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82" r:id="rId5"/>
    <p:sldMasterId id="2147483683"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340">
          <p15:clr>
            <a:srgbClr val="9AA0A6"/>
          </p15:clr>
        </p15:guide>
        <p15:guide id="2" pos="449">
          <p15:clr>
            <a:srgbClr val="9AA0A6"/>
          </p15:clr>
        </p15:guide>
        <p15:guide id="3" orient="horz" pos="2900">
          <p15:clr>
            <a:srgbClr val="9AA0A6"/>
          </p15:clr>
        </p15:guide>
        <p15:guide id="4" pos="5311">
          <p15:clr>
            <a:srgbClr val="9AA0A6"/>
          </p15:clr>
        </p15:guide>
        <p15:guide id="5" pos="2880">
          <p15:clr>
            <a:srgbClr val="9AA0A6"/>
          </p15:clr>
        </p15:guide>
        <p15:guide id="6" orient="horz" pos="57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298E50A8-CE95-462F-8A38-90F2F091D04C}">
  <a:tblStyle styleId="{298E50A8-CE95-462F-8A38-90F2F091D04C}" styleName="Table_0">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1EFBAC18-D116-4F59-8382-0430B60ACCB8}"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340" orient="horz"/>
        <p:guide pos="449"/>
        <p:guide pos="2900" orient="horz"/>
        <p:guide pos="5311"/>
        <p:guide pos="2880"/>
        <p:guide pos="570"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8" name="Shape 1428"/>
        <p:cNvGrpSpPr/>
        <p:nvPr/>
      </p:nvGrpSpPr>
      <p:grpSpPr>
        <a:xfrm>
          <a:off x="0" y="0"/>
          <a:ext cx="0" cy="0"/>
          <a:chOff x="0" y="0"/>
          <a:chExt cx="0" cy="0"/>
        </a:xfrm>
      </p:grpSpPr>
      <p:sp>
        <p:nvSpPr>
          <p:cNvPr id="1429" name="Google Shape;142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430" name="Google Shape;143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7" name="Shape 1527"/>
        <p:cNvGrpSpPr/>
        <p:nvPr/>
      </p:nvGrpSpPr>
      <p:grpSpPr>
        <a:xfrm>
          <a:off x="0" y="0"/>
          <a:ext cx="0" cy="0"/>
          <a:chOff x="0" y="0"/>
          <a:chExt cx="0" cy="0"/>
        </a:xfrm>
      </p:grpSpPr>
      <p:sp>
        <p:nvSpPr>
          <p:cNvPr id="1528" name="Google Shape;1528;g997e6bbead_1_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9" name="Google Shape;1529;g997e6bbead_1_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3" name="Shape 1533"/>
        <p:cNvGrpSpPr/>
        <p:nvPr/>
      </p:nvGrpSpPr>
      <p:grpSpPr>
        <a:xfrm>
          <a:off x="0" y="0"/>
          <a:ext cx="0" cy="0"/>
          <a:chOff x="0" y="0"/>
          <a:chExt cx="0" cy="0"/>
        </a:xfrm>
      </p:grpSpPr>
      <p:sp>
        <p:nvSpPr>
          <p:cNvPr id="1534" name="Google Shape;1534;g997e6bbead_1_2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5" name="Google Shape;1535;g997e6bbead_1_2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9" name="Shape 1549"/>
        <p:cNvGrpSpPr/>
        <p:nvPr/>
      </p:nvGrpSpPr>
      <p:grpSpPr>
        <a:xfrm>
          <a:off x="0" y="0"/>
          <a:ext cx="0" cy="0"/>
          <a:chOff x="0" y="0"/>
          <a:chExt cx="0" cy="0"/>
        </a:xfrm>
      </p:grpSpPr>
      <p:sp>
        <p:nvSpPr>
          <p:cNvPr id="1550" name="Google Shape;1550;g997e6bbead_1_2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1" name="Google Shape;1551;g997e6bbead_1_2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0" name="Shape 1580"/>
        <p:cNvGrpSpPr/>
        <p:nvPr/>
      </p:nvGrpSpPr>
      <p:grpSpPr>
        <a:xfrm>
          <a:off x="0" y="0"/>
          <a:ext cx="0" cy="0"/>
          <a:chOff x="0" y="0"/>
          <a:chExt cx="0" cy="0"/>
        </a:xfrm>
      </p:grpSpPr>
      <p:sp>
        <p:nvSpPr>
          <p:cNvPr id="1581" name="Google Shape;1581;g997e6bbead_1_4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2" name="Google Shape;1582;g997e6bbead_1_4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8" name="Shape 1588"/>
        <p:cNvGrpSpPr/>
        <p:nvPr/>
      </p:nvGrpSpPr>
      <p:grpSpPr>
        <a:xfrm>
          <a:off x="0" y="0"/>
          <a:ext cx="0" cy="0"/>
          <a:chOff x="0" y="0"/>
          <a:chExt cx="0" cy="0"/>
        </a:xfrm>
      </p:grpSpPr>
      <p:sp>
        <p:nvSpPr>
          <p:cNvPr id="1589" name="Google Shape;1589;g997e6bbead_1_5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0" name="Google Shape;1590;g997e6bbead_1_5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8" name="Shape 1598"/>
        <p:cNvGrpSpPr/>
        <p:nvPr/>
      </p:nvGrpSpPr>
      <p:grpSpPr>
        <a:xfrm>
          <a:off x="0" y="0"/>
          <a:ext cx="0" cy="0"/>
          <a:chOff x="0" y="0"/>
          <a:chExt cx="0" cy="0"/>
        </a:xfrm>
      </p:grpSpPr>
      <p:sp>
        <p:nvSpPr>
          <p:cNvPr id="1599" name="Google Shape;1599;g997e6bbead_1_5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0" name="Google Shape;1600;g997e6bbead_1_5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4" name="Shape 1734"/>
        <p:cNvGrpSpPr/>
        <p:nvPr/>
      </p:nvGrpSpPr>
      <p:grpSpPr>
        <a:xfrm>
          <a:off x="0" y="0"/>
          <a:ext cx="0" cy="0"/>
          <a:chOff x="0" y="0"/>
          <a:chExt cx="0" cy="0"/>
        </a:xfrm>
      </p:grpSpPr>
      <p:sp>
        <p:nvSpPr>
          <p:cNvPr id="1735" name="Google Shape;1735;g997e6bbead_1_8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6" name="Google Shape;1736;g997e6bbead_1_8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3" name="Shape 1763"/>
        <p:cNvGrpSpPr/>
        <p:nvPr/>
      </p:nvGrpSpPr>
      <p:grpSpPr>
        <a:xfrm>
          <a:off x="0" y="0"/>
          <a:ext cx="0" cy="0"/>
          <a:chOff x="0" y="0"/>
          <a:chExt cx="0" cy="0"/>
        </a:xfrm>
      </p:grpSpPr>
      <p:sp>
        <p:nvSpPr>
          <p:cNvPr id="1764" name="Google Shape;1764;g997e6bbead_1_9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5" name="Google Shape;1765;g997e6bbead_1_9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9" name="Shape 1769"/>
        <p:cNvGrpSpPr/>
        <p:nvPr/>
      </p:nvGrpSpPr>
      <p:grpSpPr>
        <a:xfrm>
          <a:off x="0" y="0"/>
          <a:ext cx="0" cy="0"/>
          <a:chOff x="0" y="0"/>
          <a:chExt cx="0" cy="0"/>
        </a:xfrm>
      </p:grpSpPr>
      <p:sp>
        <p:nvSpPr>
          <p:cNvPr id="1770" name="Google Shape;1770;g997e6bbead_1_1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1" name="Google Shape;1771;g997e6bbead_1_1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9" name="Shape 1789"/>
        <p:cNvGrpSpPr/>
        <p:nvPr/>
      </p:nvGrpSpPr>
      <p:grpSpPr>
        <a:xfrm>
          <a:off x="0" y="0"/>
          <a:ext cx="0" cy="0"/>
          <a:chOff x="0" y="0"/>
          <a:chExt cx="0" cy="0"/>
        </a:xfrm>
      </p:grpSpPr>
      <p:sp>
        <p:nvSpPr>
          <p:cNvPr id="1790" name="Google Shape;1790;g997e6bbead_1_1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1" name="Google Shape;1791;g997e6bbead_1_1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4" name="Shape 1434"/>
        <p:cNvGrpSpPr/>
        <p:nvPr/>
      </p:nvGrpSpPr>
      <p:grpSpPr>
        <a:xfrm>
          <a:off x="0" y="0"/>
          <a:ext cx="0" cy="0"/>
          <a:chOff x="0" y="0"/>
          <a:chExt cx="0" cy="0"/>
        </a:xfrm>
      </p:grpSpPr>
      <p:sp>
        <p:nvSpPr>
          <p:cNvPr id="1435" name="Google Shape;1435;g997e6bbead_0_6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6" name="Google Shape;1436;g997e6bbead_0_6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5" name="Shape 1795"/>
        <p:cNvGrpSpPr/>
        <p:nvPr/>
      </p:nvGrpSpPr>
      <p:grpSpPr>
        <a:xfrm>
          <a:off x="0" y="0"/>
          <a:ext cx="0" cy="0"/>
          <a:chOff x="0" y="0"/>
          <a:chExt cx="0" cy="0"/>
        </a:xfrm>
      </p:grpSpPr>
      <p:sp>
        <p:nvSpPr>
          <p:cNvPr id="1796" name="Google Shape;1796;g997e6bbead_1_13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7" name="Google Shape;1797;g997e6bbead_1_13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5" name="Shape 1805"/>
        <p:cNvGrpSpPr/>
        <p:nvPr/>
      </p:nvGrpSpPr>
      <p:grpSpPr>
        <a:xfrm>
          <a:off x="0" y="0"/>
          <a:ext cx="0" cy="0"/>
          <a:chOff x="0" y="0"/>
          <a:chExt cx="0" cy="0"/>
        </a:xfrm>
      </p:grpSpPr>
      <p:sp>
        <p:nvSpPr>
          <p:cNvPr id="1806" name="Google Shape;1806;g997e6bbead_1_13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7" name="Google Shape;1807;g997e6bbead_1_13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4" name="Shape 1824"/>
        <p:cNvGrpSpPr/>
        <p:nvPr/>
      </p:nvGrpSpPr>
      <p:grpSpPr>
        <a:xfrm>
          <a:off x="0" y="0"/>
          <a:ext cx="0" cy="0"/>
          <a:chOff x="0" y="0"/>
          <a:chExt cx="0" cy="0"/>
        </a:xfrm>
      </p:grpSpPr>
      <p:sp>
        <p:nvSpPr>
          <p:cNvPr id="1825" name="Google Shape;1825;g997e6bbead_1_1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6" name="Google Shape;1826;g997e6bbead_1_1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1" name="Shape 1831"/>
        <p:cNvGrpSpPr/>
        <p:nvPr/>
      </p:nvGrpSpPr>
      <p:grpSpPr>
        <a:xfrm>
          <a:off x="0" y="0"/>
          <a:ext cx="0" cy="0"/>
          <a:chOff x="0" y="0"/>
          <a:chExt cx="0" cy="0"/>
        </a:xfrm>
      </p:grpSpPr>
      <p:sp>
        <p:nvSpPr>
          <p:cNvPr id="1832" name="Google Shape;1832;g997e6bbead_1_15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3" name="Google Shape;1833;g997e6bbead_1_1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8" name="Shape 1838"/>
        <p:cNvGrpSpPr/>
        <p:nvPr/>
      </p:nvGrpSpPr>
      <p:grpSpPr>
        <a:xfrm>
          <a:off x="0" y="0"/>
          <a:ext cx="0" cy="0"/>
          <a:chOff x="0" y="0"/>
          <a:chExt cx="0" cy="0"/>
        </a:xfrm>
      </p:grpSpPr>
      <p:sp>
        <p:nvSpPr>
          <p:cNvPr id="1839" name="Google Shape;1839;g992e310818_5_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0" name="Google Shape;1840;g992e310818_5_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2" name="Shape 1852"/>
        <p:cNvGrpSpPr/>
        <p:nvPr/>
      </p:nvGrpSpPr>
      <p:grpSpPr>
        <a:xfrm>
          <a:off x="0" y="0"/>
          <a:ext cx="0" cy="0"/>
          <a:chOff x="0" y="0"/>
          <a:chExt cx="0" cy="0"/>
        </a:xfrm>
      </p:grpSpPr>
      <p:sp>
        <p:nvSpPr>
          <p:cNvPr id="1853" name="Google Shape;1853;g997e6bbead_1_15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4" name="Google Shape;1854;g997e6bbead_1_15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5" name="Shape 1865"/>
        <p:cNvGrpSpPr/>
        <p:nvPr/>
      </p:nvGrpSpPr>
      <p:grpSpPr>
        <a:xfrm>
          <a:off x="0" y="0"/>
          <a:ext cx="0" cy="0"/>
          <a:chOff x="0" y="0"/>
          <a:chExt cx="0" cy="0"/>
        </a:xfrm>
      </p:grpSpPr>
      <p:sp>
        <p:nvSpPr>
          <p:cNvPr id="1866" name="Google Shape;1866;g997e6bbead_1_1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7" name="Google Shape;1867;g997e6bbead_1_1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8" name="Shape 1888"/>
        <p:cNvGrpSpPr/>
        <p:nvPr/>
      </p:nvGrpSpPr>
      <p:grpSpPr>
        <a:xfrm>
          <a:off x="0" y="0"/>
          <a:ext cx="0" cy="0"/>
          <a:chOff x="0" y="0"/>
          <a:chExt cx="0" cy="0"/>
        </a:xfrm>
      </p:grpSpPr>
      <p:sp>
        <p:nvSpPr>
          <p:cNvPr id="1889" name="Google Shape;1889;g997e6bbead_1_17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0" name="Google Shape;1890;g997e6bbead_1_17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0" name="Shape 1910"/>
        <p:cNvGrpSpPr/>
        <p:nvPr/>
      </p:nvGrpSpPr>
      <p:grpSpPr>
        <a:xfrm>
          <a:off x="0" y="0"/>
          <a:ext cx="0" cy="0"/>
          <a:chOff x="0" y="0"/>
          <a:chExt cx="0" cy="0"/>
        </a:xfrm>
      </p:grpSpPr>
      <p:sp>
        <p:nvSpPr>
          <p:cNvPr id="1911" name="Google Shape;1911;g997e6bbead_1_18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2" name="Google Shape;1912;g997e6bbead_1_18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3" name="Shape 1943"/>
        <p:cNvGrpSpPr/>
        <p:nvPr/>
      </p:nvGrpSpPr>
      <p:grpSpPr>
        <a:xfrm>
          <a:off x="0" y="0"/>
          <a:ext cx="0" cy="0"/>
          <a:chOff x="0" y="0"/>
          <a:chExt cx="0" cy="0"/>
        </a:xfrm>
      </p:grpSpPr>
      <p:sp>
        <p:nvSpPr>
          <p:cNvPr id="1944" name="Google Shape;1944;g997e6bbead_1_2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5" name="Google Shape;1945;g997e6bbead_1_2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0" name="Shape 1440"/>
        <p:cNvGrpSpPr/>
        <p:nvPr/>
      </p:nvGrpSpPr>
      <p:grpSpPr>
        <a:xfrm>
          <a:off x="0" y="0"/>
          <a:ext cx="0" cy="0"/>
          <a:chOff x="0" y="0"/>
          <a:chExt cx="0" cy="0"/>
        </a:xfrm>
      </p:grpSpPr>
      <p:sp>
        <p:nvSpPr>
          <p:cNvPr id="1441" name="Google Shape;1441;g997e6bbead_0_7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2" name="Google Shape;1442;g997e6bbead_0_7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2" name="Shape 1962"/>
        <p:cNvGrpSpPr/>
        <p:nvPr/>
      </p:nvGrpSpPr>
      <p:grpSpPr>
        <a:xfrm>
          <a:off x="0" y="0"/>
          <a:ext cx="0" cy="0"/>
          <a:chOff x="0" y="0"/>
          <a:chExt cx="0" cy="0"/>
        </a:xfrm>
      </p:grpSpPr>
      <p:sp>
        <p:nvSpPr>
          <p:cNvPr id="1963" name="Google Shape;1963;g997e6bbead_1_1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4" name="Google Shape;1964;g997e6bbead_1_1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4" name="Shape 1974"/>
        <p:cNvGrpSpPr/>
        <p:nvPr/>
      </p:nvGrpSpPr>
      <p:grpSpPr>
        <a:xfrm>
          <a:off x="0" y="0"/>
          <a:ext cx="0" cy="0"/>
          <a:chOff x="0" y="0"/>
          <a:chExt cx="0" cy="0"/>
        </a:xfrm>
      </p:grpSpPr>
      <p:sp>
        <p:nvSpPr>
          <p:cNvPr id="1975" name="Google Shape;1975;g997e6bbead_1_19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6" name="Google Shape;1976;g997e6bbead_1_19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4" name="Shape 1984"/>
        <p:cNvGrpSpPr/>
        <p:nvPr/>
      </p:nvGrpSpPr>
      <p:grpSpPr>
        <a:xfrm>
          <a:off x="0" y="0"/>
          <a:ext cx="0" cy="0"/>
          <a:chOff x="0" y="0"/>
          <a:chExt cx="0" cy="0"/>
        </a:xfrm>
      </p:grpSpPr>
      <p:sp>
        <p:nvSpPr>
          <p:cNvPr id="1985" name="Google Shape;1985;g997e6bbead_1_19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6" name="Google Shape;1986;g997e6bbead_1_19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4" name="Shape 1994"/>
        <p:cNvGrpSpPr/>
        <p:nvPr/>
      </p:nvGrpSpPr>
      <p:grpSpPr>
        <a:xfrm>
          <a:off x="0" y="0"/>
          <a:ext cx="0" cy="0"/>
          <a:chOff x="0" y="0"/>
          <a:chExt cx="0" cy="0"/>
        </a:xfrm>
      </p:grpSpPr>
      <p:sp>
        <p:nvSpPr>
          <p:cNvPr id="1995" name="Google Shape;1995;g997e6bbead_1_20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6" name="Google Shape;1996;g997e6bbead_1_20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1" name="Shape 2051"/>
        <p:cNvGrpSpPr/>
        <p:nvPr/>
      </p:nvGrpSpPr>
      <p:grpSpPr>
        <a:xfrm>
          <a:off x="0" y="0"/>
          <a:ext cx="0" cy="0"/>
          <a:chOff x="0" y="0"/>
          <a:chExt cx="0" cy="0"/>
        </a:xfrm>
      </p:grpSpPr>
      <p:sp>
        <p:nvSpPr>
          <p:cNvPr id="2052" name="Google Shape;2052;g997e6bbead_1_22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3" name="Google Shape;2053;g997e6bbead_1_2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1" name="Shape 2201"/>
        <p:cNvGrpSpPr/>
        <p:nvPr/>
      </p:nvGrpSpPr>
      <p:grpSpPr>
        <a:xfrm>
          <a:off x="0" y="0"/>
          <a:ext cx="0" cy="0"/>
          <a:chOff x="0" y="0"/>
          <a:chExt cx="0" cy="0"/>
        </a:xfrm>
      </p:grpSpPr>
      <p:sp>
        <p:nvSpPr>
          <p:cNvPr id="2202" name="Google Shape;2202;g997e6bbead_1_24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3" name="Google Shape;2203;g997e6bbead_1_2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7" name="Shape 2207"/>
        <p:cNvGrpSpPr/>
        <p:nvPr/>
      </p:nvGrpSpPr>
      <p:grpSpPr>
        <a:xfrm>
          <a:off x="0" y="0"/>
          <a:ext cx="0" cy="0"/>
          <a:chOff x="0" y="0"/>
          <a:chExt cx="0" cy="0"/>
        </a:xfrm>
      </p:grpSpPr>
      <p:sp>
        <p:nvSpPr>
          <p:cNvPr id="2208" name="Google Shape;2208;g997e6bbead_1_2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9" name="Google Shape;2209;g997e6bbead_1_2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3" name="Shape 2213"/>
        <p:cNvGrpSpPr/>
        <p:nvPr/>
      </p:nvGrpSpPr>
      <p:grpSpPr>
        <a:xfrm>
          <a:off x="0" y="0"/>
          <a:ext cx="0" cy="0"/>
          <a:chOff x="0" y="0"/>
          <a:chExt cx="0" cy="0"/>
        </a:xfrm>
      </p:grpSpPr>
      <p:sp>
        <p:nvSpPr>
          <p:cNvPr id="2214" name="Google Shape;2214;g997e6bbead_1_10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5" name="Google Shape;2215;g997e6bbead_1_10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0" name="Shape 2220"/>
        <p:cNvGrpSpPr/>
        <p:nvPr/>
      </p:nvGrpSpPr>
      <p:grpSpPr>
        <a:xfrm>
          <a:off x="0" y="0"/>
          <a:ext cx="0" cy="0"/>
          <a:chOff x="0" y="0"/>
          <a:chExt cx="0" cy="0"/>
        </a:xfrm>
      </p:grpSpPr>
      <p:sp>
        <p:nvSpPr>
          <p:cNvPr id="2221" name="Google Shape;2221;g997e6bbead_1_10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2" name="Google Shape;2222;g997e6bbead_1_10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6" name="Shape 2236"/>
        <p:cNvGrpSpPr/>
        <p:nvPr/>
      </p:nvGrpSpPr>
      <p:grpSpPr>
        <a:xfrm>
          <a:off x="0" y="0"/>
          <a:ext cx="0" cy="0"/>
          <a:chOff x="0" y="0"/>
          <a:chExt cx="0" cy="0"/>
        </a:xfrm>
      </p:grpSpPr>
      <p:sp>
        <p:nvSpPr>
          <p:cNvPr id="2237" name="Google Shape;2237;g997e6bbead_1_10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38" name="Google Shape;2238;g997e6bbead_1_10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4" name="Shape 1454"/>
        <p:cNvGrpSpPr/>
        <p:nvPr/>
      </p:nvGrpSpPr>
      <p:grpSpPr>
        <a:xfrm>
          <a:off x="0" y="0"/>
          <a:ext cx="0" cy="0"/>
          <a:chOff x="0" y="0"/>
          <a:chExt cx="0" cy="0"/>
        </a:xfrm>
      </p:grpSpPr>
      <p:sp>
        <p:nvSpPr>
          <p:cNvPr id="1455" name="Google Shape;1455;g997e6bbead_0_7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6" name="Google Shape;1456;g997e6bbead_0_7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2" name="Shape 2252"/>
        <p:cNvGrpSpPr/>
        <p:nvPr/>
      </p:nvGrpSpPr>
      <p:grpSpPr>
        <a:xfrm>
          <a:off x="0" y="0"/>
          <a:ext cx="0" cy="0"/>
          <a:chOff x="0" y="0"/>
          <a:chExt cx="0" cy="0"/>
        </a:xfrm>
      </p:grpSpPr>
      <p:sp>
        <p:nvSpPr>
          <p:cNvPr id="2253" name="Google Shape;2253;g997e6bbead_1_101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4" name="Google Shape;2254;g997e6bbead_1_101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9" name="Shape 2589"/>
        <p:cNvGrpSpPr/>
        <p:nvPr/>
      </p:nvGrpSpPr>
      <p:grpSpPr>
        <a:xfrm>
          <a:off x="0" y="0"/>
          <a:ext cx="0" cy="0"/>
          <a:chOff x="0" y="0"/>
          <a:chExt cx="0" cy="0"/>
        </a:xfrm>
      </p:grpSpPr>
      <p:sp>
        <p:nvSpPr>
          <p:cNvPr id="2590" name="Google Shape;2590;g997e6bbead_1_104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1" name="Google Shape;2591;g997e6bbead_1_104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6" name="Shape 5376"/>
        <p:cNvGrpSpPr/>
        <p:nvPr/>
      </p:nvGrpSpPr>
      <p:grpSpPr>
        <a:xfrm>
          <a:off x="0" y="0"/>
          <a:ext cx="0" cy="0"/>
          <a:chOff x="0" y="0"/>
          <a:chExt cx="0" cy="0"/>
        </a:xfrm>
      </p:grpSpPr>
      <p:sp>
        <p:nvSpPr>
          <p:cNvPr id="5377" name="Google Shape;5377;g997e6bbead_1_13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8" name="Google Shape;5378;g997e6bbead_1_13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95" name="Shape 5795"/>
        <p:cNvGrpSpPr/>
        <p:nvPr/>
      </p:nvGrpSpPr>
      <p:grpSpPr>
        <a:xfrm>
          <a:off x="0" y="0"/>
          <a:ext cx="0" cy="0"/>
          <a:chOff x="0" y="0"/>
          <a:chExt cx="0" cy="0"/>
        </a:xfrm>
      </p:grpSpPr>
      <p:sp>
        <p:nvSpPr>
          <p:cNvPr id="5796" name="Google Shape;5796;g997e6bbead_1_13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97" name="Google Shape;5797;g997e6bbead_1_13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5" name="Shape 5965"/>
        <p:cNvGrpSpPr/>
        <p:nvPr/>
      </p:nvGrpSpPr>
      <p:grpSpPr>
        <a:xfrm>
          <a:off x="0" y="0"/>
          <a:ext cx="0" cy="0"/>
          <a:chOff x="0" y="0"/>
          <a:chExt cx="0" cy="0"/>
        </a:xfrm>
      </p:grpSpPr>
      <p:sp>
        <p:nvSpPr>
          <p:cNvPr id="5966" name="Google Shape;5966;g997e6bbead_1_138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67" name="Google Shape;5967;g997e6bbead_1_138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0" name="Shape 6370"/>
        <p:cNvGrpSpPr/>
        <p:nvPr/>
      </p:nvGrpSpPr>
      <p:grpSpPr>
        <a:xfrm>
          <a:off x="0" y="0"/>
          <a:ext cx="0" cy="0"/>
          <a:chOff x="0" y="0"/>
          <a:chExt cx="0" cy="0"/>
        </a:xfrm>
      </p:grpSpPr>
      <p:sp>
        <p:nvSpPr>
          <p:cNvPr id="6371" name="Google Shape;6371;g997e6bbead_1_14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2" name="Google Shape;6372;g997e6bbead_1_142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0" name="Shape 6750"/>
        <p:cNvGrpSpPr/>
        <p:nvPr/>
      </p:nvGrpSpPr>
      <p:grpSpPr>
        <a:xfrm>
          <a:off x="0" y="0"/>
          <a:ext cx="0" cy="0"/>
          <a:chOff x="0" y="0"/>
          <a:chExt cx="0" cy="0"/>
        </a:xfrm>
      </p:grpSpPr>
      <p:sp>
        <p:nvSpPr>
          <p:cNvPr id="6751" name="Google Shape;6751;g997e6bbead_1_146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52" name="Google Shape;6752;g997e6bbead_1_146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64" name="Shape 7164"/>
        <p:cNvGrpSpPr/>
        <p:nvPr/>
      </p:nvGrpSpPr>
      <p:grpSpPr>
        <a:xfrm>
          <a:off x="0" y="0"/>
          <a:ext cx="0" cy="0"/>
          <a:chOff x="0" y="0"/>
          <a:chExt cx="0" cy="0"/>
        </a:xfrm>
      </p:grpSpPr>
      <p:sp>
        <p:nvSpPr>
          <p:cNvPr id="7165" name="Google Shape;7165;g997e6bbead_1_150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66" name="Google Shape;7166;g997e6bbead_1_150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25" name="Shape 7525"/>
        <p:cNvGrpSpPr/>
        <p:nvPr/>
      </p:nvGrpSpPr>
      <p:grpSpPr>
        <a:xfrm>
          <a:off x="0" y="0"/>
          <a:ext cx="0" cy="0"/>
          <a:chOff x="0" y="0"/>
          <a:chExt cx="0" cy="0"/>
        </a:xfrm>
      </p:grpSpPr>
      <p:sp>
        <p:nvSpPr>
          <p:cNvPr id="7526" name="Google Shape;7526;g997e6bbead_1_154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27" name="Google Shape;7527;g997e6bbead_1_154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35" name="Shape 8035"/>
        <p:cNvGrpSpPr/>
        <p:nvPr/>
      </p:nvGrpSpPr>
      <p:grpSpPr>
        <a:xfrm>
          <a:off x="0" y="0"/>
          <a:ext cx="0" cy="0"/>
          <a:chOff x="0" y="0"/>
          <a:chExt cx="0" cy="0"/>
        </a:xfrm>
      </p:grpSpPr>
      <p:sp>
        <p:nvSpPr>
          <p:cNvPr id="8036" name="Google Shape;8036;g997e6bbead_1_159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37" name="Google Shape;8037;g997e6bbead_1_159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1" name="Shape 1461"/>
        <p:cNvGrpSpPr/>
        <p:nvPr/>
      </p:nvGrpSpPr>
      <p:grpSpPr>
        <a:xfrm>
          <a:off x="0" y="0"/>
          <a:ext cx="0" cy="0"/>
          <a:chOff x="0" y="0"/>
          <a:chExt cx="0" cy="0"/>
        </a:xfrm>
      </p:grpSpPr>
      <p:sp>
        <p:nvSpPr>
          <p:cNvPr id="1462" name="Google Shape;1462;g997e6bbead_0_8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3" name="Google Shape;1463;g997e6bbead_0_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55" name="Shape 8655"/>
        <p:cNvGrpSpPr/>
        <p:nvPr/>
      </p:nvGrpSpPr>
      <p:grpSpPr>
        <a:xfrm>
          <a:off x="0" y="0"/>
          <a:ext cx="0" cy="0"/>
          <a:chOff x="0" y="0"/>
          <a:chExt cx="0" cy="0"/>
        </a:xfrm>
      </p:grpSpPr>
      <p:sp>
        <p:nvSpPr>
          <p:cNvPr id="8656" name="Google Shape;8656;g997e6bbead_1_165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57" name="Google Shape;8657;g997e6bbead_1_16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49" name="Shape 9249"/>
        <p:cNvGrpSpPr/>
        <p:nvPr/>
      </p:nvGrpSpPr>
      <p:grpSpPr>
        <a:xfrm>
          <a:off x="0" y="0"/>
          <a:ext cx="0" cy="0"/>
          <a:chOff x="0" y="0"/>
          <a:chExt cx="0" cy="0"/>
        </a:xfrm>
      </p:grpSpPr>
      <p:sp>
        <p:nvSpPr>
          <p:cNvPr id="9250" name="Google Shape;9250;g997e6bbead_1_17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51" name="Google Shape;9251;g997e6bbead_1_17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70" name="Shape 9570"/>
        <p:cNvGrpSpPr/>
        <p:nvPr/>
      </p:nvGrpSpPr>
      <p:grpSpPr>
        <a:xfrm>
          <a:off x="0" y="0"/>
          <a:ext cx="0" cy="0"/>
          <a:chOff x="0" y="0"/>
          <a:chExt cx="0" cy="0"/>
        </a:xfrm>
      </p:grpSpPr>
      <p:sp>
        <p:nvSpPr>
          <p:cNvPr id="9571" name="Google Shape;9571;g997e6bbead_1_174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72" name="Google Shape;9572;g997e6bbead_1_174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5" name="Shape 9875"/>
        <p:cNvGrpSpPr/>
        <p:nvPr/>
      </p:nvGrpSpPr>
      <p:grpSpPr>
        <a:xfrm>
          <a:off x="0" y="0"/>
          <a:ext cx="0" cy="0"/>
          <a:chOff x="0" y="0"/>
          <a:chExt cx="0" cy="0"/>
        </a:xfrm>
      </p:grpSpPr>
      <p:sp>
        <p:nvSpPr>
          <p:cNvPr id="9876" name="Google Shape;9876;g997e6bbead_1_177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77" name="Google Shape;9877;g997e6bbead_1_177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8" name="Shape 1468"/>
        <p:cNvGrpSpPr/>
        <p:nvPr/>
      </p:nvGrpSpPr>
      <p:grpSpPr>
        <a:xfrm>
          <a:off x="0" y="0"/>
          <a:ext cx="0" cy="0"/>
          <a:chOff x="0" y="0"/>
          <a:chExt cx="0" cy="0"/>
        </a:xfrm>
      </p:grpSpPr>
      <p:sp>
        <p:nvSpPr>
          <p:cNvPr id="1469" name="Google Shape;1469;g997e6bbead_0_8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0" name="Google Shape;1470;g997e6bbead_0_8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6" name="Shape 1476"/>
        <p:cNvGrpSpPr/>
        <p:nvPr/>
      </p:nvGrpSpPr>
      <p:grpSpPr>
        <a:xfrm>
          <a:off x="0" y="0"/>
          <a:ext cx="0" cy="0"/>
          <a:chOff x="0" y="0"/>
          <a:chExt cx="0" cy="0"/>
        </a:xfrm>
      </p:grpSpPr>
      <p:sp>
        <p:nvSpPr>
          <p:cNvPr id="1477" name="Google Shape;1477;g997e6bbead_0_9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8" name="Google Shape;1478;g997e6bbead_0_9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2" name="Shape 1502"/>
        <p:cNvGrpSpPr/>
        <p:nvPr/>
      </p:nvGrpSpPr>
      <p:grpSpPr>
        <a:xfrm>
          <a:off x="0" y="0"/>
          <a:ext cx="0" cy="0"/>
          <a:chOff x="0" y="0"/>
          <a:chExt cx="0" cy="0"/>
        </a:xfrm>
      </p:grpSpPr>
      <p:sp>
        <p:nvSpPr>
          <p:cNvPr id="1503" name="Google Shape;1503;g997e6bbead_1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4" name="Google Shape;1504;g997e6bbead_1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8" name="Shape 1508"/>
        <p:cNvGrpSpPr/>
        <p:nvPr/>
      </p:nvGrpSpPr>
      <p:grpSpPr>
        <a:xfrm>
          <a:off x="0" y="0"/>
          <a:ext cx="0" cy="0"/>
          <a:chOff x="0" y="0"/>
          <a:chExt cx="0" cy="0"/>
        </a:xfrm>
      </p:grpSpPr>
      <p:sp>
        <p:nvSpPr>
          <p:cNvPr id="1509" name="Google Shape;1509;g997e6bbead_1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0" name="Google Shape;1510;g997e6bbead_1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F8F4EC"/>
        </a:solid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1310250" y="1511619"/>
            <a:ext cx="6523500" cy="121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200"/>
              <a:buFont typeface="Ubuntu"/>
              <a:buNone/>
              <a:defRPr b="1" sz="6200">
                <a:latin typeface="Ubuntu"/>
                <a:ea typeface="Ubuntu"/>
                <a:cs typeface="Ubuntu"/>
                <a:sym typeface="Ubuntu"/>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p:txBody>
      </p:sp>
      <p:sp>
        <p:nvSpPr>
          <p:cNvPr id="10" name="Google Shape;10;p2"/>
          <p:cNvSpPr txBox="1"/>
          <p:nvPr>
            <p:ph idx="1" type="subTitle"/>
          </p:nvPr>
        </p:nvSpPr>
        <p:spPr>
          <a:xfrm>
            <a:off x="2003250" y="2614963"/>
            <a:ext cx="5137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Font typeface="Ubuntu"/>
              <a:buNone/>
              <a:defRPr sz="2100">
                <a:latin typeface="Ubuntu"/>
                <a:ea typeface="Ubuntu"/>
                <a:cs typeface="Ubuntu"/>
                <a:sym typeface="Ubuntu"/>
              </a:defRPr>
            </a:lvl1pPr>
            <a:lvl2pPr lvl="1" rtl="0" algn="ctr">
              <a:lnSpc>
                <a:spcPct val="100000"/>
              </a:lnSpc>
              <a:spcBef>
                <a:spcPts val="0"/>
              </a:spcBef>
              <a:spcAft>
                <a:spcPts val="0"/>
              </a:spcAft>
              <a:buSzPts val="2100"/>
              <a:buFont typeface="Ubuntu"/>
              <a:buNone/>
              <a:defRPr sz="2100">
                <a:latin typeface="Ubuntu"/>
                <a:ea typeface="Ubuntu"/>
                <a:cs typeface="Ubuntu"/>
                <a:sym typeface="Ubuntu"/>
              </a:defRPr>
            </a:lvl2pPr>
            <a:lvl3pPr lvl="2" rtl="0" algn="ctr">
              <a:lnSpc>
                <a:spcPct val="100000"/>
              </a:lnSpc>
              <a:spcBef>
                <a:spcPts val="0"/>
              </a:spcBef>
              <a:spcAft>
                <a:spcPts val="0"/>
              </a:spcAft>
              <a:buSzPts val="2100"/>
              <a:buFont typeface="Ubuntu"/>
              <a:buNone/>
              <a:defRPr sz="2100">
                <a:latin typeface="Ubuntu"/>
                <a:ea typeface="Ubuntu"/>
                <a:cs typeface="Ubuntu"/>
                <a:sym typeface="Ubuntu"/>
              </a:defRPr>
            </a:lvl3pPr>
            <a:lvl4pPr lvl="3" rtl="0" algn="ctr">
              <a:lnSpc>
                <a:spcPct val="100000"/>
              </a:lnSpc>
              <a:spcBef>
                <a:spcPts val="0"/>
              </a:spcBef>
              <a:spcAft>
                <a:spcPts val="0"/>
              </a:spcAft>
              <a:buSzPts val="2100"/>
              <a:buFont typeface="Ubuntu"/>
              <a:buNone/>
              <a:defRPr sz="2100">
                <a:latin typeface="Ubuntu"/>
                <a:ea typeface="Ubuntu"/>
                <a:cs typeface="Ubuntu"/>
                <a:sym typeface="Ubuntu"/>
              </a:defRPr>
            </a:lvl4pPr>
            <a:lvl5pPr lvl="4" rtl="0" algn="ctr">
              <a:lnSpc>
                <a:spcPct val="100000"/>
              </a:lnSpc>
              <a:spcBef>
                <a:spcPts val="0"/>
              </a:spcBef>
              <a:spcAft>
                <a:spcPts val="0"/>
              </a:spcAft>
              <a:buSzPts val="2100"/>
              <a:buFont typeface="Ubuntu"/>
              <a:buNone/>
              <a:defRPr sz="2100">
                <a:latin typeface="Ubuntu"/>
                <a:ea typeface="Ubuntu"/>
                <a:cs typeface="Ubuntu"/>
                <a:sym typeface="Ubuntu"/>
              </a:defRPr>
            </a:lvl5pPr>
            <a:lvl6pPr lvl="5" rtl="0" algn="ctr">
              <a:lnSpc>
                <a:spcPct val="100000"/>
              </a:lnSpc>
              <a:spcBef>
                <a:spcPts val="0"/>
              </a:spcBef>
              <a:spcAft>
                <a:spcPts val="0"/>
              </a:spcAft>
              <a:buSzPts val="2100"/>
              <a:buFont typeface="Ubuntu"/>
              <a:buNone/>
              <a:defRPr sz="2100">
                <a:latin typeface="Ubuntu"/>
                <a:ea typeface="Ubuntu"/>
                <a:cs typeface="Ubuntu"/>
                <a:sym typeface="Ubuntu"/>
              </a:defRPr>
            </a:lvl6pPr>
            <a:lvl7pPr lvl="6" rtl="0" algn="ctr">
              <a:lnSpc>
                <a:spcPct val="100000"/>
              </a:lnSpc>
              <a:spcBef>
                <a:spcPts val="0"/>
              </a:spcBef>
              <a:spcAft>
                <a:spcPts val="0"/>
              </a:spcAft>
              <a:buSzPts val="2100"/>
              <a:buFont typeface="Ubuntu"/>
              <a:buNone/>
              <a:defRPr sz="2100">
                <a:latin typeface="Ubuntu"/>
                <a:ea typeface="Ubuntu"/>
                <a:cs typeface="Ubuntu"/>
                <a:sym typeface="Ubuntu"/>
              </a:defRPr>
            </a:lvl7pPr>
            <a:lvl8pPr lvl="7" rtl="0" algn="ctr">
              <a:lnSpc>
                <a:spcPct val="100000"/>
              </a:lnSpc>
              <a:spcBef>
                <a:spcPts val="0"/>
              </a:spcBef>
              <a:spcAft>
                <a:spcPts val="0"/>
              </a:spcAft>
              <a:buSzPts val="2100"/>
              <a:buFont typeface="Ubuntu"/>
              <a:buNone/>
              <a:defRPr sz="2100">
                <a:latin typeface="Ubuntu"/>
                <a:ea typeface="Ubuntu"/>
                <a:cs typeface="Ubuntu"/>
                <a:sym typeface="Ubuntu"/>
              </a:defRPr>
            </a:lvl8pPr>
            <a:lvl9pPr lvl="8" rtl="0" algn="ctr">
              <a:lnSpc>
                <a:spcPct val="100000"/>
              </a:lnSpc>
              <a:spcBef>
                <a:spcPts val="0"/>
              </a:spcBef>
              <a:spcAft>
                <a:spcPts val="0"/>
              </a:spcAft>
              <a:buSzPts val="2100"/>
              <a:buFont typeface="Ubuntu"/>
              <a:buNone/>
              <a:defRPr sz="2100">
                <a:latin typeface="Ubuntu"/>
                <a:ea typeface="Ubuntu"/>
                <a:cs typeface="Ubuntu"/>
                <a:sym typeface="Ubuntu"/>
              </a:defRPr>
            </a:lvl9pPr>
          </a:lstStyle>
          <a:p/>
        </p:txBody>
      </p:sp>
      <p:grpSp>
        <p:nvGrpSpPr>
          <p:cNvPr id="11" name="Google Shape;11;p2"/>
          <p:cNvGrpSpPr/>
          <p:nvPr/>
        </p:nvGrpSpPr>
        <p:grpSpPr>
          <a:xfrm>
            <a:off x="6771148" y="3190145"/>
            <a:ext cx="2651397" cy="2329414"/>
            <a:chOff x="6489082" y="2893343"/>
            <a:chExt cx="2807494" cy="2457966"/>
          </a:xfrm>
        </p:grpSpPr>
        <p:sp>
          <p:nvSpPr>
            <p:cNvPr id="12" name="Google Shape;12;p2"/>
            <p:cNvSpPr/>
            <p:nvPr/>
          </p:nvSpPr>
          <p:spPr>
            <a:xfrm rot="5129512">
              <a:off x="6764035" y="2803221"/>
              <a:ext cx="2257586" cy="2638209"/>
            </a:xfrm>
            <a:custGeom>
              <a:rect b="b" l="l" r="r" t="t"/>
              <a:pathLst>
                <a:path extrusionOk="0" h="105529" w="90304">
                  <a:moveTo>
                    <a:pt x="29750" y="0"/>
                  </a:moveTo>
                  <a:cubicBezTo>
                    <a:pt x="26166" y="0"/>
                    <a:pt x="26382" y="981"/>
                    <a:pt x="24245" y="2773"/>
                  </a:cubicBezTo>
                  <a:cubicBezTo>
                    <a:pt x="17833" y="8088"/>
                    <a:pt x="12255" y="14368"/>
                    <a:pt x="7687" y="21308"/>
                  </a:cubicBezTo>
                  <a:cubicBezTo>
                    <a:pt x="3514" y="27721"/>
                    <a:pt x="0" y="35407"/>
                    <a:pt x="1362" y="43093"/>
                  </a:cubicBezTo>
                  <a:cubicBezTo>
                    <a:pt x="2855" y="51570"/>
                    <a:pt x="9795" y="57587"/>
                    <a:pt x="16735" y="61760"/>
                  </a:cubicBezTo>
                  <a:cubicBezTo>
                    <a:pt x="21829" y="64834"/>
                    <a:pt x="27408" y="67557"/>
                    <a:pt x="30789" y="72740"/>
                  </a:cubicBezTo>
                  <a:cubicBezTo>
                    <a:pt x="34830" y="78977"/>
                    <a:pt x="34698" y="87454"/>
                    <a:pt x="38256" y="94042"/>
                  </a:cubicBezTo>
                  <a:cubicBezTo>
                    <a:pt x="42376" y="101777"/>
                    <a:pt x="51001" y="105528"/>
                    <a:pt x="59242" y="105528"/>
                  </a:cubicBezTo>
                  <a:cubicBezTo>
                    <a:pt x="59612" y="105528"/>
                    <a:pt x="59981" y="105521"/>
                    <a:pt x="60349" y="105506"/>
                  </a:cubicBezTo>
                  <a:cubicBezTo>
                    <a:pt x="68913" y="105198"/>
                    <a:pt x="77039" y="101465"/>
                    <a:pt x="84857" y="97556"/>
                  </a:cubicBezTo>
                  <a:lnTo>
                    <a:pt x="90303" y="5101"/>
                  </a:lnTo>
                  <a:lnTo>
                    <a:pt x="33688" y="226"/>
                  </a:lnTo>
                  <a:cubicBezTo>
                    <a:pt x="32004" y="74"/>
                    <a:pt x="30734" y="0"/>
                    <a:pt x="29750"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8407975" y="3336225"/>
              <a:ext cx="24175" cy="14025"/>
            </a:xfrm>
            <a:custGeom>
              <a:rect b="b" l="l" r="r" t="t"/>
              <a:pathLst>
                <a:path extrusionOk="0" h="561" w="967">
                  <a:moveTo>
                    <a:pt x="923" y="1"/>
                  </a:moveTo>
                  <a:lnTo>
                    <a:pt x="659" y="88"/>
                  </a:lnTo>
                  <a:cubicBezTo>
                    <a:pt x="594" y="88"/>
                    <a:pt x="539" y="66"/>
                    <a:pt x="473" y="66"/>
                  </a:cubicBezTo>
                  <a:cubicBezTo>
                    <a:pt x="407" y="66"/>
                    <a:pt x="330" y="88"/>
                    <a:pt x="220" y="176"/>
                  </a:cubicBezTo>
                  <a:cubicBezTo>
                    <a:pt x="220" y="220"/>
                    <a:pt x="220" y="220"/>
                    <a:pt x="264" y="264"/>
                  </a:cubicBezTo>
                  <a:lnTo>
                    <a:pt x="1" y="308"/>
                  </a:lnTo>
                  <a:cubicBezTo>
                    <a:pt x="45" y="396"/>
                    <a:pt x="88" y="484"/>
                    <a:pt x="220" y="528"/>
                  </a:cubicBezTo>
                  <a:cubicBezTo>
                    <a:pt x="286" y="550"/>
                    <a:pt x="352" y="561"/>
                    <a:pt x="418" y="561"/>
                  </a:cubicBezTo>
                  <a:cubicBezTo>
                    <a:pt x="484" y="561"/>
                    <a:pt x="550" y="550"/>
                    <a:pt x="616" y="528"/>
                  </a:cubicBezTo>
                  <a:cubicBezTo>
                    <a:pt x="835" y="484"/>
                    <a:pt x="967" y="220"/>
                    <a:pt x="9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7662400" y="3135550"/>
              <a:ext cx="24200" cy="16225"/>
            </a:xfrm>
            <a:custGeom>
              <a:rect b="b" l="l" r="r" t="t"/>
              <a:pathLst>
                <a:path extrusionOk="0" h="649" w="968">
                  <a:moveTo>
                    <a:pt x="529" y="1"/>
                  </a:moveTo>
                  <a:cubicBezTo>
                    <a:pt x="468" y="1"/>
                    <a:pt x="407" y="12"/>
                    <a:pt x="352" y="34"/>
                  </a:cubicBezTo>
                  <a:cubicBezTo>
                    <a:pt x="264" y="78"/>
                    <a:pt x="177" y="122"/>
                    <a:pt x="133" y="210"/>
                  </a:cubicBezTo>
                  <a:cubicBezTo>
                    <a:pt x="45" y="341"/>
                    <a:pt x="1" y="473"/>
                    <a:pt x="45" y="649"/>
                  </a:cubicBezTo>
                  <a:lnTo>
                    <a:pt x="352" y="517"/>
                  </a:lnTo>
                  <a:lnTo>
                    <a:pt x="352" y="561"/>
                  </a:lnTo>
                  <a:cubicBezTo>
                    <a:pt x="380" y="542"/>
                    <a:pt x="404" y="536"/>
                    <a:pt x="426" y="536"/>
                  </a:cubicBezTo>
                  <a:cubicBezTo>
                    <a:pt x="486" y="536"/>
                    <a:pt x="533" y="586"/>
                    <a:pt x="608" y="586"/>
                  </a:cubicBezTo>
                  <a:cubicBezTo>
                    <a:pt x="635" y="586"/>
                    <a:pt x="667" y="579"/>
                    <a:pt x="704" y="561"/>
                  </a:cubicBezTo>
                  <a:cubicBezTo>
                    <a:pt x="704" y="517"/>
                    <a:pt x="704" y="473"/>
                    <a:pt x="660" y="429"/>
                  </a:cubicBezTo>
                  <a:lnTo>
                    <a:pt x="967" y="297"/>
                  </a:lnTo>
                  <a:cubicBezTo>
                    <a:pt x="901" y="100"/>
                    <a:pt x="712" y="1"/>
                    <a:pt x="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8319050" y="4479725"/>
              <a:ext cx="29650" cy="22650"/>
            </a:xfrm>
            <a:custGeom>
              <a:rect b="b" l="l" r="r" t="t"/>
              <a:pathLst>
                <a:path extrusionOk="0" h="906" w="1186">
                  <a:moveTo>
                    <a:pt x="538" y="1"/>
                  </a:moveTo>
                  <a:cubicBezTo>
                    <a:pt x="390" y="1"/>
                    <a:pt x="243" y="31"/>
                    <a:pt x="132" y="115"/>
                  </a:cubicBezTo>
                  <a:lnTo>
                    <a:pt x="0" y="466"/>
                  </a:lnTo>
                  <a:lnTo>
                    <a:pt x="132" y="774"/>
                  </a:lnTo>
                  <a:lnTo>
                    <a:pt x="527" y="905"/>
                  </a:lnTo>
                  <a:cubicBezTo>
                    <a:pt x="615" y="861"/>
                    <a:pt x="703" y="774"/>
                    <a:pt x="835" y="730"/>
                  </a:cubicBezTo>
                  <a:cubicBezTo>
                    <a:pt x="966" y="686"/>
                    <a:pt x="1098" y="598"/>
                    <a:pt x="1186" y="422"/>
                  </a:cubicBezTo>
                  <a:lnTo>
                    <a:pt x="922" y="27"/>
                  </a:lnTo>
                  <a:lnTo>
                    <a:pt x="791" y="27"/>
                  </a:lnTo>
                  <a:cubicBezTo>
                    <a:pt x="710" y="11"/>
                    <a:pt x="624" y="1"/>
                    <a:pt x="5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7406575" y="4492150"/>
              <a:ext cx="34050" cy="40975"/>
            </a:xfrm>
            <a:custGeom>
              <a:rect b="b" l="l" r="r" t="t"/>
              <a:pathLst>
                <a:path extrusionOk="0" h="1639" w="1362">
                  <a:moveTo>
                    <a:pt x="653" y="1"/>
                  </a:moveTo>
                  <a:cubicBezTo>
                    <a:pt x="607" y="1"/>
                    <a:pt x="565" y="6"/>
                    <a:pt x="527" y="13"/>
                  </a:cubicBezTo>
                  <a:lnTo>
                    <a:pt x="395" y="57"/>
                  </a:lnTo>
                  <a:lnTo>
                    <a:pt x="220" y="233"/>
                  </a:lnTo>
                  <a:lnTo>
                    <a:pt x="88" y="364"/>
                  </a:lnTo>
                  <a:cubicBezTo>
                    <a:pt x="0" y="584"/>
                    <a:pt x="0" y="804"/>
                    <a:pt x="88" y="1023"/>
                  </a:cubicBezTo>
                  <a:cubicBezTo>
                    <a:pt x="220" y="1331"/>
                    <a:pt x="483" y="1594"/>
                    <a:pt x="791" y="1638"/>
                  </a:cubicBezTo>
                  <a:lnTo>
                    <a:pt x="1098" y="1506"/>
                  </a:lnTo>
                  <a:lnTo>
                    <a:pt x="1362" y="1111"/>
                  </a:lnTo>
                  <a:lnTo>
                    <a:pt x="1362" y="760"/>
                  </a:lnTo>
                  <a:lnTo>
                    <a:pt x="1318" y="628"/>
                  </a:lnTo>
                  <a:cubicBezTo>
                    <a:pt x="1172" y="118"/>
                    <a:pt x="875" y="1"/>
                    <a:pt x="6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7750250" y="4605225"/>
              <a:ext cx="18700" cy="23050"/>
            </a:xfrm>
            <a:custGeom>
              <a:rect b="b" l="l" r="r" t="t"/>
              <a:pathLst>
                <a:path extrusionOk="0" h="922" w="748">
                  <a:moveTo>
                    <a:pt x="315" y="0"/>
                  </a:moveTo>
                  <a:cubicBezTo>
                    <a:pt x="285" y="0"/>
                    <a:pt x="254" y="4"/>
                    <a:pt x="220" y="14"/>
                  </a:cubicBezTo>
                  <a:lnTo>
                    <a:pt x="132" y="190"/>
                  </a:lnTo>
                  <a:lnTo>
                    <a:pt x="176" y="190"/>
                  </a:lnTo>
                  <a:lnTo>
                    <a:pt x="1" y="585"/>
                  </a:lnTo>
                  <a:cubicBezTo>
                    <a:pt x="45" y="717"/>
                    <a:pt x="132" y="848"/>
                    <a:pt x="308" y="892"/>
                  </a:cubicBezTo>
                  <a:cubicBezTo>
                    <a:pt x="344" y="911"/>
                    <a:pt x="388" y="921"/>
                    <a:pt x="437" y="921"/>
                  </a:cubicBezTo>
                  <a:cubicBezTo>
                    <a:pt x="505" y="921"/>
                    <a:pt x="582" y="900"/>
                    <a:pt x="659" y="848"/>
                  </a:cubicBezTo>
                  <a:lnTo>
                    <a:pt x="747" y="453"/>
                  </a:lnTo>
                  <a:cubicBezTo>
                    <a:pt x="703" y="453"/>
                    <a:pt x="703" y="409"/>
                    <a:pt x="703" y="409"/>
                  </a:cubicBezTo>
                  <a:cubicBezTo>
                    <a:pt x="664" y="292"/>
                    <a:pt x="555" y="0"/>
                    <a:pt x="3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8007200" y="3047450"/>
              <a:ext cx="20875" cy="28575"/>
            </a:xfrm>
            <a:custGeom>
              <a:rect b="b" l="l" r="r" t="t"/>
              <a:pathLst>
                <a:path extrusionOk="0" h="1143" w="835">
                  <a:moveTo>
                    <a:pt x="439" y="0"/>
                  </a:moveTo>
                  <a:lnTo>
                    <a:pt x="176" y="352"/>
                  </a:lnTo>
                  <a:cubicBezTo>
                    <a:pt x="176" y="395"/>
                    <a:pt x="132" y="395"/>
                    <a:pt x="132" y="439"/>
                  </a:cubicBezTo>
                  <a:cubicBezTo>
                    <a:pt x="44" y="571"/>
                    <a:pt x="0" y="747"/>
                    <a:pt x="0" y="966"/>
                  </a:cubicBezTo>
                  <a:lnTo>
                    <a:pt x="352" y="1142"/>
                  </a:lnTo>
                  <a:cubicBezTo>
                    <a:pt x="703" y="966"/>
                    <a:pt x="835" y="615"/>
                    <a:pt x="791" y="264"/>
                  </a:cubicBezTo>
                  <a:cubicBezTo>
                    <a:pt x="747" y="88"/>
                    <a:pt x="615" y="0"/>
                    <a:pt x="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7390100" y="3305825"/>
              <a:ext cx="64800" cy="56375"/>
            </a:xfrm>
            <a:custGeom>
              <a:rect b="b" l="l" r="r" t="t"/>
              <a:pathLst>
                <a:path extrusionOk="0" h="2255" w="2592">
                  <a:moveTo>
                    <a:pt x="971" y="1"/>
                  </a:moveTo>
                  <a:cubicBezTo>
                    <a:pt x="759" y="1"/>
                    <a:pt x="560" y="69"/>
                    <a:pt x="396" y="206"/>
                  </a:cubicBezTo>
                  <a:cubicBezTo>
                    <a:pt x="132" y="470"/>
                    <a:pt x="0" y="821"/>
                    <a:pt x="44" y="1217"/>
                  </a:cubicBezTo>
                  <a:lnTo>
                    <a:pt x="220" y="1568"/>
                  </a:lnTo>
                  <a:lnTo>
                    <a:pt x="484" y="1831"/>
                  </a:lnTo>
                  <a:lnTo>
                    <a:pt x="703" y="1963"/>
                  </a:lnTo>
                  <a:lnTo>
                    <a:pt x="791" y="2007"/>
                  </a:lnTo>
                  <a:cubicBezTo>
                    <a:pt x="988" y="2176"/>
                    <a:pt x="1239" y="2255"/>
                    <a:pt x="1498" y="2255"/>
                  </a:cubicBezTo>
                  <a:cubicBezTo>
                    <a:pt x="1644" y="2255"/>
                    <a:pt x="1791" y="2230"/>
                    <a:pt x="1933" y="2183"/>
                  </a:cubicBezTo>
                  <a:cubicBezTo>
                    <a:pt x="2240" y="2051"/>
                    <a:pt x="2504" y="1788"/>
                    <a:pt x="2592" y="1436"/>
                  </a:cubicBezTo>
                  <a:lnTo>
                    <a:pt x="2460" y="733"/>
                  </a:lnTo>
                  <a:lnTo>
                    <a:pt x="2196" y="470"/>
                  </a:lnTo>
                  <a:lnTo>
                    <a:pt x="2240" y="382"/>
                  </a:lnTo>
                  <a:cubicBezTo>
                    <a:pt x="2067" y="174"/>
                    <a:pt x="1810" y="48"/>
                    <a:pt x="1559" y="48"/>
                  </a:cubicBezTo>
                  <a:cubicBezTo>
                    <a:pt x="1492" y="48"/>
                    <a:pt x="1426" y="56"/>
                    <a:pt x="1362" y="75"/>
                  </a:cubicBezTo>
                  <a:cubicBezTo>
                    <a:pt x="1230" y="25"/>
                    <a:pt x="1098" y="1"/>
                    <a:pt x="9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7984125" y="3463600"/>
              <a:ext cx="35175" cy="39700"/>
            </a:xfrm>
            <a:custGeom>
              <a:rect b="b" l="l" r="r" t="t"/>
              <a:pathLst>
                <a:path extrusionOk="0" h="1588" w="1407">
                  <a:moveTo>
                    <a:pt x="616" y="0"/>
                  </a:moveTo>
                  <a:lnTo>
                    <a:pt x="396" y="88"/>
                  </a:lnTo>
                  <a:lnTo>
                    <a:pt x="308" y="176"/>
                  </a:lnTo>
                  <a:lnTo>
                    <a:pt x="133" y="352"/>
                  </a:lnTo>
                  <a:lnTo>
                    <a:pt x="45" y="484"/>
                  </a:lnTo>
                  <a:cubicBezTo>
                    <a:pt x="1" y="659"/>
                    <a:pt x="1" y="879"/>
                    <a:pt x="45" y="1055"/>
                  </a:cubicBezTo>
                  <a:cubicBezTo>
                    <a:pt x="165" y="1376"/>
                    <a:pt x="470" y="1587"/>
                    <a:pt x="790" y="1587"/>
                  </a:cubicBezTo>
                  <a:cubicBezTo>
                    <a:pt x="820" y="1587"/>
                    <a:pt x="849" y="1585"/>
                    <a:pt x="879" y="1582"/>
                  </a:cubicBezTo>
                  <a:lnTo>
                    <a:pt x="1099" y="1406"/>
                  </a:lnTo>
                  <a:lnTo>
                    <a:pt x="1362" y="967"/>
                  </a:lnTo>
                  <a:cubicBezTo>
                    <a:pt x="1406" y="791"/>
                    <a:pt x="1406" y="571"/>
                    <a:pt x="1362" y="396"/>
                  </a:cubicBezTo>
                  <a:lnTo>
                    <a:pt x="1319" y="264"/>
                  </a:lnTo>
                  <a:lnTo>
                    <a:pt x="1143" y="132"/>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6846575" y="3448175"/>
              <a:ext cx="37350" cy="41800"/>
            </a:xfrm>
            <a:custGeom>
              <a:rect b="b" l="l" r="r" t="t"/>
              <a:pathLst>
                <a:path extrusionOk="0" h="1672" w="1494">
                  <a:moveTo>
                    <a:pt x="688" y="1"/>
                  </a:moveTo>
                  <a:cubicBezTo>
                    <a:pt x="522" y="1"/>
                    <a:pt x="362" y="49"/>
                    <a:pt x="220" y="134"/>
                  </a:cubicBezTo>
                  <a:lnTo>
                    <a:pt x="88" y="310"/>
                  </a:lnTo>
                  <a:lnTo>
                    <a:pt x="0" y="705"/>
                  </a:lnTo>
                  <a:lnTo>
                    <a:pt x="0" y="925"/>
                  </a:lnTo>
                  <a:cubicBezTo>
                    <a:pt x="88" y="1320"/>
                    <a:pt x="396" y="1584"/>
                    <a:pt x="791" y="1672"/>
                  </a:cubicBezTo>
                  <a:lnTo>
                    <a:pt x="1010" y="1628"/>
                  </a:lnTo>
                  <a:lnTo>
                    <a:pt x="1230" y="1452"/>
                  </a:lnTo>
                  <a:lnTo>
                    <a:pt x="1362" y="1320"/>
                  </a:lnTo>
                  <a:cubicBezTo>
                    <a:pt x="1494" y="1101"/>
                    <a:pt x="1494" y="837"/>
                    <a:pt x="1406" y="574"/>
                  </a:cubicBezTo>
                  <a:cubicBezTo>
                    <a:pt x="1318" y="354"/>
                    <a:pt x="1186" y="178"/>
                    <a:pt x="966" y="47"/>
                  </a:cubicBezTo>
                  <a:cubicBezTo>
                    <a:pt x="873" y="15"/>
                    <a:pt x="780" y="1"/>
                    <a:pt x="6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6965150" y="3794100"/>
              <a:ext cx="35175" cy="38475"/>
            </a:xfrm>
            <a:custGeom>
              <a:rect b="b" l="l" r="r" t="t"/>
              <a:pathLst>
                <a:path extrusionOk="0" h="1539" w="1407">
                  <a:moveTo>
                    <a:pt x="528" y="1"/>
                  </a:moveTo>
                  <a:lnTo>
                    <a:pt x="308" y="177"/>
                  </a:lnTo>
                  <a:lnTo>
                    <a:pt x="45" y="572"/>
                  </a:lnTo>
                  <a:cubicBezTo>
                    <a:pt x="1" y="704"/>
                    <a:pt x="1" y="835"/>
                    <a:pt x="1" y="967"/>
                  </a:cubicBezTo>
                  <a:lnTo>
                    <a:pt x="132" y="1231"/>
                  </a:lnTo>
                  <a:lnTo>
                    <a:pt x="484" y="1494"/>
                  </a:lnTo>
                  <a:cubicBezTo>
                    <a:pt x="616" y="1538"/>
                    <a:pt x="747" y="1538"/>
                    <a:pt x="879" y="1538"/>
                  </a:cubicBezTo>
                  <a:lnTo>
                    <a:pt x="1099" y="1406"/>
                  </a:lnTo>
                  <a:lnTo>
                    <a:pt x="1362" y="967"/>
                  </a:lnTo>
                  <a:cubicBezTo>
                    <a:pt x="1406" y="835"/>
                    <a:pt x="1406" y="704"/>
                    <a:pt x="1406" y="572"/>
                  </a:cubicBezTo>
                  <a:lnTo>
                    <a:pt x="1274" y="352"/>
                  </a:lnTo>
                  <a:lnTo>
                    <a:pt x="879" y="89"/>
                  </a:lnTo>
                  <a:cubicBezTo>
                    <a:pt x="747" y="1"/>
                    <a:pt x="616"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7890800" y="3285725"/>
              <a:ext cx="36250" cy="39600"/>
            </a:xfrm>
            <a:custGeom>
              <a:rect b="b" l="l" r="r" t="t"/>
              <a:pathLst>
                <a:path extrusionOk="0" h="1584" w="1450">
                  <a:moveTo>
                    <a:pt x="616" y="0"/>
                  </a:moveTo>
                  <a:lnTo>
                    <a:pt x="396" y="88"/>
                  </a:lnTo>
                  <a:lnTo>
                    <a:pt x="220" y="264"/>
                  </a:lnTo>
                  <a:lnTo>
                    <a:pt x="45" y="615"/>
                  </a:lnTo>
                  <a:cubicBezTo>
                    <a:pt x="1" y="747"/>
                    <a:pt x="1" y="879"/>
                    <a:pt x="1" y="1010"/>
                  </a:cubicBezTo>
                  <a:lnTo>
                    <a:pt x="132" y="1230"/>
                  </a:lnTo>
                  <a:lnTo>
                    <a:pt x="572" y="1537"/>
                  </a:lnTo>
                  <a:cubicBezTo>
                    <a:pt x="649" y="1569"/>
                    <a:pt x="727" y="1583"/>
                    <a:pt x="805" y="1583"/>
                  </a:cubicBezTo>
                  <a:cubicBezTo>
                    <a:pt x="947" y="1583"/>
                    <a:pt x="1089" y="1535"/>
                    <a:pt x="1230" y="1450"/>
                  </a:cubicBezTo>
                  <a:lnTo>
                    <a:pt x="1318" y="1274"/>
                  </a:lnTo>
                  <a:lnTo>
                    <a:pt x="1450" y="923"/>
                  </a:lnTo>
                  <a:lnTo>
                    <a:pt x="1450" y="703"/>
                  </a:lnTo>
                  <a:lnTo>
                    <a:pt x="1318" y="352"/>
                  </a:lnTo>
                  <a:lnTo>
                    <a:pt x="1186" y="176"/>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266025" y="3169325"/>
              <a:ext cx="46125" cy="43425"/>
            </a:xfrm>
            <a:custGeom>
              <a:rect b="b" l="l" r="r" t="t"/>
              <a:pathLst>
                <a:path extrusionOk="0" h="1737" w="1845">
                  <a:moveTo>
                    <a:pt x="923" y="1"/>
                  </a:moveTo>
                  <a:lnTo>
                    <a:pt x="659" y="88"/>
                  </a:lnTo>
                  <a:cubicBezTo>
                    <a:pt x="264" y="176"/>
                    <a:pt x="0" y="528"/>
                    <a:pt x="44" y="967"/>
                  </a:cubicBezTo>
                  <a:lnTo>
                    <a:pt x="220" y="1186"/>
                  </a:lnTo>
                  <a:lnTo>
                    <a:pt x="308" y="1274"/>
                  </a:lnTo>
                  <a:lnTo>
                    <a:pt x="308" y="1318"/>
                  </a:lnTo>
                  <a:cubicBezTo>
                    <a:pt x="416" y="1572"/>
                    <a:pt x="645" y="1736"/>
                    <a:pt x="895" y="1736"/>
                  </a:cubicBezTo>
                  <a:cubicBezTo>
                    <a:pt x="947" y="1736"/>
                    <a:pt x="1001" y="1729"/>
                    <a:pt x="1054" y="1713"/>
                  </a:cubicBezTo>
                  <a:lnTo>
                    <a:pt x="1186" y="1670"/>
                  </a:lnTo>
                  <a:lnTo>
                    <a:pt x="1406" y="1538"/>
                  </a:lnTo>
                  <a:cubicBezTo>
                    <a:pt x="1713" y="1318"/>
                    <a:pt x="1845" y="923"/>
                    <a:pt x="1713" y="615"/>
                  </a:cubicBezTo>
                  <a:cubicBezTo>
                    <a:pt x="1625" y="440"/>
                    <a:pt x="1537" y="264"/>
                    <a:pt x="1406" y="132"/>
                  </a:cubicBezTo>
                  <a:lnTo>
                    <a:pt x="1230" y="44"/>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7432925" y="3069400"/>
              <a:ext cx="40650" cy="42850"/>
            </a:xfrm>
            <a:custGeom>
              <a:rect b="b" l="l" r="r" t="t"/>
              <a:pathLst>
                <a:path extrusionOk="0" h="1714" w="1626">
                  <a:moveTo>
                    <a:pt x="923" y="1"/>
                  </a:moveTo>
                  <a:lnTo>
                    <a:pt x="703" y="45"/>
                  </a:lnTo>
                  <a:cubicBezTo>
                    <a:pt x="264" y="220"/>
                    <a:pt x="0" y="659"/>
                    <a:pt x="0" y="1143"/>
                  </a:cubicBezTo>
                  <a:lnTo>
                    <a:pt x="132" y="1406"/>
                  </a:lnTo>
                  <a:lnTo>
                    <a:pt x="440" y="1670"/>
                  </a:lnTo>
                  <a:lnTo>
                    <a:pt x="703" y="1714"/>
                  </a:lnTo>
                  <a:cubicBezTo>
                    <a:pt x="1054" y="1670"/>
                    <a:pt x="1362" y="1450"/>
                    <a:pt x="1494" y="1143"/>
                  </a:cubicBezTo>
                  <a:cubicBezTo>
                    <a:pt x="1625" y="835"/>
                    <a:pt x="1625" y="528"/>
                    <a:pt x="1450" y="264"/>
                  </a:cubicBezTo>
                  <a:lnTo>
                    <a:pt x="1274" y="132"/>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999200" y="3093000"/>
              <a:ext cx="25275" cy="25850"/>
            </a:xfrm>
            <a:custGeom>
              <a:rect b="b" l="l" r="r" t="t"/>
              <a:pathLst>
                <a:path extrusionOk="0" h="1034" w="1011">
                  <a:moveTo>
                    <a:pt x="458" y="1"/>
                  </a:moveTo>
                  <a:cubicBezTo>
                    <a:pt x="411" y="1"/>
                    <a:pt x="361" y="8"/>
                    <a:pt x="308" y="23"/>
                  </a:cubicBezTo>
                  <a:lnTo>
                    <a:pt x="88" y="418"/>
                  </a:lnTo>
                  <a:cubicBezTo>
                    <a:pt x="44" y="506"/>
                    <a:pt x="0" y="638"/>
                    <a:pt x="44" y="770"/>
                  </a:cubicBezTo>
                  <a:lnTo>
                    <a:pt x="308" y="1033"/>
                  </a:lnTo>
                  <a:cubicBezTo>
                    <a:pt x="330" y="1011"/>
                    <a:pt x="341" y="1000"/>
                    <a:pt x="352" y="1000"/>
                  </a:cubicBezTo>
                  <a:cubicBezTo>
                    <a:pt x="363" y="1000"/>
                    <a:pt x="374" y="1011"/>
                    <a:pt x="396" y="1033"/>
                  </a:cubicBezTo>
                  <a:cubicBezTo>
                    <a:pt x="571" y="1033"/>
                    <a:pt x="747" y="1033"/>
                    <a:pt x="879" y="901"/>
                  </a:cubicBezTo>
                  <a:lnTo>
                    <a:pt x="1010" y="594"/>
                  </a:lnTo>
                  <a:cubicBezTo>
                    <a:pt x="967" y="550"/>
                    <a:pt x="967" y="506"/>
                    <a:pt x="967" y="462"/>
                  </a:cubicBezTo>
                  <a:cubicBezTo>
                    <a:pt x="857" y="171"/>
                    <a:pt x="688" y="1"/>
                    <a:pt x="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7833700" y="3951525"/>
              <a:ext cx="62625" cy="76500"/>
            </a:xfrm>
            <a:custGeom>
              <a:rect b="b" l="l" r="r" t="t"/>
              <a:pathLst>
                <a:path extrusionOk="0" h="3060" w="2505">
                  <a:moveTo>
                    <a:pt x="1501" y="1"/>
                  </a:moveTo>
                  <a:cubicBezTo>
                    <a:pt x="1426" y="1"/>
                    <a:pt x="1350" y="10"/>
                    <a:pt x="1274" y="29"/>
                  </a:cubicBezTo>
                  <a:lnTo>
                    <a:pt x="879" y="336"/>
                  </a:lnTo>
                  <a:lnTo>
                    <a:pt x="835" y="468"/>
                  </a:lnTo>
                  <a:lnTo>
                    <a:pt x="791" y="468"/>
                  </a:lnTo>
                  <a:cubicBezTo>
                    <a:pt x="660" y="644"/>
                    <a:pt x="528" y="863"/>
                    <a:pt x="484" y="1083"/>
                  </a:cubicBezTo>
                  <a:lnTo>
                    <a:pt x="308" y="1258"/>
                  </a:lnTo>
                  <a:lnTo>
                    <a:pt x="132" y="1566"/>
                  </a:lnTo>
                  <a:lnTo>
                    <a:pt x="89" y="1698"/>
                  </a:lnTo>
                  <a:cubicBezTo>
                    <a:pt x="45" y="1873"/>
                    <a:pt x="1" y="2049"/>
                    <a:pt x="45" y="2225"/>
                  </a:cubicBezTo>
                  <a:lnTo>
                    <a:pt x="308" y="2708"/>
                  </a:lnTo>
                  <a:lnTo>
                    <a:pt x="660" y="2927"/>
                  </a:lnTo>
                  <a:lnTo>
                    <a:pt x="835" y="3015"/>
                  </a:lnTo>
                  <a:cubicBezTo>
                    <a:pt x="923" y="3045"/>
                    <a:pt x="1021" y="3059"/>
                    <a:pt x="1120" y="3059"/>
                  </a:cubicBezTo>
                  <a:cubicBezTo>
                    <a:pt x="1318" y="3059"/>
                    <a:pt x="1523" y="3001"/>
                    <a:pt x="1670" y="2884"/>
                  </a:cubicBezTo>
                  <a:lnTo>
                    <a:pt x="1977" y="2532"/>
                  </a:lnTo>
                  <a:lnTo>
                    <a:pt x="2065" y="2225"/>
                  </a:lnTo>
                  <a:lnTo>
                    <a:pt x="2065" y="2049"/>
                  </a:lnTo>
                  <a:lnTo>
                    <a:pt x="2372" y="1742"/>
                  </a:lnTo>
                  <a:lnTo>
                    <a:pt x="2504" y="1346"/>
                  </a:lnTo>
                  <a:lnTo>
                    <a:pt x="2460" y="775"/>
                  </a:lnTo>
                  <a:cubicBezTo>
                    <a:pt x="2385" y="324"/>
                    <a:pt x="1955" y="1"/>
                    <a:pt x="15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7645950" y="4255675"/>
              <a:ext cx="34050" cy="40925"/>
            </a:xfrm>
            <a:custGeom>
              <a:rect b="b" l="l" r="r" t="t"/>
              <a:pathLst>
                <a:path extrusionOk="0" h="1637" w="1362">
                  <a:moveTo>
                    <a:pt x="706" y="1"/>
                  </a:moveTo>
                  <a:cubicBezTo>
                    <a:pt x="504" y="1"/>
                    <a:pt x="313" y="111"/>
                    <a:pt x="176" y="249"/>
                  </a:cubicBezTo>
                  <a:cubicBezTo>
                    <a:pt x="0" y="512"/>
                    <a:pt x="0" y="819"/>
                    <a:pt x="88" y="1127"/>
                  </a:cubicBezTo>
                  <a:cubicBezTo>
                    <a:pt x="176" y="1347"/>
                    <a:pt x="308" y="1522"/>
                    <a:pt x="527" y="1610"/>
                  </a:cubicBezTo>
                  <a:cubicBezTo>
                    <a:pt x="591" y="1626"/>
                    <a:pt x="662" y="1636"/>
                    <a:pt x="733" y="1636"/>
                  </a:cubicBezTo>
                  <a:cubicBezTo>
                    <a:pt x="858" y="1636"/>
                    <a:pt x="987" y="1606"/>
                    <a:pt x="1098" y="1522"/>
                  </a:cubicBezTo>
                  <a:lnTo>
                    <a:pt x="1186" y="1390"/>
                  </a:lnTo>
                  <a:lnTo>
                    <a:pt x="1274" y="1171"/>
                  </a:lnTo>
                  <a:lnTo>
                    <a:pt x="1230" y="1171"/>
                  </a:lnTo>
                  <a:lnTo>
                    <a:pt x="1362" y="951"/>
                  </a:lnTo>
                  <a:lnTo>
                    <a:pt x="1362" y="644"/>
                  </a:lnTo>
                  <a:lnTo>
                    <a:pt x="1318" y="424"/>
                  </a:lnTo>
                  <a:lnTo>
                    <a:pt x="1230" y="292"/>
                  </a:lnTo>
                  <a:lnTo>
                    <a:pt x="1010" y="117"/>
                  </a:lnTo>
                  <a:lnTo>
                    <a:pt x="879" y="29"/>
                  </a:lnTo>
                  <a:cubicBezTo>
                    <a:pt x="821" y="10"/>
                    <a:pt x="763"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7336300" y="4122425"/>
              <a:ext cx="62600" cy="65900"/>
            </a:xfrm>
            <a:custGeom>
              <a:rect b="b" l="l" r="r" t="t"/>
              <a:pathLst>
                <a:path extrusionOk="0" h="2636" w="2504">
                  <a:moveTo>
                    <a:pt x="1142" y="0"/>
                  </a:moveTo>
                  <a:cubicBezTo>
                    <a:pt x="396" y="264"/>
                    <a:pt x="0" y="1099"/>
                    <a:pt x="220" y="1889"/>
                  </a:cubicBezTo>
                  <a:cubicBezTo>
                    <a:pt x="308" y="2065"/>
                    <a:pt x="439" y="2284"/>
                    <a:pt x="571" y="2416"/>
                  </a:cubicBezTo>
                  <a:lnTo>
                    <a:pt x="879" y="2592"/>
                  </a:lnTo>
                  <a:lnTo>
                    <a:pt x="1142" y="2636"/>
                  </a:lnTo>
                  <a:lnTo>
                    <a:pt x="1450" y="2636"/>
                  </a:lnTo>
                  <a:lnTo>
                    <a:pt x="2021" y="2416"/>
                  </a:lnTo>
                  <a:lnTo>
                    <a:pt x="2372" y="2065"/>
                  </a:lnTo>
                  <a:lnTo>
                    <a:pt x="2504" y="1713"/>
                  </a:lnTo>
                  <a:lnTo>
                    <a:pt x="2504" y="1230"/>
                  </a:lnTo>
                  <a:lnTo>
                    <a:pt x="2284" y="528"/>
                  </a:lnTo>
                  <a:lnTo>
                    <a:pt x="1933" y="132"/>
                  </a:lnTo>
                  <a:lnTo>
                    <a:pt x="162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7710725" y="3983650"/>
              <a:ext cx="62600" cy="63025"/>
            </a:xfrm>
            <a:custGeom>
              <a:rect b="b" l="l" r="r" t="t"/>
              <a:pathLst>
                <a:path extrusionOk="0" h="2521" w="2504">
                  <a:moveTo>
                    <a:pt x="1210" y="1"/>
                  </a:moveTo>
                  <a:cubicBezTo>
                    <a:pt x="900" y="1"/>
                    <a:pt x="594" y="99"/>
                    <a:pt x="352" y="281"/>
                  </a:cubicBezTo>
                  <a:lnTo>
                    <a:pt x="132" y="632"/>
                  </a:lnTo>
                  <a:lnTo>
                    <a:pt x="0" y="940"/>
                  </a:lnTo>
                  <a:lnTo>
                    <a:pt x="44" y="1511"/>
                  </a:lnTo>
                  <a:cubicBezTo>
                    <a:pt x="220" y="2082"/>
                    <a:pt x="791" y="2521"/>
                    <a:pt x="1406" y="2521"/>
                  </a:cubicBezTo>
                  <a:lnTo>
                    <a:pt x="1494" y="2521"/>
                  </a:lnTo>
                  <a:lnTo>
                    <a:pt x="1889" y="2389"/>
                  </a:lnTo>
                  <a:lnTo>
                    <a:pt x="2153" y="2213"/>
                  </a:lnTo>
                  <a:lnTo>
                    <a:pt x="2416" y="1862"/>
                  </a:lnTo>
                  <a:cubicBezTo>
                    <a:pt x="2504" y="1555"/>
                    <a:pt x="2504" y="1247"/>
                    <a:pt x="2416" y="896"/>
                  </a:cubicBezTo>
                  <a:cubicBezTo>
                    <a:pt x="2284" y="544"/>
                    <a:pt x="1977" y="237"/>
                    <a:pt x="1626" y="61"/>
                  </a:cubicBezTo>
                  <a:cubicBezTo>
                    <a:pt x="1490" y="20"/>
                    <a:pt x="1349" y="1"/>
                    <a:pt x="1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8402500" y="3974200"/>
              <a:ext cx="32950" cy="40650"/>
            </a:xfrm>
            <a:custGeom>
              <a:rect b="b" l="l" r="r" t="t"/>
              <a:pathLst>
                <a:path extrusionOk="0" h="1626" w="1318">
                  <a:moveTo>
                    <a:pt x="527" y="0"/>
                  </a:moveTo>
                  <a:lnTo>
                    <a:pt x="176" y="88"/>
                  </a:lnTo>
                  <a:cubicBezTo>
                    <a:pt x="0" y="351"/>
                    <a:pt x="0" y="659"/>
                    <a:pt x="176" y="922"/>
                  </a:cubicBezTo>
                  <a:cubicBezTo>
                    <a:pt x="220" y="1054"/>
                    <a:pt x="264" y="1186"/>
                    <a:pt x="264" y="1318"/>
                  </a:cubicBezTo>
                  <a:lnTo>
                    <a:pt x="615" y="1625"/>
                  </a:lnTo>
                  <a:lnTo>
                    <a:pt x="1274" y="1362"/>
                  </a:lnTo>
                  <a:lnTo>
                    <a:pt x="1318" y="878"/>
                  </a:lnTo>
                  <a:cubicBezTo>
                    <a:pt x="1186" y="747"/>
                    <a:pt x="1054" y="615"/>
                    <a:pt x="966" y="483"/>
                  </a:cubicBezTo>
                  <a:cubicBezTo>
                    <a:pt x="835" y="264"/>
                    <a:pt x="703" y="88"/>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748850" y="4110350"/>
              <a:ext cx="8800" cy="20875"/>
            </a:xfrm>
            <a:custGeom>
              <a:rect b="b" l="l" r="r" t="t"/>
              <a:pathLst>
                <a:path extrusionOk="0" h="835" w="352">
                  <a:moveTo>
                    <a:pt x="0" y="0"/>
                  </a:moveTo>
                  <a:lnTo>
                    <a:pt x="88" y="835"/>
                  </a:lnTo>
                  <a:lnTo>
                    <a:pt x="308" y="527"/>
                  </a:lnTo>
                  <a:cubicBezTo>
                    <a:pt x="352" y="440"/>
                    <a:pt x="352" y="352"/>
                    <a:pt x="352" y="264"/>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7533950" y="3731525"/>
              <a:ext cx="51625" cy="53875"/>
            </a:xfrm>
            <a:custGeom>
              <a:rect b="b" l="l" r="r" t="t"/>
              <a:pathLst>
                <a:path extrusionOk="0" h="2155" w="2065">
                  <a:moveTo>
                    <a:pt x="791" y="0"/>
                  </a:moveTo>
                  <a:lnTo>
                    <a:pt x="615" y="44"/>
                  </a:lnTo>
                  <a:lnTo>
                    <a:pt x="264" y="352"/>
                  </a:lnTo>
                  <a:lnTo>
                    <a:pt x="88" y="791"/>
                  </a:lnTo>
                  <a:cubicBezTo>
                    <a:pt x="0" y="967"/>
                    <a:pt x="0" y="1142"/>
                    <a:pt x="0" y="1318"/>
                  </a:cubicBezTo>
                  <a:lnTo>
                    <a:pt x="264" y="1801"/>
                  </a:lnTo>
                  <a:lnTo>
                    <a:pt x="615" y="2021"/>
                  </a:lnTo>
                  <a:lnTo>
                    <a:pt x="791" y="2109"/>
                  </a:lnTo>
                  <a:cubicBezTo>
                    <a:pt x="900" y="2140"/>
                    <a:pt x="1009" y="2154"/>
                    <a:pt x="1115" y="2154"/>
                  </a:cubicBezTo>
                  <a:cubicBezTo>
                    <a:pt x="1310" y="2154"/>
                    <a:pt x="1499" y="2106"/>
                    <a:pt x="1669" y="2021"/>
                  </a:cubicBezTo>
                  <a:lnTo>
                    <a:pt x="1933" y="1669"/>
                  </a:lnTo>
                  <a:lnTo>
                    <a:pt x="2064" y="1318"/>
                  </a:lnTo>
                  <a:lnTo>
                    <a:pt x="2064" y="879"/>
                  </a:lnTo>
                  <a:lnTo>
                    <a:pt x="1933" y="527"/>
                  </a:lnTo>
                  <a:lnTo>
                    <a:pt x="1581" y="132"/>
                  </a:lnTo>
                  <a:lnTo>
                    <a:pt x="12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7698650" y="3630500"/>
              <a:ext cx="54925" cy="59325"/>
            </a:xfrm>
            <a:custGeom>
              <a:rect b="b" l="l" r="r" t="t"/>
              <a:pathLst>
                <a:path extrusionOk="0" h="2373" w="2197">
                  <a:moveTo>
                    <a:pt x="967" y="1"/>
                  </a:moveTo>
                  <a:lnTo>
                    <a:pt x="615" y="88"/>
                  </a:lnTo>
                  <a:lnTo>
                    <a:pt x="396" y="264"/>
                  </a:lnTo>
                  <a:lnTo>
                    <a:pt x="176" y="528"/>
                  </a:lnTo>
                  <a:cubicBezTo>
                    <a:pt x="0" y="835"/>
                    <a:pt x="0" y="1186"/>
                    <a:pt x="132" y="1494"/>
                  </a:cubicBezTo>
                  <a:cubicBezTo>
                    <a:pt x="264" y="1889"/>
                    <a:pt x="571" y="2197"/>
                    <a:pt x="923" y="2372"/>
                  </a:cubicBezTo>
                  <a:lnTo>
                    <a:pt x="1362" y="2372"/>
                  </a:lnTo>
                  <a:lnTo>
                    <a:pt x="1713" y="2241"/>
                  </a:lnTo>
                  <a:lnTo>
                    <a:pt x="2021" y="1933"/>
                  </a:lnTo>
                  <a:cubicBezTo>
                    <a:pt x="2196" y="1582"/>
                    <a:pt x="2196" y="1186"/>
                    <a:pt x="2109" y="835"/>
                  </a:cubicBezTo>
                  <a:cubicBezTo>
                    <a:pt x="1933" y="308"/>
                    <a:pt x="1494"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8115900" y="3550350"/>
              <a:ext cx="24175" cy="31600"/>
            </a:xfrm>
            <a:custGeom>
              <a:rect b="b" l="l" r="r" t="t"/>
              <a:pathLst>
                <a:path extrusionOk="0" h="1264" w="967">
                  <a:moveTo>
                    <a:pt x="615" y="0"/>
                  </a:moveTo>
                  <a:cubicBezTo>
                    <a:pt x="440" y="0"/>
                    <a:pt x="264" y="132"/>
                    <a:pt x="176" y="308"/>
                  </a:cubicBezTo>
                  <a:cubicBezTo>
                    <a:pt x="1" y="615"/>
                    <a:pt x="88" y="1010"/>
                    <a:pt x="396" y="1230"/>
                  </a:cubicBezTo>
                  <a:cubicBezTo>
                    <a:pt x="440" y="1252"/>
                    <a:pt x="495" y="1263"/>
                    <a:pt x="550" y="1263"/>
                  </a:cubicBezTo>
                  <a:cubicBezTo>
                    <a:pt x="604" y="1263"/>
                    <a:pt x="659" y="1252"/>
                    <a:pt x="703" y="1230"/>
                  </a:cubicBezTo>
                  <a:lnTo>
                    <a:pt x="835" y="791"/>
                  </a:lnTo>
                  <a:cubicBezTo>
                    <a:pt x="923" y="615"/>
                    <a:pt x="967" y="440"/>
                    <a:pt x="923" y="264"/>
                  </a:cubicBezTo>
                  <a:cubicBezTo>
                    <a:pt x="879" y="220"/>
                    <a:pt x="879" y="176"/>
                    <a:pt x="835" y="132"/>
                  </a:cubicBezTo>
                  <a:lnTo>
                    <a:pt x="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8087350" y="3708250"/>
              <a:ext cx="36250" cy="41150"/>
            </a:xfrm>
            <a:custGeom>
              <a:rect b="b" l="l" r="r" t="t"/>
              <a:pathLst>
                <a:path extrusionOk="0" h="1646" w="1450">
                  <a:moveTo>
                    <a:pt x="735" y="1"/>
                  </a:moveTo>
                  <a:cubicBezTo>
                    <a:pt x="516" y="1"/>
                    <a:pt x="329" y="125"/>
                    <a:pt x="176" y="316"/>
                  </a:cubicBezTo>
                  <a:cubicBezTo>
                    <a:pt x="44" y="536"/>
                    <a:pt x="1" y="800"/>
                    <a:pt x="88" y="1107"/>
                  </a:cubicBezTo>
                  <a:cubicBezTo>
                    <a:pt x="132" y="1371"/>
                    <a:pt x="352" y="1546"/>
                    <a:pt x="615" y="1634"/>
                  </a:cubicBezTo>
                  <a:cubicBezTo>
                    <a:pt x="659" y="1641"/>
                    <a:pt x="703" y="1645"/>
                    <a:pt x="747" y="1645"/>
                  </a:cubicBezTo>
                  <a:cubicBezTo>
                    <a:pt x="964" y="1645"/>
                    <a:pt x="1172" y="1554"/>
                    <a:pt x="1318" y="1371"/>
                  </a:cubicBezTo>
                  <a:lnTo>
                    <a:pt x="1406" y="1239"/>
                  </a:lnTo>
                  <a:lnTo>
                    <a:pt x="1450" y="931"/>
                  </a:lnTo>
                  <a:lnTo>
                    <a:pt x="1450" y="756"/>
                  </a:lnTo>
                  <a:lnTo>
                    <a:pt x="1318" y="404"/>
                  </a:lnTo>
                  <a:lnTo>
                    <a:pt x="1230" y="273"/>
                  </a:lnTo>
                  <a:lnTo>
                    <a:pt x="1011" y="97"/>
                  </a:lnTo>
                  <a:lnTo>
                    <a:pt x="835" y="9"/>
                  </a:lnTo>
                  <a:cubicBezTo>
                    <a:pt x="801" y="3"/>
                    <a:pt x="768" y="1"/>
                    <a:pt x="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7976450" y="4524300"/>
              <a:ext cx="23075" cy="25725"/>
            </a:xfrm>
            <a:custGeom>
              <a:rect b="b" l="l" r="r" t="t"/>
              <a:pathLst>
                <a:path extrusionOk="0" h="1029" w="923">
                  <a:moveTo>
                    <a:pt x="264" y="1"/>
                  </a:moveTo>
                  <a:lnTo>
                    <a:pt x="0" y="484"/>
                  </a:lnTo>
                  <a:lnTo>
                    <a:pt x="44" y="572"/>
                  </a:lnTo>
                  <a:cubicBezTo>
                    <a:pt x="44" y="616"/>
                    <a:pt x="44" y="660"/>
                    <a:pt x="88" y="704"/>
                  </a:cubicBezTo>
                  <a:cubicBezTo>
                    <a:pt x="132" y="835"/>
                    <a:pt x="220" y="967"/>
                    <a:pt x="352" y="1011"/>
                  </a:cubicBezTo>
                  <a:cubicBezTo>
                    <a:pt x="387" y="1023"/>
                    <a:pt x="426" y="1028"/>
                    <a:pt x="465" y="1028"/>
                  </a:cubicBezTo>
                  <a:cubicBezTo>
                    <a:pt x="571" y="1028"/>
                    <a:pt x="683" y="987"/>
                    <a:pt x="747" y="923"/>
                  </a:cubicBezTo>
                  <a:lnTo>
                    <a:pt x="835" y="791"/>
                  </a:lnTo>
                  <a:cubicBezTo>
                    <a:pt x="879" y="660"/>
                    <a:pt x="923" y="528"/>
                    <a:pt x="879" y="396"/>
                  </a:cubicBezTo>
                  <a:cubicBezTo>
                    <a:pt x="747" y="89"/>
                    <a:pt x="396" y="45"/>
                    <a:pt x="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7600925" y="3449200"/>
              <a:ext cx="62600" cy="60550"/>
            </a:xfrm>
            <a:custGeom>
              <a:rect b="b" l="l" r="r" t="t"/>
              <a:pathLst>
                <a:path extrusionOk="0" h="2422" w="2504">
                  <a:moveTo>
                    <a:pt x="1169" y="1"/>
                  </a:moveTo>
                  <a:cubicBezTo>
                    <a:pt x="722" y="1"/>
                    <a:pt x="295" y="257"/>
                    <a:pt x="132" y="664"/>
                  </a:cubicBezTo>
                  <a:lnTo>
                    <a:pt x="0" y="1016"/>
                  </a:lnTo>
                  <a:lnTo>
                    <a:pt x="0" y="1279"/>
                  </a:lnTo>
                  <a:lnTo>
                    <a:pt x="132" y="1631"/>
                  </a:lnTo>
                  <a:cubicBezTo>
                    <a:pt x="352" y="2026"/>
                    <a:pt x="747" y="2333"/>
                    <a:pt x="1230" y="2421"/>
                  </a:cubicBezTo>
                  <a:lnTo>
                    <a:pt x="1581" y="2421"/>
                  </a:lnTo>
                  <a:lnTo>
                    <a:pt x="1845" y="2333"/>
                  </a:lnTo>
                  <a:lnTo>
                    <a:pt x="2152" y="2158"/>
                  </a:lnTo>
                  <a:cubicBezTo>
                    <a:pt x="2416" y="1806"/>
                    <a:pt x="2504" y="1323"/>
                    <a:pt x="2372" y="884"/>
                  </a:cubicBezTo>
                  <a:cubicBezTo>
                    <a:pt x="2196" y="401"/>
                    <a:pt x="1801" y="49"/>
                    <a:pt x="1274" y="6"/>
                  </a:cubicBezTo>
                  <a:cubicBezTo>
                    <a:pt x="1239" y="2"/>
                    <a:pt x="1204" y="1"/>
                    <a:pt x="1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7033225" y="4108150"/>
              <a:ext cx="42850" cy="43675"/>
            </a:xfrm>
            <a:custGeom>
              <a:rect b="b" l="l" r="r" t="t"/>
              <a:pathLst>
                <a:path extrusionOk="0" h="1747" w="1714">
                  <a:moveTo>
                    <a:pt x="835" y="0"/>
                  </a:moveTo>
                  <a:cubicBezTo>
                    <a:pt x="616" y="44"/>
                    <a:pt x="440" y="176"/>
                    <a:pt x="308" y="352"/>
                  </a:cubicBezTo>
                  <a:lnTo>
                    <a:pt x="220" y="440"/>
                  </a:lnTo>
                  <a:lnTo>
                    <a:pt x="45" y="747"/>
                  </a:lnTo>
                  <a:lnTo>
                    <a:pt x="1" y="1011"/>
                  </a:lnTo>
                  <a:cubicBezTo>
                    <a:pt x="1" y="1055"/>
                    <a:pt x="45" y="1099"/>
                    <a:pt x="45" y="1142"/>
                  </a:cubicBezTo>
                  <a:cubicBezTo>
                    <a:pt x="133" y="1406"/>
                    <a:pt x="264" y="1582"/>
                    <a:pt x="484" y="1670"/>
                  </a:cubicBezTo>
                  <a:cubicBezTo>
                    <a:pt x="605" y="1721"/>
                    <a:pt x="733" y="1746"/>
                    <a:pt x="863" y="1746"/>
                  </a:cubicBezTo>
                  <a:cubicBezTo>
                    <a:pt x="1062" y="1746"/>
                    <a:pt x="1264" y="1688"/>
                    <a:pt x="1450" y="1582"/>
                  </a:cubicBezTo>
                  <a:lnTo>
                    <a:pt x="1582" y="1406"/>
                  </a:lnTo>
                  <a:lnTo>
                    <a:pt x="1714" y="1055"/>
                  </a:lnTo>
                  <a:lnTo>
                    <a:pt x="1714" y="791"/>
                  </a:lnTo>
                  <a:lnTo>
                    <a:pt x="1714" y="747"/>
                  </a:lnTo>
                  <a:cubicBezTo>
                    <a:pt x="1670" y="440"/>
                    <a:pt x="1450" y="220"/>
                    <a:pt x="1231" y="44"/>
                  </a:cubicBezTo>
                  <a:lnTo>
                    <a:pt x="11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7384600" y="3745800"/>
              <a:ext cx="50550" cy="56500"/>
            </a:xfrm>
            <a:custGeom>
              <a:rect b="b" l="l" r="r" t="t"/>
              <a:pathLst>
                <a:path extrusionOk="0" h="2260" w="2022">
                  <a:moveTo>
                    <a:pt x="791" y="0"/>
                  </a:moveTo>
                  <a:lnTo>
                    <a:pt x="484" y="132"/>
                  </a:lnTo>
                  <a:lnTo>
                    <a:pt x="133" y="527"/>
                  </a:lnTo>
                  <a:lnTo>
                    <a:pt x="1" y="923"/>
                  </a:lnTo>
                  <a:lnTo>
                    <a:pt x="45" y="1450"/>
                  </a:lnTo>
                  <a:cubicBezTo>
                    <a:pt x="285" y="2137"/>
                    <a:pt x="740" y="2260"/>
                    <a:pt x="1011" y="2260"/>
                  </a:cubicBezTo>
                  <a:cubicBezTo>
                    <a:pt x="1087" y="2260"/>
                    <a:pt x="1148" y="2250"/>
                    <a:pt x="1187" y="2240"/>
                  </a:cubicBezTo>
                  <a:lnTo>
                    <a:pt x="1582" y="1933"/>
                  </a:lnTo>
                  <a:lnTo>
                    <a:pt x="1845" y="1494"/>
                  </a:lnTo>
                  <a:cubicBezTo>
                    <a:pt x="1977" y="1274"/>
                    <a:pt x="2021" y="1054"/>
                    <a:pt x="1977" y="791"/>
                  </a:cubicBezTo>
                  <a:lnTo>
                    <a:pt x="1714" y="308"/>
                  </a:lnTo>
                  <a:lnTo>
                    <a:pt x="1362" y="44"/>
                  </a:lnTo>
                  <a:lnTo>
                    <a:pt x="7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7179275" y="3422925"/>
              <a:ext cx="59325" cy="65950"/>
            </a:xfrm>
            <a:custGeom>
              <a:rect b="b" l="l" r="r" t="t"/>
              <a:pathLst>
                <a:path extrusionOk="0" h="2638" w="2373">
                  <a:moveTo>
                    <a:pt x="1012" y="0"/>
                  </a:moveTo>
                  <a:cubicBezTo>
                    <a:pt x="814" y="0"/>
                    <a:pt x="613" y="54"/>
                    <a:pt x="440" y="178"/>
                  </a:cubicBezTo>
                  <a:lnTo>
                    <a:pt x="176" y="486"/>
                  </a:lnTo>
                  <a:lnTo>
                    <a:pt x="44" y="793"/>
                  </a:lnTo>
                  <a:lnTo>
                    <a:pt x="0" y="1232"/>
                  </a:lnTo>
                  <a:cubicBezTo>
                    <a:pt x="0" y="1320"/>
                    <a:pt x="44" y="1452"/>
                    <a:pt x="88" y="1540"/>
                  </a:cubicBezTo>
                  <a:cubicBezTo>
                    <a:pt x="220" y="2198"/>
                    <a:pt x="791" y="2638"/>
                    <a:pt x="1494" y="2638"/>
                  </a:cubicBezTo>
                  <a:lnTo>
                    <a:pt x="1801" y="2506"/>
                  </a:lnTo>
                  <a:lnTo>
                    <a:pt x="2021" y="2286"/>
                  </a:lnTo>
                  <a:lnTo>
                    <a:pt x="2240" y="2023"/>
                  </a:lnTo>
                  <a:cubicBezTo>
                    <a:pt x="2372" y="1671"/>
                    <a:pt x="2372" y="1320"/>
                    <a:pt x="2240" y="969"/>
                  </a:cubicBezTo>
                  <a:cubicBezTo>
                    <a:pt x="2109" y="573"/>
                    <a:pt x="1845" y="266"/>
                    <a:pt x="1450" y="90"/>
                  </a:cubicBezTo>
                  <a:cubicBezTo>
                    <a:pt x="1316" y="33"/>
                    <a:pt x="1165" y="0"/>
                    <a:pt x="10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8043425" y="4164150"/>
              <a:ext cx="36275" cy="38450"/>
            </a:xfrm>
            <a:custGeom>
              <a:rect b="b" l="l" r="r" t="t"/>
              <a:pathLst>
                <a:path extrusionOk="0" h="1538" w="1451">
                  <a:moveTo>
                    <a:pt x="528" y="0"/>
                  </a:moveTo>
                  <a:lnTo>
                    <a:pt x="352" y="132"/>
                  </a:lnTo>
                  <a:lnTo>
                    <a:pt x="89" y="571"/>
                  </a:lnTo>
                  <a:cubicBezTo>
                    <a:pt x="45" y="703"/>
                    <a:pt x="1" y="835"/>
                    <a:pt x="45" y="967"/>
                  </a:cubicBezTo>
                  <a:lnTo>
                    <a:pt x="176" y="1186"/>
                  </a:lnTo>
                  <a:lnTo>
                    <a:pt x="528" y="1494"/>
                  </a:lnTo>
                  <a:cubicBezTo>
                    <a:pt x="660" y="1538"/>
                    <a:pt x="791" y="1538"/>
                    <a:pt x="923" y="1538"/>
                  </a:cubicBezTo>
                  <a:lnTo>
                    <a:pt x="1143" y="1362"/>
                  </a:lnTo>
                  <a:lnTo>
                    <a:pt x="1362" y="967"/>
                  </a:lnTo>
                  <a:cubicBezTo>
                    <a:pt x="1406" y="835"/>
                    <a:pt x="1450" y="703"/>
                    <a:pt x="1450" y="571"/>
                  </a:cubicBezTo>
                  <a:lnTo>
                    <a:pt x="1318" y="352"/>
                  </a:lnTo>
                  <a:lnTo>
                    <a:pt x="923" y="44"/>
                  </a:lnTo>
                  <a:cubicBezTo>
                    <a:pt x="791" y="0"/>
                    <a:pt x="660" y="0"/>
                    <a:pt x="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7143050" y="4525825"/>
              <a:ext cx="28550" cy="23075"/>
            </a:xfrm>
            <a:custGeom>
              <a:rect b="b" l="l" r="r" t="t"/>
              <a:pathLst>
                <a:path extrusionOk="0" h="923" w="1142">
                  <a:moveTo>
                    <a:pt x="626" y="1"/>
                  </a:moveTo>
                  <a:cubicBezTo>
                    <a:pt x="565" y="1"/>
                    <a:pt x="502" y="10"/>
                    <a:pt x="439" y="28"/>
                  </a:cubicBezTo>
                  <a:cubicBezTo>
                    <a:pt x="176" y="115"/>
                    <a:pt x="0" y="423"/>
                    <a:pt x="88" y="686"/>
                  </a:cubicBezTo>
                  <a:lnTo>
                    <a:pt x="264" y="906"/>
                  </a:lnTo>
                  <a:cubicBezTo>
                    <a:pt x="329" y="917"/>
                    <a:pt x="398" y="923"/>
                    <a:pt x="467" y="923"/>
                  </a:cubicBezTo>
                  <a:cubicBezTo>
                    <a:pt x="675" y="923"/>
                    <a:pt x="889" y="873"/>
                    <a:pt x="1054" y="774"/>
                  </a:cubicBezTo>
                  <a:lnTo>
                    <a:pt x="1142" y="467"/>
                  </a:lnTo>
                  <a:lnTo>
                    <a:pt x="1142" y="379"/>
                  </a:lnTo>
                  <a:cubicBezTo>
                    <a:pt x="1072" y="134"/>
                    <a:pt x="863"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 name="Google Shape;44;p2"/>
          <p:cNvGrpSpPr/>
          <p:nvPr/>
        </p:nvGrpSpPr>
        <p:grpSpPr>
          <a:xfrm>
            <a:off x="-538452" y="-407127"/>
            <a:ext cx="2696353" cy="2047025"/>
            <a:chOff x="-754697" y="1352100"/>
            <a:chExt cx="6171556" cy="3954075"/>
          </a:xfrm>
        </p:grpSpPr>
        <p:sp>
          <p:nvSpPr>
            <p:cNvPr id="45" name="Google Shape;45;p2"/>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 name="Google Shape;56;p2"/>
          <p:cNvSpPr/>
          <p:nvPr/>
        </p:nvSpPr>
        <p:spPr>
          <a:xfrm flipH="1" rot="-6294202">
            <a:off x="6093289" y="-1169156"/>
            <a:ext cx="3036223" cy="3635497"/>
          </a:xfrm>
          <a:custGeom>
            <a:rect b="b" l="l" r="r" t="t"/>
            <a:pathLst>
              <a:path extrusionOk="0" h="145414" w="121444">
                <a:moveTo>
                  <a:pt x="11105" y="1"/>
                </a:moveTo>
                <a:cubicBezTo>
                  <a:pt x="7386" y="1"/>
                  <a:pt x="3657" y="718"/>
                  <a:pt x="220" y="2141"/>
                </a:cubicBezTo>
                <a:lnTo>
                  <a:pt x="0" y="16548"/>
                </a:lnTo>
                <a:cubicBezTo>
                  <a:pt x="9883" y="21028"/>
                  <a:pt x="18887" y="27045"/>
                  <a:pt x="20731" y="38640"/>
                </a:cubicBezTo>
                <a:cubicBezTo>
                  <a:pt x="21917" y="45843"/>
                  <a:pt x="18974" y="53178"/>
                  <a:pt x="19458" y="60513"/>
                </a:cubicBezTo>
                <a:cubicBezTo>
                  <a:pt x="20029" y="69825"/>
                  <a:pt x="25914" y="77643"/>
                  <a:pt x="32195" y="83924"/>
                </a:cubicBezTo>
                <a:cubicBezTo>
                  <a:pt x="38476" y="90204"/>
                  <a:pt x="45547" y="95826"/>
                  <a:pt x="49851" y="103864"/>
                </a:cubicBezTo>
                <a:cubicBezTo>
                  <a:pt x="56835" y="116821"/>
                  <a:pt x="54639" y="134917"/>
                  <a:pt x="44800" y="145414"/>
                </a:cubicBezTo>
                <a:lnTo>
                  <a:pt x="121443" y="125342"/>
                </a:lnTo>
                <a:cubicBezTo>
                  <a:pt x="119467" y="105050"/>
                  <a:pt x="106949" y="86427"/>
                  <a:pt x="89864" y="78433"/>
                </a:cubicBezTo>
                <a:cubicBezTo>
                  <a:pt x="82002" y="74744"/>
                  <a:pt x="73481" y="73251"/>
                  <a:pt x="65356" y="70396"/>
                </a:cubicBezTo>
                <a:cubicBezTo>
                  <a:pt x="57230" y="67541"/>
                  <a:pt x="49061" y="62973"/>
                  <a:pt x="44493" y="55067"/>
                </a:cubicBezTo>
                <a:cubicBezTo>
                  <a:pt x="36938" y="42110"/>
                  <a:pt x="40803" y="23795"/>
                  <a:pt x="32766" y="11233"/>
                </a:cubicBezTo>
                <a:cubicBezTo>
                  <a:pt x="27948" y="3701"/>
                  <a:pt x="19551" y="1"/>
                  <a:pt x="111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 name="Google Shape;57;p2"/>
          <p:cNvGrpSpPr/>
          <p:nvPr/>
        </p:nvGrpSpPr>
        <p:grpSpPr>
          <a:xfrm>
            <a:off x="-1164521" y="2087106"/>
            <a:ext cx="3641795" cy="4198491"/>
            <a:chOff x="-670146" y="2019644"/>
            <a:chExt cx="3641795" cy="4198491"/>
          </a:xfrm>
        </p:grpSpPr>
        <p:sp>
          <p:nvSpPr>
            <p:cNvPr id="58" name="Google Shape;58;p2"/>
            <p:cNvSpPr/>
            <p:nvPr/>
          </p:nvSpPr>
          <p:spPr>
            <a:xfrm>
              <a:off x="1320925" y="4289000"/>
              <a:ext cx="23100" cy="25300"/>
            </a:xfrm>
            <a:custGeom>
              <a:rect b="b" l="l" r="r" t="t"/>
              <a:pathLst>
                <a:path extrusionOk="0" h="1012" w="924">
                  <a:moveTo>
                    <a:pt x="264" y="1"/>
                  </a:moveTo>
                  <a:lnTo>
                    <a:pt x="1" y="396"/>
                  </a:lnTo>
                  <a:cubicBezTo>
                    <a:pt x="41" y="517"/>
                    <a:pt x="81" y="638"/>
                    <a:pt x="190" y="725"/>
                  </a:cubicBezTo>
                  <a:lnTo>
                    <a:pt x="190" y="725"/>
                  </a:lnTo>
                  <a:lnTo>
                    <a:pt x="440" y="1011"/>
                  </a:lnTo>
                  <a:cubicBezTo>
                    <a:pt x="616" y="1011"/>
                    <a:pt x="747" y="879"/>
                    <a:pt x="835" y="748"/>
                  </a:cubicBezTo>
                  <a:cubicBezTo>
                    <a:pt x="923" y="572"/>
                    <a:pt x="923" y="396"/>
                    <a:pt x="835" y="221"/>
                  </a:cubicBezTo>
                  <a:lnTo>
                    <a:pt x="791" y="177"/>
                  </a:lnTo>
                  <a:lnTo>
                    <a:pt x="484" y="1"/>
                  </a:lnTo>
                  <a:cubicBezTo>
                    <a:pt x="440" y="23"/>
                    <a:pt x="407" y="34"/>
                    <a:pt x="374" y="34"/>
                  </a:cubicBezTo>
                  <a:cubicBezTo>
                    <a:pt x="341" y="34"/>
                    <a:pt x="308" y="23"/>
                    <a:pt x="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486425" y="4194575"/>
              <a:ext cx="20875" cy="27050"/>
            </a:xfrm>
            <a:custGeom>
              <a:rect b="b" l="l" r="r" t="t"/>
              <a:pathLst>
                <a:path extrusionOk="0" h="1082" w="835">
                  <a:moveTo>
                    <a:pt x="484" y="1"/>
                  </a:moveTo>
                  <a:cubicBezTo>
                    <a:pt x="308" y="1"/>
                    <a:pt x="176" y="132"/>
                    <a:pt x="88" y="264"/>
                  </a:cubicBezTo>
                  <a:cubicBezTo>
                    <a:pt x="0" y="396"/>
                    <a:pt x="0" y="572"/>
                    <a:pt x="44" y="747"/>
                  </a:cubicBezTo>
                  <a:cubicBezTo>
                    <a:pt x="114" y="956"/>
                    <a:pt x="293" y="1082"/>
                    <a:pt x="496" y="1082"/>
                  </a:cubicBezTo>
                  <a:cubicBezTo>
                    <a:pt x="549" y="1082"/>
                    <a:pt x="604" y="1073"/>
                    <a:pt x="659" y="1055"/>
                  </a:cubicBezTo>
                  <a:lnTo>
                    <a:pt x="835" y="747"/>
                  </a:lnTo>
                  <a:cubicBezTo>
                    <a:pt x="835" y="703"/>
                    <a:pt x="835" y="703"/>
                    <a:pt x="835" y="660"/>
                  </a:cubicBezTo>
                  <a:cubicBezTo>
                    <a:pt x="835" y="528"/>
                    <a:pt x="835" y="396"/>
                    <a:pt x="791" y="264"/>
                  </a:cubicBezTo>
                  <a:cubicBezTo>
                    <a:pt x="791" y="220"/>
                    <a:pt x="747" y="176"/>
                    <a:pt x="747" y="132"/>
                  </a:cubicBezTo>
                  <a:lnTo>
                    <a:pt x="4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flipH="1" rot="-1367367">
              <a:off x="-85970" y="2361491"/>
              <a:ext cx="2473443" cy="3514798"/>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rot="-9527801">
              <a:off x="1420984" y="4583508"/>
              <a:ext cx="16544" cy="9688"/>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rot="-9527801">
              <a:off x="1822227" y="4876158"/>
              <a:ext cx="15180"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rot="-9527801">
              <a:off x="1739261" y="3912441"/>
              <a:ext cx="19273" cy="15726"/>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rot="-9527801">
              <a:off x="2370641" y="3821224"/>
              <a:ext cx="17909" cy="16067"/>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rot="-9527801">
              <a:off x="2287925" y="4105557"/>
              <a:ext cx="22070" cy="26641"/>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rot="-9527801">
              <a:off x="2114937" y="3971213"/>
              <a:ext cx="12417" cy="14020"/>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rot="-9527801">
              <a:off x="1976986" y="3751326"/>
              <a:ext cx="13781" cy="16544"/>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rot="-9527801">
              <a:off x="2456630" y="4001951"/>
              <a:ext cx="13781" cy="16885"/>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rot="-9527801">
              <a:off x="1598282" y="4840949"/>
              <a:ext cx="13781" cy="17909"/>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rot="-9527801">
              <a:off x="2004245" y="4807561"/>
              <a:ext cx="42674" cy="35783"/>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rot="-9527801">
              <a:off x="1700906" y="4588884"/>
              <a:ext cx="23435" cy="25140"/>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rot="-9527801">
              <a:off x="2379985" y="4861567"/>
              <a:ext cx="23435" cy="25686"/>
            </a:xfrm>
            <a:custGeom>
              <a:rect b="b" l="l" r="r" t="t"/>
              <a:pathLst>
                <a:path extrusionOk="0" h="753" w="687">
                  <a:moveTo>
                    <a:pt x="375" y="0"/>
                  </a:moveTo>
                  <a:cubicBezTo>
                    <a:pt x="304" y="0"/>
                    <a:pt x="233" y="20"/>
                    <a:pt x="162" y="67"/>
                  </a:cubicBezTo>
                  <a:lnTo>
                    <a:pt x="122" y="147"/>
                  </a:lnTo>
                  <a:lnTo>
                    <a:pt x="1" y="309"/>
                  </a:lnTo>
                  <a:lnTo>
                    <a:pt x="1" y="430"/>
                  </a:lnTo>
                  <a:cubicBezTo>
                    <a:pt x="41" y="591"/>
                    <a:pt x="202" y="752"/>
                    <a:pt x="404" y="752"/>
                  </a:cubicBezTo>
                  <a:lnTo>
                    <a:pt x="485" y="752"/>
                  </a:lnTo>
                  <a:lnTo>
                    <a:pt x="606" y="712"/>
                  </a:lnTo>
                  <a:lnTo>
                    <a:pt x="646" y="631"/>
                  </a:lnTo>
                  <a:cubicBezTo>
                    <a:pt x="686" y="510"/>
                    <a:pt x="686" y="389"/>
                    <a:pt x="646" y="268"/>
                  </a:cubicBezTo>
                  <a:cubicBezTo>
                    <a:pt x="646" y="188"/>
                    <a:pt x="565" y="67"/>
                    <a:pt x="525" y="26"/>
                  </a:cubicBezTo>
                  <a:cubicBezTo>
                    <a:pt x="475" y="10"/>
                    <a:pt x="425"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rot="-9527801">
              <a:off x="2388444" y="4627251"/>
              <a:ext cx="23401" cy="24799"/>
            </a:xfrm>
            <a:custGeom>
              <a:rect b="b" l="l" r="r" t="t"/>
              <a:pathLst>
                <a:path extrusionOk="0" h="727" w="686">
                  <a:moveTo>
                    <a:pt x="242" y="0"/>
                  </a:moveTo>
                  <a:lnTo>
                    <a:pt x="162" y="81"/>
                  </a:lnTo>
                  <a:lnTo>
                    <a:pt x="41" y="242"/>
                  </a:lnTo>
                  <a:cubicBezTo>
                    <a:pt x="0" y="323"/>
                    <a:pt x="0" y="404"/>
                    <a:pt x="41" y="444"/>
                  </a:cubicBezTo>
                  <a:lnTo>
                    <a:pt x="81" y="565"/>
                  </a:lnTo>
                  <a:lnTo>
                    <a:pt x="283" y="686"/>
                  </a:lnTo>
                  <a:cubicBezTo>
                    <a:pt x="323" y="726"/>
                    <a:pt x="363" y="726"/>
                    <a:pt x="444" y="726"/>
                  </a:cubicBezTo>
                  <a:lnTo>
                    <a:pt x="524" y="646"/>
                  </a:lnTo>
                  <a:lnTo>
                    <a:pt x="686" y="444"/>
                  </a:lnTo>
                  <a:cubicBezTo>
                    <a:pt x="686" y="363"/>
                    <a:pt x="686" y="323"/>
                    <a:pt x="686" y="242"/>
                  </a:cubicBezTo>
                  <a:lnTo>
                    <a:pt x="605" y="162"/>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rot="-9527801">
              <a:off x="1714809" y="4716433"/>
              <a:ext cx="24799" cy="25686"/>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rot="-9527801">
              <a:off x="2057500" y="4927955"/>
              <a:ext cx="28927" cy="27528"/>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rot="-9527801">
              <a:off x="1936739" y="4949904"/>
              <a:ext cx="26164" cy="27562"/>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rot="-9527801">
              <a:off x="1891164" y="4304669"/>
              <a:ext cx="39911" cy="49428"/>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rot="-9527801">
              <a:off x="2089394" y="4191689"/>
              <a:ext cx="22070" cy="25891"/>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rot="-9527801">
              <a:off x="2228703" y="4324184"/>
              <a:ext cx="39911" cy="42708"/>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rot="-9527801">
              <a:off x="1972794" y="4323683"/>
              <a:ext cx="39945" cy="39297"/>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rot="-9527801">
              <a:off x="1570743" y="4185867"/>
              <a:ext cx="22070" cy="26198"/>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rot="-9527801">
              <a:off x="2026345" y="4521396"/>
              <a:ext cx="33054" cy="35920"/>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rot="-9527801">
              <a:off x="1901006" y="4539862"/>
              <a:ext cx="35783" cy="37182"/>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rot="-9527801">
              <a:off x="1648718" y="4512597"/>
              <a:ext cx="15146" cy="19307"/>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rot="-9527801">
              <a:off x="1696336" y="4417295"/>
              <a:ext cx="23435" cy="26710"/>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rot="-9527801">
              <a:off x="1959221" y="3964556"/>
              <a:ext cx="15180" cy="16544"/>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rot="-9527801">
              <a:off x="1913717" y="4669655"/>
              <a:ext cx="39945" cy="39911"/>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rot="-9527801">
              <a:off x="2416946" y="4419861"/>
              <a:ext cx="27562" cy="27085"/>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rot="-9527801">
              <a:off x="2119767" y="4546350"/>
              <a:ext cx="31690" cy="36602"/>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rot="-9527801">
              <a:off x="2162198" y="4780630"/>
              <a:ext cx="38546" cy="42810"/>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rot="-9527801">
              <a:off x="1827881" y="4155969"/>
              <a:ext cx="23401" cy="23401"/>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rot="-9527801">
              <a:off x="2454033" y="4158152"/>
              <a:ext cx="19307" cy="15419"/>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 name="Google Shape;93;p2"/>
          <p:cNvSpPr/>
          <p:nvPr/>
        </p:nvSpPr>
        <p:spPr>
          <a:xfrm rot="-5400000">
            <a:off x="8259627" y="82874"/>
            <a:ext cx="248775" cy="247878"/>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 name="Google Shape;94;p2"/>
          <p:cNvGrpSpPr/>
          <p:nvPr/>
        </p:nvGrpSpPr>
        <p:grpSpPr>
          <a:xfrm rot="-2340267">
            <a:off x="4597861" y="3732579"/>
            <a:ext cx="1321210" cy="2085989"/>
            <a:chOff x="3774651" y="3335219"/>
            <a:chExt cx="1496659" cy="2317501"/>
          </a:xfrm>
        </p:grpSpPr>
        <p:sp>
          <p:nvSpPr>
            <p:cNvPr id="95" name="Google Shape;95;p2"/>
            <p:cNvSpPr/>
            <p:nvPr/>
          </p:nvSpPr>
          <p:spPr>
            <a:xfrm rot="-6495022">
              <a:off x="3931979" y="4877370"/>
              <a:ext cx="1463322" cy="122594"/>
            </a:xfrm>
            <a:custGeom>
              <a:rect b="b" l="l" r="r" t="t"/>
              <a:pathLst>
                <a:path extrusionOk="0" h="3594" w="42899">
                  <a:moveTo>
                    <a:pt x="23678" y="1"/>
                  </a:moveTo>
                  <a:cubicBezTo>
                    <a:pt x="21774" y="1"/>
                    <a:pt x="19864" y="63"/>
                    <a:pt x="17935" y="201"/>
                  </a:cubicBezTo>
                  <a:cubicBezTo>
                    <a:pt x="12288" y="604"/>
                    <a:pt x="6642" y="1572"/>
                    <a:pt x="1158" y="3064"/>
                  </a:cubicBezTo>
                  <a:lnTo>
                    <a:pt x="149" y="3347"/>
                  </a:lnTo>
                  <a:cubicBezTo>
                    <a:pt x="0" y="3384"/>
                    <a:pt x="23" y="3593"/>
                    <a:pt x="123" y="3593"/>
                  </a:cubicBezTo>
                  <a:cubicBezTo>
                    <a:pt x="131" y="3593"/>
                    <a:pt x="140" y="3592"/>
                    <a:pt x="149" y="3589"/>
                  </a:cubicBezTo>
                  <a:lnTo>
                    <a:pt x="190" y="3589"/>
                  </a:lnTo>
                  <a:cubicBezTo>
                    <a:pt x="2892" y="2782"/>
                    <a:pt x="5675" y="2137"/>
                    <a:pt x="8498" y="1612"/>
                  </a:cubicBezTo>
                  <a:cubicBezTo>
                    <a:pt x="11240" y="1128"/>
                    <a:pt x="14023" y="725"/>
                    <a:pt x="16846" y="524"/>
                  </a:cubicBezTo>
                  <a:cubicBezTo>
                    <a:pt x="19177" y="321"/>
                    <a:pt x="21536" y="231"/>
                    <a:pt x="23900" y="231"/>
                  </a:cubicBezTo>
                  <a:cubicBezTo>
                    <a:pt x="24358" y="231"/>
                    <a:pt x="24816" y="235"/>
                    <a:pt x="25274" y="241"/>
                  </a:cubicBezTo>
                  <a:cubicBezTo>
                    <a:pt x="28057" y="282"/>
                    <a:pt x="30799" y="483"/>
                    <a:pt x="33542" y="846"/>
                  </a:cubicBezTo>
                  <a:cubicBezTo>
                    <a:pt x="36284" y="1169"/>
                    <a:pt x="39027" y="1653"/>
                    <a:pt x="41688" y="2298"/>
                  </a:cubicBezTo>
                  <a:lnTo>
                    <a:pt x="42656" y="2540"/>
                  </a:lnTo>
                  <a:cubicBezTo>
                    <a:pt x="42818" y="2540"/>
                    <a:pt x="42898" y="2338"/>
                    <a:pt x="42777" y="2298"/>
                  </a:cubicBezTo>
                  <a:cubicBezTo>
                    <a:pt x="40075" y="1653"/>
                    <a:pt x="37373" y="1128"/>
                    <a:pt x="34671" y="766"/>
                  </a:cubicBezTo>
                  <a:cubicBezTo>
                    <a:pt x="31888" y="362"/>
                    <a:pt x="29106" y="120"/>
                    <a:pt x="26323" y="40"/>
                  </a:cubicBezTo>
                  <a:cubicBezTo>
                    <a:pt x="25442" y="14"/>
                    <a:pt x="24561" y="1"/>
                    <a:pt x="23678"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rot="-6495022">
              <a:off x="3844267" y="4433258"/>
              <a:ext cx="708483" cy="658988"/>
            </a:xfrm>
            <a:custGeom>
              <a:rect b="b" l="l" r="r" t="t"/>
              <a:pathLst>
                <a:path extrusionOk="0" h="19319" w="20770">
                  <a:moveTo>
                    <a:pt x="20770" y="1"/>
                  </a:moveTo>
                  <a:lnTo>
                    <a:pt x="20770" y="1"/>
                  </a:lnTo>
                  <a:cubicBezTo>
                    <a:pt x="19399" y="485"/>
                    <a:pt x="18148" y="1170"/>
                    <a:pt x="17059" y="2098"/>
                  </a:cubicBezTo>
                  <a:lnTo>
                    <a:pt x="8873" y="8026"/>
                  </a:lnTo>
                  <a:cubicBezTo>
                    <a:pt x="6977" y="9357"/>
                    <a:pt x="5162" y="10809"/>
                    <a:pt x="3509" y="12382"/>
                  </a:cubicBezTo>
                  <a:cubicBezTo>
                    <a:pt x="1613" y="14277"/>
                    <a:pt x="0" y="16939"/>
                    <a:pt x="646" y="19318"/>
                  </a:cubicBezTo>
                  <a:lnTo>
                    <a:pt x="726" y="19238"/>
                  </a:lnTo>
                  <a:cubicBezTo>
                    <a:pt x="5122" y="17302"/>
                    <a:pt x="9397" y="14922"/>
                    <a:pt x="13027" y="11777"/>
                  </a:cubicBezTo>
                  <a:cubicBezTo>
                    <a:pt x="16656" y="8591"/>
                    <a:pt x="19600" y="4517"/>
                    <a:pt x="20770"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rot="-6495022">
              <a:off x="3604079" y="3882601"/>
              <a:ext cx="1412838" cy="359631"/>
            </a:xfrm>
            <a:custGeom>
              <a:rect b="b" l="l" r="r" t="t"/>
              <a:pathLst>
                <a:path extrusionOk="0" h="10543" w="41419">
                  <a:moveTo>
                    <a:pt x="18469" y="1"/>
                  </a:moveTo>
                  <a:cubicBezTo>
                    <a:pt x="12280" y="1"/>
                    <a:pt x="4717" y="2412"/>
                    <a:pt x="1" y="5503"/>
                  </a:cubicBezTo>
                  <a:cubicBezTo>
                    <a:pt x="3469" y="7923"/>
                    <a:pt x="7865" y="8891"/>
                    <a:pt x="12180" y="9536"/>
                  </a:cubicBezTo>
                  <a:cubicBezTo>
                    <a:pt x="16798" y="10211"/>
                    <a:pt x="21453" y="10543"/>
                    <a:pt x="26107" y="10543"/>
                  </a:cubicBezTo>
                  <a:cubicBezTo>
                    <a:pt x="28403" y="10543"/>
                    <a:pt x="30699" y="10462"/>
                    <a:pt x="32990" y="10302"/>
                  </a:cubicBezTo>
                  <a:cubicBezTo>
                    <a:pt x="35853" y="10101"/>
                    <a:pt x="38838" y="9738"/>
                    <a:pt x="41419" y="8326"/>
                  </a:cubicBezTo>
                  <a:cubicBezTo>
                    <a:pt x="41419" y="7963"/>
                    <a:pt x="41015" y="7721"/>
                    <a:pt x="40693" y="7600"/>
                  </a:cubicBezTo>
                  <a:lnTo>
                    <a:pt x="28150" y="2438"/>
                  </a:lnTo>
                  <a:cubicBezTo>
                    <a:pt x="26497" y="1712"/>
                    <a:pt x="24803" y="1067"/>
                    <a:pt x="23029" y="543"/>
                  </a:cubicBezTo>
                  <a:cubicBezTo>
                    <a:pt x="21658" y="171"/>
                    <a:pt x="20112" y="1"/>
                    <a:pt x="18469"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rot="-6495022">
              <a:off x="4385102" y="4261007"/>
              <a:ext cx="796523" cy="577224"/>
            </a:xfrm>
            <a:custGeom>
              <a:rect b="b" l="l" r="r" t="t"/>
              <a:pathLst>
                <a:path extrusionOk="0" h="16922" w="23351">
                  <a:moveTo>
                    <a:pt x="81" y="0"/>
                  </a:moveTo>
                  <a:cubicBezTo>
                    <a:pt x="0" y="4719"/>
                    <a:pt x="2823" y="8953"/>
                    <a:pt x="6655" y="11615"/>
                  </a:cubicBezTo>
                  <a:cubicBezTo>
                    <a:pt x="10446" y="14236"/>
                    <a:pt x="15124" y="15567"/>
                    <a:pt x="19762" y="16616"/>
                  </a:cubicBezTo>
                  <a:cubicBezTo>
                    <a:pt x="20501" y="16769"/>
                    <a:pt x="21257" y="16922"/>
                    <a:pt x="22019" y="16922"/>
                  </a:cubicBezTo>
                  <a:cubicBezTo>
                    <a:pt x="22461" y="16922"/>
                    <a:pt x="22906" y="16870"/>
                    <a:pt x="23351" y="16737"/>
                  </a:cubicBezTo>
                  <a:cubicBezTo>
                    <a:pt x="19842" y="13631"/>
                    <a:pt x="16576" y="10365"/>
                    <a:pt x="13511" y="6897"/>
                  </a:cubicBezTo>
                  <a:cubicBezTo>
                    <a:pt x="10405" y="3428"/>
                    <a:pt x="4840" y="1008"/>
                    <a:pt x="162"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rot="-6495022">
              <a:off x="4329475" y="5043464"/>
              <a:ext cx="345339" cy="515893"/>
            </a:xfrm>
            <a:custGeom>
              <a:rect b="b" l="l" r="r" t="t"/>
              <a:pathLst>
                <a:path extrusionOk="0" h="15124" w="10124">
                  <a:moveTo>
                    <a:pt x="9881" y="0"/>
                  </a:moveTo>
                  <a:lnTo>
                    <a:pt x="9881" y="0"/>
                  </a:lnTo>
                  <a:cubicBezTo>
                    <a:pt x="6050" y="3186"/>
                    <a:pt x="2985" y="7179"/>
                    <a:pt x="969" y="11696"/>
                  </a:cubicBezTo>
                  <a:cubicBezTo>
                    <a:pt x="444" y="12825"/>
                    <a:pt x="1" y="14156"/>
                    <a:pt x="646" y="15124"/>
                  </a:cubicBezTo>
                  <a:cubicBezTo>
                    <a:pt x="3227" y="13511"/>
                    <a:pt x="5405" y="10688"/>
                    <a:pt x="7179" y="8268"/>
                  </a:cubicBezTo>
                  <a:cubicBezTo>
                    <a:pt x="8994" y="5808"/>
                    <a:pt x="10123" y="2864"/>
                    <a:pt x="9881"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rot="-6495022">
              <a:off x="4813019" y="4963338"/>
              <a:ext cx="359085" cy="468615"/>
            </a:xfrm>
            <a:custGeom>
              <a:rect b="b" l="l" r="r" t="t"/>
              <a:pathLst>
                <a:path extrusionOk="0" h="13738" w="10527">
                  <a:moveTo>
                    <a:pt x="1612" y="1"/>
                  </a:moveTo>
                  <a:cubicBezTo>
                    <a:pt x="1196" y="1"/>
                    <a:pt x="752" y="81"/>
                    <a:pt x="283" y="267"/>
                  </a:cubicBezTo>
                  <a:lnTo>
                    <a:pt x="243" y="267"/>
                  </a:lnTo>
                  <a:cubicBezTo>
                    <a:pt x="1" y="3332"/>
                    <a:pt x="969" y="6397"/>
                    <a:pt x="2985" y="8777"/>
                  </a:cubicBezTo>
                  <a:cubicBezTo>
                    <a:pt x="5002" y="11076"/>
                    <a:pt x="7623" y="12810"/>
                    <a:pt x="10527" y="13737"/>
                  </a:cubicBezTo>
                  <a:cubicBezTo>
                    <a:pt x="9518" y="10995"/>
                    <a:pt x="8389" y="8293"/>
                    <a:pt x="7220" y="5591"/>
                  </a:cubicBezTo>
                  <a:cubicBezTo>
                    <a:pt x="6776" y="4502"/>
                    <a:pt x="6211" y="3453"/>
                    <a:pt x="5486" y="2485"/>
                  </a:cubicBezTo>
                  <a:cubicBezTo>
                    <a:pt x="4762" y="1565"/>
                    <a:pt x="3449" y="1"/>
                    <a:pt x="1612"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15" name="Shape 415"/>
        <p:cNvGrpSpPr/>
        <p:nvPr/>
      </p:nvGrpSpPr>
      <p:grpSpPr>
        <a:xfrm>
          <a:off x="0" y="0"/>
          <a:ext cx="0" cy="0"/>
          <a:chOff x="0" y="0"/>
          <a:chExt cx="0" cy="0"/>
        </a:xfrm>
      </p:grpSpPr>
      <p:sp>
        <p:nvSpPr>
          <p:cNvPr id="416" name="Google Shape;416;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17" name="Google Shape;417;p11"/>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18" name="Shape 41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p:cSld name="CUSTOM">
    <p:spTree>
      <p:nvGrpSpPr>
        <p:cNvPr id="419" name="Shape 419"/>
        <p:cNvGrpSpPr/>
        <p:nvPr/>
      </p:nvGrpSpPr>
      <p:grpSpPr>
        <a:xfrm>
          <a:off x="0" y="0"/>
          <a:ext cx="0" cy="0"/>
          <a:chOff x="0" y="0"/>
          <a:chExt cx="0" cy="0"/>
        </a:xfrm>
      </p:grpSpPr>
      <p:sp>
        <p:nvSpPr>
          <p:cNvPr id="420" name="Google Shape;420;p13"/>
          <p:cNvSpPr/>
          <p:nvPr/>
        </p:nvSpPr>
        <p:spPr>
          <a:xfrm rot="-4767269">
            <a:off x="1853026" y="1785244"/>
            <a:ext cx="1052198" cy="1147719"/>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C85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3"/>
          <p:cNvSpPr/>
          <p:nvPr/>
        </p:nvSpPr>
        <p:spPr>
          <a:xfrm rot="-4767269">
            <a:off x="4049014" y="1785244"/>
            <a:ext cx="1052198" cy="1147719"/>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3"/>
          <p:cNvSpPr/>
          <p:nvPr/>
        </p:nvSpPr>
        <p:spPr>
          <a:xfrm rot="-4767269">
            <a:off x="6276926" y="1785244"/>
            <a:ext cx="1052198" cy="1147719"/>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3"/>
          <p:cNvSpPr/>
          <p:nvPr/>
        </p:nvSpPr>
        <p:spPr>
          <a:xfrm rot="-5400000">
            <a:off x="375094" y="317295"/>
            <a:ext cx="380111" cy="378732"/>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 name="Google Shape;424;p13"/>
          <p:cNvGrpSpPr/>
          <p:nvPr/>
        </p:nvGrpSpPr>
        <p:grpSpPr>
          <a:xfrm rot="6208633">
            <a:off x="7777340" y="165456"/>
            <a:ext cx="1724369" cy="1188939"/>
            <a:chOff x="2408692" y="-569353"/>
            <a:chExt cx="3769974" cy="2558659"/>
          </a:xfrm>
        </p:grpSpPr>
        <p:sp>
          <p:nvSpPr>
            <p:cNvPr id="425" name="Google Shape;425;p13"/>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3"/>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3"/>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3"/>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3"/>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 name="Google Shape;430;p13"/>
          <p:cNvGrpSpPr/>
          <p:nvPr/>
        </p:nvGrpSpPr>
        <p:grpSpPr>
          <a:xfrm rot="3857449">
            <a:off x="-1304619" y="2786371"/>
            <a:ext cx="3806687" cy="4765664"/>
            <a:chOff x="6132853" y="1390870"/>
            <a:chExt cx="3806719" cy="4765704"/>
          </a:xfrm>
        </p:grpSpPr>
        <p:sp>
          <p:nvSpPr>
            <p:cNvPr id="431" name="Google Shape;431;p13"/>
            <p:cNvSpPr/>
            <p:nvPr/>
          </p:nvSpPr>
          <p:spPr>
            <a:xfrm rot="-9401137">
              <a:off x="6864169" y="1684114"/>
              <a:ext cx="2344087" cy="4179216"/>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3"/>
            <p:cNvSpPr/>
            <p:nvPr/>
          </p:nvSpPr>
          <p:spPr>
            <a:xfrm rot="-9401137">
              <a:off x="7272015" y="431341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3"/>
            <p:cNvSpPr/>
            <p:nvPr/>
          </p:nvSpPr>
          <p:spPr>
            <a:xfrm rot="-9401137">
              <a:off x="8234467" y="2847548"/>
              <a:ext cx="42672" cy="50961"/>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3"/>
            <p:cNvSpPr/>
            <p:nvPr/>
          </p:nvSpPr>
          <p:spPr>
            <a:xfrm rot="-9401137">
              <a:off x="8870405" y="2834548"/>
              <a:ext cx="27561" cy="35304"/>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3"/>
            <p:cNvSpPr/>
            <p:nvPr/>
          </p:nvSpPr>
          <p:spPr>
            <a:xfrm rot="-9401137">
              <a:off x="8570353" y="2656276"/>
              <a:ext cx="27561" cy="32507"/>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3"/>
            <p:cNvSpPr/>
            <p:nvPr/>
          </p:nvSpPr>
          <p:spPr>
            <a:xfrm rot="-9401137">
              <a:off x="6840050" y="4230111"/>
              <a:ext cx="26163" cy="34690"/>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3"/>
            <p:cNvSpPr/>
            <p:nvPr/>
          </p:nvSpPr>
          <p:spPr>
            <a:xfrm rot="-9401137">
              <a:off x="7632337" y="4193410"/>
              <a:ext cx="82581" cy="71631"/>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3"/>
            <p:cNvSpPr/>
            <p:nvPr/>
          </p:nvSpPr>
          <p:spPr>
            <a:xfrm rot="-9401137">
              <a:off x="7058305" y="3745809"/>
              <a:ext cx="44036" cy="49733"/>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3"/>
            <p:cNvSpPr/>
            <p:nvPr/>
          </p:nvSpPr>
          <p:spPr>
            <a:xfrm rot="-9401137">
              <a:off x="7076342" y="3996918"/>
              <a:ext cx="46833" cy="48232"/>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3"/>
            <p:cNvSpPr/>
            <p:nvPr/>
          </p:nvSpPr>
          <p:spPr>
            <a:xfrm rot="-9401137">
              <a:off x="7045832" y="4648976"/>
              <a:ext cx="28925" cy="36089"/>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3"/>
            <p:cNvSpPr/>
            <p:nvPr/>
          </p:nvSpPr>
          <p:spPr>
            <a:xfrm rot="-9401137">
              <a:off x="7446673" y="4717027"/>
              <a:ext cx="30290" cy="28175"/>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3"/>
            <p:cNvSpPr/>
            <p:nvPr/>
          </p:nvSpPr>
          <p:spPr>
            <a:xfrm rot="-9401137">
              <a:off x="7492825" y="4466435"/>
              <a:ext cx="49528" cy="55054"/>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3"/>
            <p:cNvSpPr/>
            <p:nvPr/>
          </p:nvSpPr>
          <p:spPr>
            <a:xfrm rot="-9401137">
              <a:off x="7448246" y="3207414"/>
              <a:ext cx="78453" cy="95474"/>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3"/>
            <p:cNvSpPr/>
            <p:nvPr/>
          </p:nvSpPr>
          <p:spPr>
            <a:xfrm rot="-9401137">
              <a:off x="7840661" y="3000076"/>
              <a:ext cx="44070" cy="51404"/>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3"/>
            <p:cNvSpPr/>
            <p:nvPr/>
          </p:nvSpPr>
          <p:spPr>
            <a:xfrm rot="-9401137">
              <a:off x="8104101" y="3269386"/>
              <a:ext cx="78419" cy="83945"/>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3"/>
            <p:cNvSpPr/>
            <p:nvPr/>
          </p:nvSpPr>
          <p:spPr>
            <a:xfrm rot="-9401137">
              <a:off x="7604115" y="3246942"/>
              <a:ext cx="78453" cy="78556"/>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3"/>
            <p:cNvSpPr/>
            <p:nvPr/>
          </p:nvSpPr>
          <p:spPr>
            <a:xfrm rot="-9401137">
              <a:off x="8827740" y="3642030"/>
              <a:ext cx="11018" cy="26197"/>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3"/>
            <p:cNvSpPr/>
            <p:nvPr/>
          </p:nvSpPr>
          <p:spPr>
            <a:xfrm rot="-9401137">
              <a:off x="7694338" y="3638914"/>
              <a:ext cx="64673" cy="68834"/>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3"/>
            <p:cNvSpPr/>
            <p:nvPr/>
          </p:nvSpPr>
          <p:spPr>
            <a:xfrm rot="-9401137">
              <a:off x="7449843" y="3665319"/>
              <a:ext cx="70199" cy="74326"/>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3"/>
            <p:cNvSpPr/>
            <p:nvPr/>
          </p:nvSpPr>
          <p:spPr>
            <a:xfrm rot="-9401137">
              <a:off x="7464494" y="3919201"/>
              <a:ext cx="78453" cy="77225"/>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3"/>
            <p:cNvSpPr/>
            <p:nvPr/>
          </p:nvSpPr>
          <p:spPr>
            <a:xfrm rot="-9401137">
              <a:off x="8463973" y="3468754"/>
              <a:ext cx="53689" cy="53655"/>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3"/>
            <p:cNvSpPr/>
            <p:nvPr/>
          </p:nvSpPr>
          <p:spPr>
            <a:xfrm rot="-9401137">
              <a:off x="7873717" y="3694214"/>
              <a:ext cx="63309" cy="70949"/>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3"/>
            <p:cNvSpPr/>
            <p:nvPr/>
          </p:nvSpPr>
          <p:spPr>
            <a:xfrm rot="-9401137">
              <a:off x="7336073" y="2910306"/>
              <a:ext cx="45401" cy="49562"/>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3"/>
            <p:cNvSpPr/>
            <p:nvPr/>
          </p:nvSpPr>
          <p:spPr>
            <a:xfrm rot="-9401137">
              <a:off x="8555506" y="2960971"/>
              <a:ext cx="35816" cy="28960"/>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 name="Google Shape;455;p13"/>
          <p:cNvSpPr txBox="1"/>
          <p:nvPr>
            <p:ph hasCustomPrompt="1" type="title"/>
          </p:nvPr>
        </p:nvSpPr>
        <p:spPr>
          <a:xfrm>
            <a:off x="1671575" y="1660600"/>
            <a:ext cx="1415100" cy="124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6000"/>
              <a:buNone/>
              <a:defRPr sz="6000">
                <a:solidFill>
                  <a:srgbClr val="FFFFFF"/>
                </a:solidFill>
              </a:defRPr>
            </a:lvl1pPr>
            <a:lvl2pPr lvl="1" rtl="0" algn="ctr">
              <a:spcBef>
                <a:spcPts val="0"/>
              </a:spcBef>
              <a:spcAft>
                <a:spcPts val="0"/>
              </a:spcAft>
              <a:buClr>
                <a:srgbClr val="FFFFFF"/>
              </a:buClr>
              <a:buSzPts val="6000"/>
              <a:buNone/>
              <a:defRPr sz="6000">
                <a:solidFill>
                  <a:srgbClr val="FFFFFF"/>
                </a:solidFill>
              </a:defRPr>
            </a:lvl2pPr>
            <a:lvl3pPr lvl="2" rtl="0" algn="ctr">
              <a:spcBef>
                <a:spcPts val="0"/>
              </a:spcBef>
              <a:spcAft>
                <a:spcPts val="0"/>
              </a:spcAft>
              <a:buClr>
                <a:srgbClr val="FFFFFF"/>
              </a:buClr>
              <a:buSzPts val="6000"/>
              <a:buNone/>
              <a:defRPr sz="6000">
                <a:solidFill>
                  <a:srgbClr val="FFFFFF"/>
                </a:solidFill>
              </a:defRPr>
            </a:lvl3pPr>
            <a:lvl4pPr lvl="3" rtl="0" algn="ctr">
              <a:spcBef>
                <a:spcPts val="0"/>
              </a:spcBef>
              <a:spcAft>
                <a:spcPts val="0"/>
              </a:spcAft>
              <a:buClr>
                <a:srgbClr val="FFFFFF"/>
              </a:buClr>
              <a:buSzPts val="6000"/>
              <a:buNone/>
              <a:defRPr sz="6000">
                <a:solidFill>
                  <a:srgbClr val="FFFFFF"/>
                </a:solidFill>
              </a:defRPr>
            </a:lvl4pPr>
            <a:lvl5pPr lvl="4" rtl="0" algn="ctr">
              <a:spcBef>
                <a:spcPts val="0"/>
              </a:spcBef>
              <a:spcAft>
                <a:spcPts val="0"/>
              </a:spcAft>
              <a:buClr>
                <a:srgbClr val="FFFFFF"/>
              </a:buClr>
              <a:buSzPts val="6000"/>
              <a:buNone/>
              <a:defRPr sz="6000">
                <a:solidFill>
                  <a:srgbClr val="FFFFFF"/>
                </a:solidFill>
              </a:defRPr>
            </a:lvl5pPr>
            <a:lvl6pPr lvl="5" rtl="0" algn="ctr">
              <a:spcBef>
                <a:spcPts val="0"/>
              </a:spcBef>
              <a:spcAft>
                <a:spcPts val="0"/>
              </a:spcAft>
              <a:buClr>
                <a:srgbClr val="FFFFFF"/>
              </a:buClr>
              <a:buSzPts val="6000"/>
              <a:buNone/>
              <a:defRPr sz="6000">
                <a:solidFill>
                  <a:srgbClr val="FFFFFF"/>
                </a:solidFill>
              </a:defRPr>
            </a:lvl6pPr>
            <a:lvl7pPr lvl="6" rtl="0" algn="ctr">
              <a:spcBef>
                <a:spcPts val="0"/>
              </a:spcBef>
              <a:spcAft>
                <a:spcPts val="0"/>
              </a:spcAft>
              <a:buClr>
                <a:srgbClr val="FFFFFF"/>
              </a:buClr>
              <a:buSzPts val="6000"/>
              <a:buNone/>
              <a:defRPr sz="6000">
                <a:solidFill>
                  <a:srgbClr val="FFFFFF"/>
                </a:solidFill>
              </a:defRPr>
            </a:lvl7pPr>
            <a:lvl8pPr lvl="7" rtl="0" algn="ctr">
              <a:spcBef>
                <a:spcPts val="0"/>
              </a:spcBef>
              <a:spcAft>
                <a:spcPts val="0"/>
              </a:spcAft>
              <a:buClr>
                <a:srgbClr val="FFFFFF"/>
              </a:buClr>
              <a:buSzPts val="6000"/>
              <a:buNone/>
              <a:defRPr sz="6000">
                <a:solidFill>
                  <a:srgbClr val="FFFFFF"/>
                </a:solidFill>
              </a:defRPr>
            </a:lvl8pPr>
            <a:lvl9pPr lvl="8" rtl="0" algn="ctr">
              <a:spcBef>
                <a:spcPts val="0"/>
              </a:spcBef>
              <a:spcAft>
                <a:spcPts val="0"/>
              </a:spcAft>
              <a:buClr>
                <a:srgbClr val="FFFFFF"/>
              </a:buClr>
              <a:buSzPts val="6000"/>
              <a:buNone/>
              <a:defRPr sz="6000">
                <a:solidFill>
                  <a:srgbClr val="FFFFFF"/>
                </a:solidFill>
              </a:defRPr>
            </a:lvl9pPr>
          </a:lstStyle>
          <a:p>
            <a:r>
              <a:t>xx%</a:t>
            </a:r>
          </a:p>
        </p:txBody>
      </p:sp>
      <p:sp>
        <p:nvSpPr>
          <p:cNvPr id="456" name="Google Shape;456;p13"/>
          <p:cNvSpPr txBox="1"/>
          <p:nvPr>
            <p:ph hasCustomPrompt="1" idx="2" type="title"/>
          </p:nvPr>
        </p:nvSpPr>
        <p:spPr>
          <a:xfrm>
            <a:off x="3904213" y="1660600"/>
            <a:ext cx="1415100" cy="124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6000"/>
              <a:buNone/>
              <a:defRPr sz="6000">
                <a:solidFill>
                  <a:srgbClr val="FFFFFF"/>
                </a:solidFill>
              </a:defRPr>
            </a:lvl1pPr>
            <a:lvl2pPr lvl="1" rtl="0" algn="ctr">
              <a:spcBef>
                <a:spcPts val="0"/>
              </a:spcBef>
              <a:spcAft>
                <a:spcPts val="0"/>
              </a:spcAft>
              <a:buClr>
                <a:srgbClr val="FFFFFF"/>
              </a:buClr>
              <a:buSzPts val="6000"/>
              <a:buNone/>
              <a:defRPr sz="6000">
                <a:solidFill>
                  <a:srgbClr val="FFFFFF"/>
                </a:solidFill>
              </a:defRPr>
            </a:lvl2pPr>
            <a:lvl3pPr lvl="2" rtl="0" algn="ctr">
              <a:spcBef>
                <a:spcPts val="0"/>
              </a:spcBef>
              <a:spcAft>
                <a:spcPts val="0"/>
              </a:spcAft>
              <a:buClr>
                <a:srgbClr val="FFFFFF"/>
              </a:buClr>
              <a:buSzPts val="6000"/>
              <a:buNone/>
              <a:defRPr sz="6000">
                <a:solidFill>
                  <a:srgbClr val="FFFFFF"/>
                </a:solidFill>
              </a:defRPr>
            </a:lvl3pPr>
            <a:lvl4pPr lvl="3" rtl="0" algn="ctr">
              <a:spcBef>
                <a:spcPts val="0"/>
              </a:spcBef>
              <a:spcAft>
                <a:spcPts val="0"/>
              </a:spcAft>
              <a:buClr>
                <a:srgbClr val="FFFFFF"/>
              </a:buClr>
              <a:buSzPts val="6000"/>
              <a:buNone/>
              <a:defRPr sz="6000">
                <a:solidFill>
                  <a:srgbClr val="FFFFFF"/>
                </a:solidFill>
              </a:defRPr>
            </a:lvl4pPr>
            <a:lvl5pPr lvl="4" rtl="0" algn="ctr">
              <a:spcBef>
                <a:spcPts val="0"/>
              </a:spcBef>
              <a:spcAft>
                <a:spcPts val="0"/>
              </a:spcAft>
              <a:buClr>
                <a:srgbClr val="FFFFFF"/>
              </a:buClr>
              <a:buSzPts val="6000"/>
              <a:buNone/>
              <a:defRPr sz="6000">
                <a:solidFill>
                  <a:srgbClr val="FFFFFF"/>
                </a:solidFill>
              </a:defRPr>
            </a:lvl5pPr>
            <a:lvl6pPr lvl="5" rtl="0" algn="ctr">
              <a:spcBef>
                <a:spcPts val="0"/>
              </a:spcBef>
              <a:spcAft>
                <a:spcPts val="0"/>
              </a:spcAft>
              <a:buClr>
                <a:srgbClr val="FFFFFF"/>
              </a:buClr>
              <a:buSzPts val="6000"/>
              <a:buNone/>
              <a:defRPr sz="6000">
                <a:solidFill>
                  <a:srgbClr val="FFFFFF"/>
                </a:solidFill>
              </a:defRPr>
            </a:lvl6pPr>
            <a:lvl7pPr lvl="6" rtl="0" algn="ctr">
              <a:spcBef>
                <a:spcPts val="0"/>
              </a:spcBef>
              <a:spcAft>
                <a:spcPts val="0"/>
              </a:spcAft>
              <a:buClr>
                <a:srgbClr val="FFFFFF"/>
              </a:buClr>
              <a:buSzPts val="6000"/>
              <a:buNone/>
              <a:defRPr sz="6000">
                <a:solidFill>
                  <a:srgbClr val="FFFFFF"/>
                </a:solidFill>
              </a:defRPr>
            </a:lvl7pPr>
            <a:lvl8pPr lvl="7" rtl="0" algn="ctr">
              <a:spcBef>
                <a:spcPts val="0"/>
              </a:spcBef>
              <a:spcAft>
                <a:spcPts val="0"/>
              </a:spcAft>
              <a:buClr>
                <a:srgbClr val="FFFFFF"/>
              </a:buClr>
              <a:buSzPts val="6000"/>
              <a:buNone/>
              <a:defRPr sz="6000">
                <a:solidFill>
                  <a:srgbClr val="FFFFFF"/>
                </a:solidFill>
              </a:defRPr>
            </a:lvl8pPr>
            <a:lvl9pPr lvl="8" rtl="0" algn="ctr">
              <a:spcBef>
                <a:spcPts val="0"/>
              </a:spcBef>
              <a:spcAft>
                <a:spcPts val="0"/>
              </a:spcAft>
              <a:buClr>
                <a:srgbClr val="FFFFFF"/>
              </a:buClr>
              <a:buSzPts val="6000"/>
              <a:buNone/>
              <a:defRPr sz="6000">
                <a:solidFill>
                  <a:srgbClr val="FFFFFF"/>
                </a:solidFill>
              </a:defRPr>
            </a:lvl9pPr>
          </a:lstStyle>
          <a:p>
            <a:r>
              <a:t>xx%</a:t>
            </a:r>
          </a:p>
        </p:txBody>
      </p:sp>
      <p:sp>
        <p:nvSpPr>
          <p:cNvPr id="457" name="Google Shape;457;p13"/>
          <p:cNvSpPr txBox="1"/>
          <p:nvPr>
            <p:ph hasCustomPrompt="1" idx="3" type="title"/>
          </p:nvPr>
        </p:nvSpPr>
        <p:spPr>
          <a:xfrm>
            <a:off x="6095475" y="1660600"/>
            <a:ext cx="1415100" cy="124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6000"/>
              <a:buNone/>
              <a:defRPr sz="6000">
                <a:solidFill>
                  <a:srgbClr val="FFFFFF"/>
                </a:solidFill>
              </a:defRPr>
            </a:lvl1pPr>
            <a:lvl2pPr lvl="1" rtl="0" algn="ctr">
              <a:spcBef>
                <a:spcPts val="0"/>
              </a:spcBef>
              <a:spcAft>
                <a:spcPts val="0"/>
              </a:spcAft>
              <a:buClr>
                <a:srgbClr val="FFFFFF"/>
              </a:buClr>
              <a:buSzPts val="6000"/>
              <a:buNone/>
              <a:defRPr sz="6000">
                <a:solidFill>
                  <a:srgbClr val="FFFFFF"/>
                </a:solidFill>
              </a:defRPr>
            </a:lvl2pPr>
            <a:lvl3pPr lvl="2" rtl="0" algn="ctr">
              <a:spcBef>
                <a:spcPts val="0"/>
              </a:spcBef>
              <a:spcAft>
                <a:spcPts val="0"/>
              </a:spcAft>
              <a:buClr>
                <a:srgbClr val="FFFFFF"/>
              </a:buClr>
              <a:buSzPts val="6000"/>
              <a:buNone/>
              <a:defRPr sz="6000">
                <a:solidFill>
                  <a:srgbClr val="FFFFFF"/>
                </a:solidFill>
              </a:defRPr>
            </a:lvl3pPr>
            <a:lvl4pPr lvl="3" rtl="0" algn="ctr">
              <a:spcBef>
                <a:spcPts val="0"/>
              </a:spcBef>
              <a:spcAft>
                <a:spcPts val="0"/>
              </a:spcAft>
              <a:buClr>
                <a:srgbClr val="FFFFFF"/>
              </a:buClr>
              <a:buSzPts val="6000"/>
              <a:buNone/>
              <a:defRPr sz="6000">
                <a:solidFill>
                  <a:srgbClr val="FFFFFF"/>
                </a:solidFill>
              </a:defRPr>
            </a:lvl4pPr>
            <a:lvl5pPr lvl="4" rtl="0" algn="ctr">
              <a:spcBef>
                <a:spcPts val="0"/>
              </a:spcBef>
              <a:spcAft>
                <a:spcPts val="0"/>
              </a:spcAft>
              <a:buClr>
                <a:srgbClr val="FFFFFF"/>
              </a:buClr>
              <a:buSzPts val="6000"/>
              <a:buNone/>
              <a:defRPr sz="6000">
                <a:solidFill>
                  <a:srgbClr val="FFFFFF"/>
                </a:solidFill>
              </a:defRPr>
            </a:lvl5pPr>
            <a:lvl6pPr lvl="5" rtl="0" algn="ctr">
              <a:spcBef>
                <a:spcPts val="0"/>
              </a:spcBef>
              <a:spcAft>
                <a:spcPts val="0"/>
              </a:spcAft>
              <a:buClr>
                <a:srgbClr val="FFFFFF"/>
              </a:buClr>
              <a:buSzPts val="6000"/>
              <a:buNone/>
              <a:defRPr sz="6000">
                <a:solidFill>
                  <a:srgbClr val="FFFFFF"/>
                </a:solidFill>
              </a:defRPr>
            </a:lvl6pPr>
            <a:lvl7pPr lvl="6" rtl="0" algn="ctr">
              <a:spcBef>
                <a:spcPts val="0"/>
              </a:spcBef>
              <a:spcAft>
                <a:spcPts val="0"/>
              </a:spcAft>
              <a:buClr>
                <a:srgbClr val="FFFFFF"/>
              </a:buClr>
              <a:buSzPts val="6000"/>
              <a:buNone/>
              <a:defRPr sz="6000">
                <a:solidFill>
                  <a:srgbClr val="FFFFFF"/>
                </a:solidFill>
              </a:defRPr>
            </a:lvl7pPr>
            <a:lvl8pPr lvl="7" rtl="0" algn="ctr">
              <a:spcBef>
                <a:spcPts val="0"/>
              </a:spcBef>
              <a:spcAft>
                <a:spcPts val="0"/>
              </a:spcAft>
              <a:buClr>
                <a:srgbClr val="FFFFFF"/>
              </a:buClr>
              <a:buSzPts val="6000"/>
              <a:buNone/>
              <a:defRPr sz="6000">
                <a:solidFill>
                  <a:srgbClr val="FFFFFF"/>
                </a:solidFill>
              </a:defRPr>
            </a:lvl8pPr>
            <a:lvl9pPr lvl="8" rtl="0" algn="ctr">
              <a:spcBef>
                <a:spcPts val="0"/>
              </a:spcBef>
              <a:spcAft>
                <a:spcPts val="0"/>
              </a:spcAft>
              <a:buClr>
                <a:srgbClr val="FFFFFF"/>
              </a:buClr>
              <a:buSzPts val="6000"/>
              <a:buNone/>
              <a:defRPr sz="6000">
                <a:solidFill>
                  <a:srgbClr val="FFFFFF"/>
                </a:solidFill>
              </a:defRPr>
            </a:lvl9pPr>
          </a:lstStyle>
          <a:p>
            <a:r>
              <a:t>xx%</a:t>
            </a:r>
          </a:p>
        </p:txBody>
      </p:sp>
      <p:sp>
        <p:nvSpPr>
          <p:cNvPr id="458" name="Google Shape;458;p13"/>
          <p:cNvSpPr txBox="1"/>
          <p:nvPr>
            <p:ph idx="1" type="subTitle"/>
          </p:nvPr>
        </p:nvSpPr>
        <p:spPr>
          <a:xfrm>
            <a:off x="1416113" y="3267575"/>
            <a:ext cx="1846500" cy="106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9" name="Google Shape;459;p13"/>
          <p:cNvSpPr txBox="1"/>
          <p:nvPr>
            <p:ph idx="4" type="subTitle"/>
          </p:nvPr>
        </p:nvSpPr>
        <p:spPr>
          <a:xfrm>
            <a:off x="3648750" y="3267575"/>
            <a:ext cx="1846500" cy="106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60" name="Google Shape;460;p13"/>
          <p:cNvSpPr txBox="1"/>
          <p:nvPr>
            <p:ph idx="5" type="subTitle"/>
          </p:nvPr>
        </p:nvSpPr>
        <p:spPr>
          <a:xfrm>
            <a:off x="5881388" y="3267575"/>
            <a:ext cx="1846500" cy="106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61" name="Google Shape;461;p13"/>
          <p:cNvSpPr txBox="1"/>
          <p:nvPr>
            <p:ph idx="6" type="title"/>
          </p:nvPr>
        </p:nvSpPr>
        <p:spPr>
          <a:xfrm>
            <a:off x="1561313" y="2932650"/>
            <a:ext cx="1556100" cy="43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462" name="Google Shape;462;p13"/>
          <p:cNvSpPr txBox="1"/>
          <p:nvPr>
            <p:ph idx="7" type="title"/>
          </p:nvPr>
        </p:nvSpPr>
        <p:spPr>
          <a:xfrm>
            <a:off x="3793950" y="2932650"/>
            <a:ext cx="1556100" cy="43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463" name="Google Shape;463;p13"/>
          <p:cNvSpPr txBox="1"/>
          <p:nvPr>
            <p:ph idx="8" type="title"/>
          </p:nvPr>
        </p:nvSpPr>
        <p:spPr>
          <a:xfrm>
            <a:off x="6026588" y="2932650"/>
            <a:ext cx="1556100" cy="43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464" name="Google Shape;464;p13"/>
          <p:cNvSpPr txBox="1"/>
          <p:nvPr>
            <p:ph idx="9" type="title"/>
          </p:nvPr>
        </p:nvSpPr>
        <p:spPr>
          <a:xfrm>
            <a:off x="311700" y="467550"/>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image">
  <p:cSld name="CUSTOM_1">
    <p:spTree>
      <p:nvGrpSpPr>
        <p:cNvPr id="465" name="Shape 465"/>
        <p:cNvGrpSpPr/>
        <p:nvPr/>
      </p:nvGrpSpPr>
      <p:grpSpPr>
        <a:xfrm>
          <a:off x="0" y="0"/>
          <a:ext cx="0" cy="0"/>
          <a:chOff x="0" y="0"/>
          <a:chExt cx="0" cy="0"/>
        </a:xfrm>
      </p:grpSpPr>
      <p:sp>
        <p:nvSpPr>
          <p:cNvPr id="466" name="Google Shape;466;p14"/>
          <p:cNvSpPr/>
          <p:nvPr/>
        </p:nvSpPr>
        <p:spPr>
          <a:xfrm rot="3320876">
            <a:off x="4032983" y="535242"/>
            <a:ext cx="4915307" cy="5017139"/>
          </a:xfrm>
          <a:custGeom>
            <a:rect b="b" l="l" r="r" t="t"/>
            <a:pathLst>
              <a:path extrusionOk="0" h="181830" w="164618">
                <a:moveTo>
                  <a:pt x="17337" y="0"/>
                </a:moveTo>
                <a:cubicBezTo>
                  <a:pt x="11319" y="0"/>
                  <a:pt x="5466" y="2631"/>
                  <a:pt x="351" y="7417"/>
                </a:cubicBezTo>
                <a:lnTo>
                  <a:pt x="0" y="23756"/>
                </a:lnTo>
                <a:cubicBezTo>
                  <a:pt x="11551" y="25117"/>
                  <a:pt x="25123" y="28148"/>
                  <a:pt x="31316" y="39963"/>
                </a:cubicBezTo>
                <a:cubicBezTo>
                  <a:pt x="35137" y="47342"/>
                  <a:pt x="35006" y="56214"/>
                  <a:pt x="38212" y="63944"/>
                </a:cubicBezTo>
                <a:cubicBezTo>
                  <a:pt x="42253" y="73739"/>
                  <a:pt x="51125" y="80107"/>
                  <a:pt x="59733" y="84675"/>
                </a:cubicBezTo>
                <a:cubicBezTo>
                  <a:pt x="68386" y="89243"/>
                  <a:pt x="76336" y="94382"/>
                  <a:pt x="84900" y="99960"/>
                </a:cubicBezTo>
                <a:cubicBezTo>
                  <a:pt x="106334" y="113927"/>
                  <a:pt x="117885" y="167116"/>
                  <a:pt x="111956" y="181830"/>
                </a:cubicBezTo>
                <a:lnTo>
                  <a:pt x="164618" y="98159"/>
                </a:lnTo>
                <a:cubicBezTo>
                  <a:pt x="155043" y="77033"/>
                  <a:pt x="135498" y="61353"/>
                  <a:pt x="115426" y="58673"/>
                </a:cubicBezTo>
                <a:cubicBezTo>
                  <a:pt x="112484" y="58295"/>
                  <a:pt x="109552" y="58172"/>
                  <a:pt x="106623" y="58172"/>
                </a:cubicBezTo>
                <a:cubicBezTo>
                  <a:pt x="101103" y="58172"/>
                  <a:pt x="95600" y="58611"/>
                  <a:pt x="90084" y="58611"/>
                </a:cubicBezTo>
                <a:cubicBezTo>
                  <a:pt x="89352" y="58611"/>
                  <a:pt x="88620" y="58603"/>
                  <a:pt x="87887" y="58586"/>
                </a:cubicBezTo>
                <a:cubicBezTo>
                  <a:pt x="78664" y="58366"/>
                  <a:pt x="68781" y="56302"/>
                  <a:pt x="61227" y="49362"/>
                </a:cubicBezTo>
                <a:cubicBezTo>
                  <a:pt x="48841" y="38074"/>
                  <a:pt x="45854" y="17036"/>
                  <a:pt x="33073" y="6319"/>
                </a:cubicBezTo>
                <a:cubicBezTo>
                  <a:pt x="27958" y="2002"/>
                  <a:pt x="22585" y="0"/>
                  <a:pt x="1733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4"/>
          <p:cNvSpPr txBox="1"/>
          <p:nvPr>
            <p:ph idx="1" type="subTitle"/>
          </p:nvPr>
        </p:nvSpPr>
        <p:spPr>
          <a:xfrm>
            <a:off x="874400" y="2786550"/>
            <a:ext cx="2888400" cy="138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spcBef>
                <a:spcPts val="0"/>
              </a:spcBef>
              <a:spcAft>
                <a:spcPts val="0"/>
              </a:spcAft>
              <a:buSzPts val="1500"/>
              <a:buNone/>
              <a:defRPr sz="1500"/>
            </a:lvl2pPr>
            <a:lvl3pPr lvl="2" rtl="0">
              <a:spcBef>
                <a:spcPts val="0"/>
              </a:spcBef>
              <a:spcAft>
                <a:spcPts val="0"/>
              </a:spcAft>
              <a:buSzPts val="1500"/>
              <a:buNone/>
              <a:defRPr sz="1500"/>
            </a:lvl3pPr>
            <a:lvl4pPr lvl="3" rtl="0">
              <a:spcBef>
                <a:spcPts val="0"/>
              </a:spcBef>
              <a:spcAft>
                <a:spcPts val="0"/>
              </a:spcAft>
              <a:buSzPts val="1500"/>
              <a:buNone/>
              <a:defRPr sz="1500"/>
            </a:lvl4pPr>
            <a:lvl5pPr lvl="4" rtl="0">
              <a:spcBef>
                <a:spcPts val="0"/>
              </a:spcBef>
              <a:spcAft>
                <a:spcPts val="0"/>
              </a:spcAft>
              <a:buSzPts val="1500"/>
              <a:buNone/>
              <a:defRPr sz="1500"/>
            </a:lvl5pPr>
            <a:lvl6pPr lvl="5" rtl="0">
              <a:spcBef>
                <a:spcPts val="0"/>
              </a:spcBef>
              <a:spcAft>
                <a:spcPts val="0"/>
              </a:spcAft>
              <a:buSzPts val="1500"/>
              <a:buNone/>
              <a:defRPr sz="1500"/>
            </a:lvl6pPr>
            <a:lvl7pPr lvl="6" rtl="0">
              <a:spcBef>
                <a:spcPts val="0"/>
              </a:spcBef>
              <a:spcAft>
                <a:spcPts val="0"/>
              </a:spcAft>
              <a:buSzPts val="1500"/>
              <a:buNone/>
              <a:defRPr sz="1500"/>
            </a:lvl7pPr>
            <a:lvl8pPr lvl="7" rtl="0">
              <a:spcBef>
                <a:spcPts val="0"/>
              </a:spcBef>
              <a:spcAft>
                <a:spcPts val="0"/>
              </a:spcAft>
              <a:buSzPts val="1500"/>
              <a:buNone/>
              <a:defRPr sz="1500"/>
            </a:lvl8pPr>
            <a:lvl9pPr lvl="8" rtl="0">
              <a:spcBef>
                <a:spcPts val="0"/>
              </a:spcBef>
              <a:spcAft>
                <a:spcPts val="0"/>
              </a:spcAft>
              <a:buSzPts val="1500"/>
              <a:buNone/>
              <a:defRPr sz="1500"/>
            </a:lvl9pPr>
          </a:lstStyle>
          <a:p/>
        </p:txBody>
      </p:sp>
      <p:sp>
        <p:nvSpPr>
          <p:cNvPr id="468" name="Google Shape;468;p14"/>
          <p:cNvSpPr/>
          <p:nvPr/>
        </p:nvSpPr>
        <p:spPr>
          <a:xfrm rot="-5400000">
            <a:off x="405169" y="4473020"/>
            <a:ext cx="380111" cy="378732"/>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 name="Google Shape;469;p14"/>
          <p:cNvGrpSpPr/>
          <p:nvPr/>
        </p:nvGrpSpPr>
        <p:grpSpPr>
          <a:xfrm rot="-10798371">
            <a:off x="7841809" y="-47872"/>
            <a:ext cx="1302199" cy="1103978"/>
            <a:chOff x="-754697" y="1352100"/>
            <a:chExt cx="6171556" cy="3954075"/>
          </a:xfrm>
        </p:grpSpPr>
        <p:sp>
          <p:nvSpPr>
            <p:cNvPr id="470" name="Google Shape;470;p14"/>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4"/>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4"/>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4"/>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4"/>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4"/>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4"/>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4"/>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4"/>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4"/>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4"/>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1" name="Google Shape;481;p14"/>
          <p:cNvSpPr txBox="1"/>
          <p:nvPr>
            <p:ph type="title"/>
          </p:nvPr>
        </p:nvSpPr>
        <p:spPr>
          <a:xfrm>
            <a:off x="929900" y="1583181"/>
            <a:ext cx="2832900" cy="904500"/>
          </a:xfrm>
          <a:prstGeom prst="rect">
            <a:avLst/>
          </a:prstGeom>
        </p:spPr>
        <p:txBody>
          <a:bodyPr anchorCtr="0" anchor="t" bIns="91425" lIns="91425" spcFirstLastPara="1" rIns="91425" wrap="square" tIns="91425">
            <a:noAutofit/>
          </a:bodyPr>
          <a:lstStyle>
            <a:lvl1pPr lvl="0" algn="ctr">
              <a:spcBef>
                <a:spcPts val="0"/>
              </a:spcBef>
              <a:spcAft>
                <a:spcPts val="0"/>
              </a:spcAft>
              <a:buSzPts val="2500"/>
              <a:buNone/>
              <a:defRPr sz="2500"/>
            </a:lvl1pPr>
            <a:lvl2pPr lvl="1">
              <a:spcBef>
                <a:spcPts val="0"/>
              </a:spcBef>
              <a:spcAft>
                <a:spcPts val="0"/>
              </a:spcAft>
              <a:buSzPts val="2500"/>
              <a:buNone/>
              <a:defRPr sz="2500"/>
            </a:lvl2pPr>
            <a:lvl3pPr lvl="2">
              <a:spcBef>
                <a:spcPts val="0"/>
              </a:spcBef>
              <a:spcAft>
                <a:spcPts val="0"/>
              </a:spcAft>
              <a:buSzPts val="2500"/>
              <a:buNone/>
              <a:defRPr sz="2500"/>
            </a:lvl3pPr>
            <a:lvl4pPr lvl="3">
              <a:spcBef>
                <a:spcPts val="0"/>
              </a:spcBef>
              <a:spcAft>
                <a:spcPts val="0"/>
              </a:spcAft>
              <a:buSzPts val="2500"/>
              <a:buNone/>
              <a:defRPr sz="2500"/>
            </a:lvl4pPr>
            <a:lvl5pPr lvl="4">
              <a:spcBef>
                <a:spcPts val="0"/>
              </a:spcBef>
              <a:spcAft>
                <a:spcPts val="0"/>
              </a:spcAft>
              <a:buSzPts val="2500"/>
              <a:buNone/>
              <a:defRPr sz="2500"/>
            </a:lvl5pPr>
            <a:lvl6pPr lvl="5">
              <a:spcBef>
                <a:spcPts val="0"/>
              </a:spcBef>
              <a:spcAft>
                <a:spcPts val="0"/>
              </a:spcAft>
              <a:buSzPts val="2500"/>
              <a:buNone/>
              <a:defRPr sz="2500"/>
            </a:lvl6pPr>
            <a:lvl7pPr lvl="6">
              <a:spcBef>
                <a:spcPts val="0"/>
              </a:spcBef>
              <a:spcAft>
                <a:spcPts val="0"/>
              </a:spcAft>
              <a:buSzPts val="2500"/>
              <a:buNone/>
              <a:defRPr sz="2500"/>
            </a:lvl7pPr>
            <a:lvl8pPr lvl="7">
              <a:spcBef>
                <a:spcPts val="0"/>
              </a:spcBef>
              <a:spcAft>
                <a:spcPts val="0"/>
              </a:spcAft>
              <a:buSzPts val="2500"/>
              <a:buNone/>
              <a:defRPr sz="2500"/>
            </a:lvl8pPr>
            <a:lvl9pPr lvl="8">
              <a:spcBef>
                <a:spcPts val="0"/>
              </a:spcBef>
              <a:spcAft>
                <a:spcPts val="0"/>
              </a:spcAft>
              <a:buSzPts val="2500"/>
              <a:buNone/>
              <a:defRPr sz="25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oa!">
  <p:cSld name="CUSTOM_2">
    <p:spTree>
      <p:nvGrpSpPr>
        <p:cNvPr id="482" name="Shape 482"/>
        <p:cNvGrpSpPr/>
        <p:nvPr/>
      </p:nvGrpSpPr>
      <p:grpSpPr>
        <a:xfrm>
          <a:off x="0" y="0"/>
          <a:ext cx="0" cy="0"/>
          <a:chOff x="0" y="0"/>
          <a:chExt cx="0" cy="0"/>
        </a:xfrm>
      </p:grpSpPr>
      <p:sp>
        <p:nvSpPr>
          <p:cNvPr id="483" name="Google Shape;483;p15"/>
          <p:cNvSpPr/>
          <p:nvPr/>
        </p:nvSpPr>
        <p:spPr>
          <a:xfrm rot="-7479124">
            <a:off x="1244408" y="-386283"/>
            <a:ext cx="4915307" cy="5017139"/>
          </a:xfrm>
          <a:custGeom>
            <a:rect b="b" l="l" r="r" t="t"/>
            <a:pathLst>
              <a:path extrusionOk="0" h="181830" w="164618">
                <a:moveTo>
                  <a:pt x="17337" y="0"/>
                </a:moveTo>
                <a:cubicBezTo>
                  <a:pt x="11319" y="0"/>
                  <a:pt x="5466" y="2631"/>
                  <a:pt x="351" y="7417"/>
                </a:cubicBezTo>
                <a:lnTo>
                  <a:pt x="0" y="23756"/>
                </a:lnTo>
                <a:cubicBezTo>
                  <a:pt x="11551" y="25117"/>
                  <a:pt x="25123" y="28148"/>
                  <a:pt x="31316" y="39963"/>
                </a:cubicBezTo>
                <a:cubicBezTo>
                  <a:pt x="35137" y="47342"/>
                  <a:pt x="35006" y="56214"/>
                  <a:pt x="38212" y="63944"/>
                </a:cubicBezTo>
                <a:cubicBezTo>
                  <a:pt x="42253" y="73739"/>
                  <a:pt x="51125" y="80107"/>
                  <a:pt x="59733" y="84675"/>
                </a:cubicBezTo>
                <a:cubicBezTo>
                  <a:pt x="68386" y="89243"/>
                  <a:pt x="76336" y="94382"/>
                  <a:pt x="84900" y="99960"/>
                </a:cubicBezTo>
                <a:cubicBezTo>
                  <a:pt x="106334" y="113927"/>
                  <a:pt x="117885" y="167116"/>
                  <a:pt x="111956" y="181830"/>
                </a:cubicBezTo>
                <a:lnTo>
                  <a:pt x="164618" y="98159"/>
                </a:lnTo>
                <a:cubicBezTo>
                  <a:pt x="155043" y="77033"/>
                  <a:pt x="135498" y="61353"/>
                  <a:pt x="115426" y="58673"/>
                </a:cubicBezTo>
                <a:cubicBezTo>
                  <a:pt x="112484" y="58295"/>
                  <a:pt x="109552" y="58172"/>
                  <a:pt x="106623" y="58172"/>
                </a:cubicBezTo>
                <a:cubicBezTo>
                  <a:pt x="101103" y="58172"/>
                  <a:pt x="95600" y="58611"/>
                  <a:pt x="90084" y="58611"/>
                </a:cubicBezTo>
                <a:cubicBezTo>
                  <a:pt x="89352" y="58611"/>
                  <a:pt x="88620" y="58603"/>
                  <a:pt x="87887" y="58586"/>
                </a:cubicBezTo>
                <a:cubicBezTo>
                  <a:pt x="78664" y="58366"/>
                  <a:pt x="68781" y="56302"/>
                  <a:pt x="61227" y="49362"/>
                </a:cubicBezTo>
                <a:cubicBezTo>
                  <a:pt x="48841" y="38074"/>
                  <a:pt x="45854" y="17036"/>
                  <a:pt x="33073" y="6319"/>
                </a:cubicBezTo>
                <a:cubicBezTo>
                  <a:pt x="27958" y="2002"/>
                  <a:pt x="22585" y="0"/>
                  <a:pt x="1733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 name="Google Shape;484;p15"/>
          <p:cNvGrpSpPr/>
          <p:nvPr/>
        </p:nvGrpSpPr>
        <p:grpSpPr>
          <a:xfrm rot="-4498684">
            <a:off x="-217915" y="2612905"/>
            <a:ext cx="2566831" cy="2205360"/>
            <a:chOff x="-754697" y="1352100"/>
            <a:chExt cx="6171556" cy="3954075"/>
          </a:xfrm>
        </p:grpSpPr>
        <p:sp>
          <p:nvSpPr>
            <p:cNvPr id="485" name="Google Shape;485;p15"/>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5"/>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5"/>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5"/>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5"/>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5"/>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5"/>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5"/>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5"/>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5"/>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5"/>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 name="Google Shape;496;p15"/>
          <p:cNvSpPr/>
          <p:nvPr/>
        </p:nvSpPr>
        <p:spPr>
          <a:xfrm rot="-5400000">
            <a:off x="4282344" y="415295"/>
            <a:ext cx="380111" cy="378732"/>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5"/>
          <p:cNvSpPr txBox="1"/>
          <p:nvPr>
            <p:ph idx="1" type="subTitle"/>
          </p:nvPr>
        </p:nvSpPr>
        <p:spPr>
          <a:xfrm>
            <a:off x="5049125" y="2508450"/>
            <a:ext cx="3476700" cy="103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5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p:txBody>
      </p:sp>
      <p:sp>
        <p:nvSpPr>
          <p:cNvPr id="498" name="Google Shape;498;p15"/>
          <p:cNvSpPr txBox="1"/>
          <p:nvPr>
            <p:ph type="title"/>
          </p:nvPr>
        </p:nvSpPr>
        <p:spPr>
          <a:xfrm>
            <a:off x="5371150" y="1603950"/>
            <a:ext cx="2832900" cy="904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None/>
              <a:defRPr sz="5500"/>
            </a:lvl2pPr>
            <a:lvl3pPr lvl="2" rtl="0">
              <a:spcBef>
                <a:spcPts val="0"/>
              </a:spcBef>
              <a:spcAft>
                <a:spcPts val="0"/>
              </a:spcAft>
              <a:buSzPts val="5500"/>
              <a:buNone/>
              <a:defRPr sz="5500"/>
            </a:lvl3pPr>
            <a:lvl4pPr lvl="3" rtl="0">
              <a:spcBef>
                <a:spcPts val="0"/>
              </a:spcBef>
              <a:spcAft>
                <a:spcPts val="0"/>
              </a:spcAft>
              <a:buSzPts val="5500"/>
              <a:buNone/>
              <a:defRPr sz="5500"/>
            </a:lvl4pPr>
            <a:lvl5pPr lvl="4" rtl="0">
              <a:spcBef>
                <a:spcPts val="0"/>
              </a:spcBef>
              <a:spcAft>
                <a:spcPts val="0"/>
              </a:spcAft>
              <a:buSzPts val="5500"/>
              <a:buNone/>
              <a:defRPr sz="5500"/>
            </a:lvl5pPr>
            <a:lvl6pPr lvl="5" rtl="0">
              <a:spcBef>
                <a:spcPts val="0"/>
              </a:spcBef>
              <a:spcAft>
                <a:spcPts val="0"/>
              </a:spcAft>
              <a:buSzPts val="5500"/>
              <a:buNone/>
              <a:defRPr sz="5500"/>
            </a:lvl6pPr>
            <a:lvl7pPr lvl="6" rtl="0">
              <a:spcBef>
                <a:spcPts val="0"/>
              </a:spcBef>
              <a:spcAft>
                <a:spcPts val="0"/>
              </a:spcAft>
              <a:buSzPts val="5500"/>
              <a:buNone/>
              <a:defRPr sz="5500"/>
            </a:lvl7pPr>
            <a:lvl8pPr lvl="7" rtl="0">
              <a:spcBef>
                <a:spcPts val="0"/>
              </a:spcBef>
              <a:spcAft>
                <a:spcPts val="0"/>
              </a:spcAft>
              <a:buSzPts val="5500"/>
              <a:buNone/>
              <a:defRPr sz="5500"/>
            </a:lvl8pPr>
            <a:lvl9pPr lvl="8" rtl="0">
              <a:spcBef>
                <a:spcPts val="0"/>
              </a:spcBef>
              <a:spcAft>
                <a:spcPts val="0"/>
              </a:spcAft>
              <a:buSzPts val="5500"/>
              <a:buNone/>
              <a:defRPr sz="55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499" name="Shape 499"/>
        <p:cNvGrpSpPr/>
        <p:nvPr/>
      </p:nvGrpSpPr>
      <p:grpSpPr>
        <a:xfrm>
          <a:off x="0" y="0"/>
          <a:ext cx="0" cy="0"/>
          <a:chOff x="0" y="0"/>
          <a:chExt cx="0" cy="0"/>
        </a:xfrm>
      </p:grpSpPr>
      <p:grpSp>
        <p:nvGrpSpPr>
          <p:cNvPr id="500" name="Google Shape;500;p16"/>
          <p:cNvGrpSpPr/>
          <p:nvPr/>
        </p:nvGrpSpPr>
        <p:grpSpPr>
          <a:xfrm flipH="1" rot="10800000">
            <a:off x="7735101" y="-571596"/>
            <a:ext cx="1883828" cy="1750318"/>
            <a:chOff x="6489082" y="2893343"/>
            <a:chExt cx="2807494" cy="2457966"/>
          </a:xfrm>
        </p:grpSpPr>
        <p:sp>
          <p:nvSpPr>
            <p:cNvPr id="501" name="Google Shape;501;p16"/>
            <p:cNvSpPr/>
            <p:nvPr/>
          </p:nvSpPr>
          <p:spPr>
            <a:xfrm rot="5129512">
              <a:off x="6764035" y="2803221"/>
              <a:ext cx="2257586" cy="2638209"/>
            </a:xfrm>
            <a:custGeom>
              <a:rect b="b" l="l" r="r" t="t"/>
              <a:pathLst>
                <a:path extrusionOk="0" h="105529" w="90304">
                  <a:moveTo>
                    <a:pt x="29750" y="0"/>
                  </a:moveTo>
                  <a:cubicBezTo>
                    <a:pt x="26166" y="0"/>
                    <a:pt x="26382" y="981"/>
                    <a:pt x="24245" y="2773"/>
                  </a:cubicBezTo>
                  <a:cubicBezTo>
                    <a:pt x="17833" y="8088"/>
                    <a:pt x="12255" y="14368"/>
                    <a:pt x="7687" y="21308"/>
                  </a:cubicBezTo>
                  <a:cubicBezTo>
                    <a:pt x="3514" y="27721"/>
                    <a:pt x="0" y="35407"/>
                    <a:pt x="1362" y="43093"/>
                  </a:cubicBezTo>
                  <a:cubicBezTo>
                    <a:pt x="2855" y="51570"/>
                    <a:pt x="9795" y="57587"/>
                    <a:pt x="16735" y="61760"/>
                  </a:cubicBezTo>
                  <a:cubicBezTo>
                    <a:pt x="21829" y="64834"/>
                    <a:pt x="27408" y="67557"/>
                    <a:pt x="30789" y="72740"/>
                  </a:cubicBezTo>
                  <a:cubicBezTo>
                    <a:pt x="34830" y="78977"/>
                    <a:pt x="34698" y="87454"/>
                    <a:pt x="38256" y="94042"/>
                  </a:cubicBezTo>
                  <a:cubicBezTo>
                    <a:pt x="42376" y="101777"/>
                    <a:pt x="51001" y="105528"/>
                    <a:pt x="59242" y="105528"/>
                  </a:cubicBezTo>
                  <a:cubicBezTo>
                    <a:pt x="59612" y="105528"/>
                    <a:pt x="59981" y="105521"/>
                    <a:pt x="60349" y="105506"/>
                  </a:cubicBezTo>
                  <a:cubicBezTo>
                    <a:pt x="68913" y="105198"/>
                    <a:pt x="77039" y="101465"/>
                    <a:pt x="84857" y="97556"/>
                  </a:cubicBezTo>
                  <a:lnTo>
                    <a:pt x="90303" y="5101"/>
                  </a:lnTo>
                  <a:lnTo>
                    <a:pt x="33688" y="226"/>
                  </a:lnTo>
                  <a:cubicBezTo>
                    <a:pt x="32004" y="74"/>
                    <a:pt x="30734" y="0"/>
                    <a:pt x="29750"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6"/>
            <p:cNvSpPr/>
            <p:nvPr/>
          </p:nvSpPr>
          <p:spPr>
            <a:xfrm>
              <a:off x="8407975" y="3336225"/>
              <a:ext cx="24175" cy="14025"/>
            </a:xfrm>
            <a:custGeom>
              <a:rect b="b" l="l" r="r" t="t"/>
              <a:pathLst>
                <a:path extrusionOk="0" h="561" w="967">
                  <a:moveTo>
                    <a:pt x="923" y="1"/>
                  </a:moveTo>
                  <a:lnTo>
                    <a:pt x="659" y="88"/>
                  </a:lnTo>
                  <a:cubicBezTo>
                    <a:pt x="594" y="88"/>
                    <a:pt x="539" y="66"/>
                    <a:pt x="473" y="66"/>
                  </a:cubicBezTo>
                  <a:cubicBezTo>
                    <a:pt x="407" y="66"/>
                    <a:pt x="330" y="88"/>
                    <a:pt x="220" y="176"/>
                  </a:cubicBezTo>
                  <a:cubicBezTo>
                    <a:pt x="220" y="220"/>
                    <a:pt x="220" y="220"/>
                    <a:pt x="264" y="264"/>
                  </a:cubicBezTo>
                  <a:lnTo>
                    <a:pt x="1" y="308"/>
                  </a:lnTo>
                  <a:cubicBezTo>
                    <a:pt x="45" y="396"/>
                    <a:pt x="88" y="484"/>
                    <a:pt x="220" y="528"/>
                  </a:cubicBezTo>
                  <a:cubicBezTo>
                    <a:pt x="286" y="550"/>
                    <a:pt x="352" y="561"/>
                    <a:pt x="418" y="561"/>
                  </a:cubicBezTo>
                  <a:cubicBezTo>
                    <a:pt x="484" y="561"/>
                    <a:pt x="550" y="550"/>
                    <a:pt x="616" y="528"/>
                  </a:cubicBezTo>
                  <a:cubicBezTo>
                    <a:pt x="835" y="484"/>
                    <a:pt x="967" y="220"/>
                    <a:pt x="9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6"/>
            <p:cNvSpPr/>
            <p:nvPr/>
          </p:nvSpPr>
          <p:spPr>
            <a:xfrm>
              <a:off x="7662400" y="3135550"/>
              <a:ext cx="24200" cy="16225"/>
            </a:xfrm>
            <a:custGeom>
              <a:rect b="b" l="l" r="r" t="t"/>
              <a:pathLst>
                <a:path extrusionOk="0" h="649" w="968">
                  <a:moveTo>
                    <a:pt x="529" y="1"/>
                  </a:moveTo>
                  <a:cubicBezTo>
                    <a:pt x="468" y="1"/>
                    <a:pt x="407" y="12"/>
                    <a:pt x="352" y="34"/>
                  </a:cubicBezTo>
                  <a:cubicBezTo>
                    <a:pt x="264" y="78"/>
                    <a:pt x="177" y="122"/>
                    <a:pt x="133" y="210"/>
                  </a:cubicBezTo>
                  <a:cubicBezTo>
                    <a:pt x="45" y="341"/>
                    <a:pt x="1" y="473"/>
                    <a:pt x="45" y="649"/>
                  </a:cubicBezTo>
                  <a:lnTo>
                    <a:pt x="352" y="517"/>
                  </a:lnTo>
                  <a:lnTo>
                    <a:pt x="352" y="561"/>
                  </a:lnTo>
                  <a:cubicBezTo>
                    <a:pt x="380" y="542"/>
                    <a:pt x="404" y="536"/>
                    <a:pt x="426" y="536"/>
                  </a:cubicBezTo>
                  <a:cubicBezTo>
                    <a:pt x="486" y="536"/>
                    <a:pt x="533" y="586"/>
                    <a:pt x="608" y="586"/>
                  </a:cubicBezTo>
                  <a:cubicBezTo>
                    <a:pt x="635" y="586"/>
                    <a:pt x="667" y="579"/>
                    <a:pt x="704" y="561"/>
                  </a:cubicBezTo>
                  <a:cubicBezTo>
                    <a:pt x="704" y="517"/>
                    <a:pt x="704" y="473"/>
                    <a:pt x="660" y="429"/>
                  </a:cubicBezTo>
                  <a:lnTo>
                    <a:pt x="967" y="297"/>
                  </a:lnTo>
                  <a:cubicBezTo>
                    <a:pt x="901" y="100"/>
                    <a:pt x="712" y="1"/>
                    <a:pt x="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6"/>
            <p:cNvSpPr/>
            <p:nvPr/>
          </p:nvSpPr>
          <p:spPr>
            <a:xfrm>
              <a:off x="8319050" y="4479725"/>
              <a:ext cx="29650" cy="22650"/>
            </a:xfrm>
            <a:custGeom>
              <a:rect b="b" l="l" r="r" t="t"/>
              <a:pathLst>
                <a:path extrusionOk="0" h="906" w="1186">
                  <a:moveTo>
                    <a:pt x="538" y="1"/>
                  </a:moveTo>
                  <a:cubicBezTo>
                    <a:pt x="390" y="1"/>
                    <a:pt x="243" y="31"/>
                    <a:pt x="132" y="115"/>
                  </a:cubicBezTo>
                  <a:lnTo>
                    <a:pt x="0" y="466"/>
                  </a:lnTo>
                  <a:lnTo>
                    <a:pt x="132" y="774"/>
                  </a:lnTo>
                  <a:lnTo>
                    <a:pt x="527" y="905"/>
                  </a:lnTo>
                  <a:cubicBezTo>
                    <a:pt x="615" y="861"/>
                    <a:pt x="703" y="774"/>
                    <a:pt x="835" y="730"/>
                  </a:cubicBezTo>
                  <a:cubicBezTo>
                    <a:pt x="966" y="686"/>
                    <a:pt x="1098" y="598"/>
                    <a:pt x="1186" y="422"/>
                  </a:cubicBezTo>
                  <a:lnTo>
                    <a:pt x="922" y="27"/>
                  </a:lnTo>
                  <a:lnTo>
                    <a:pt x="791" y="27"/>
                  </a:lnTo>
                  <a:cubicBezTo>
                    <a:pt x="710" y="11"/>
                    <a:pt x="624" y="1"/>
                    <a:pt x="5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6"/>
            <p:cNvSpPr/>
            <p:nvPr/>
          </p:nvSpPr>
          <p:spPr>
            <a:xfrm>
              <a:off x="7406575" y="4492150"/>
              <a:ext cx="34050" cy="40975"/>
            </a:xfrm>
            <a:custGeom>
              <a:rect b="b" l="l" r="r" t="t"/>
              <a:pathLst>
                <a:path extrusionOk="0" h="1639" w="1362">
                  <a:moveTo>
                    <a:pt x="653" y="1"/>
                  </a:moveTo>
                  <a:cubicBezTo>
                    <a:pt x="607" y="1"/>
                    <a:pt x="565" y="6"/>
                    <a:pt x="527" y="13"/>
                  </a:cubicBezTo>
                  <a:lnTo>
                    <a:pt x="395" y="57"/>
                  </a:lnTo>
                  <a:lnTo>
                    <a:pt x="220" y="233"/>
                  </a:lnTo>
                  <a:lnTo>
                    <a:pt x="88" y="364"/>
                  </a:lnTo>
                  <a:cubicBezTo>
                    <a:pt x="0" y="584"/>
                    <a:pt x="0" y="804"/>
                    <a:pt x="88" y="1023"/>
                  </a:cubicBezTo>
                  <a:cubicBezTo>
                    <a:pt x="220" y="1331"/>
                    <a:pt x="483" y="1594"/>
                    <a:pt x="791" y="1638"/>
                  </a:cubicBezTo>
                  <a:lnTo>
                    <a:pt x="1098" y="1506"/>
                  </a:lnTo>
                  <a:lnTo>
                    <a:pt x="1362" y="1111"/>
                  </a:lnTo>
                  <a:lnTo>
                    <a:pt x="1362" y="760"/>
                  </a:lnTo>
                  <a:lnTo>
                    <a:pt x="1318" y="628"/>
                  </a:lnTo>
                  <a:cubicBezTo>
                    <a:pt x="1172" y="118"/>
                    <a:pt x="875" y="1"/>
                    <a:pt x="6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6"/>
            <p:cNvSpPr/>
            <p:nvPr/>
          </p:nvSpPr>
          <p:spPr>
            <a:xfrm>
              <a:off x="7750250" y="4605225"/>
              <a:ext cx="18700" cy="23050"/>
            </a:xfrm>
            <a:custGeom>
              <a:rect b="b" l="l" r="r" t="t"/>
              <a:pathLst>
                <a:path extrusionOk="0" h="922" w="748">
                  <a:moveTo>
                    <a:pt x="315" y="0"/>
                  </a:moveTo>
                  <a:cubicBezTo>
                    <a:pt x="285" y="0"/>
                    <a:pt x="254" y="4"/>
                    <a:pt x="220" y="14"/>
                  </a:cubicBezTo>
                  <a:lnTo>
                    <a:pt x="132" y="190"/>
                  </a:lnTo>
                  <a:lnTo>
                    <a:pt x="176" y="190"/>
                  </a:lnTo>
                  <a:lnTo>
                    <a:pt x="1" y="585"/>
                  </a:lnTo>
                  <a:cubicBezTo>
                    <a:pt x="45" y="717"/>
                    <a:pt x="132" y="848"/>
                    <a:pt x="308" y="892"/>
                  </a:cubicBezTo>
                  <a:cubicBezTo>
                    <a:pt x="344" y="911"/>
                    <a:pt x="388" y="921"/>
                    <a:pt x="437" y="921"/>
                  </a:cubicBezTo>
                  <a:cubicBezTo>
                    <a:pt x="505" y="921"/>
                    <a:pt x="582" y="900"/>
                    <a:pt x="659" y="848"/>
                  </a:cubicBezTo>
                  <a:lnTo>
                    <a:pt x="747" y="453"/>
                  </a:lnTo>
                  <a:cubicBezTo>
                    <a:pt x="703" y="453"/>
                    <a:pt x="703" y="409"/>
                    <a:pt x="703" y="409"/>
                  </a:cubicBezTo>
                  <a:cubicBezTo>
                    <a:pt x="664" y="292"/>
                    <a:pt x="555" y="0"/>
                    <a:pt x="3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6"/>
            <p:cNvSpPr/>
            <p:nvPr/>
          </p:nvSpPr>
          <p:spPr>
            <a:xfrm>
              <a:off x="8007200" y="3047450"/>
              <a:ext cx="20875" cy="28575"/>
            </a:xfrm>
            <a:custGeom>
              <a:rect b="b" l="l" r="r" t="t"/>
              <a:pathLst>
                <a:path extrusionOk="0" h="1143" w="835">
                  <a:moveTo>
                    <a:pt x="439" y="0"/>
                  </a:moveTo>
                  <a:lnTo>
                    <a:pt x="176" y="352"/>
                  </a:lnTo>
                  <a:cubicBezTo>
                    <a:pt x="176" y="395"/>
                    <a:pt x="132" y="395"/>
                    <a:pt x="132" y="439"/>
                  </a:cubicBezTo>
                  <a:cubicBezTo>
                    <a:pt x="44" y="571"/>
                    <a:pt x="0" y="747"/>
                    <a:pt x="0" y="966"/>
                  </a:cubicBezTo>
                  <a:lnTo>
                    <a:pt x="352" y="1142"/>
                  </a:lnTo>
                  <a:cubicBezTo>
                    <a:pt x="703" y="966"/>
                    <a:pt x="835" y="615"/>
                    <a:pt x="791" y="264"/>
                  </a:cubicBezTo>
                  <a:cubicBezTo>
                    <a:pt x="747" y="88"/>
                    <a:pt x="615" y="0"/>
                    <a:pt x="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6"/>
            <p:cNvSpPr/>
            <p:nvPr/>
          </p:nvSpPr>
          <p:spPr>
            <a:xfrm>
              <a:off x="7390100" y="3305825"/>
              <a:ext cx="64800" cy="56375"/>
            </a:xfrm>
            <a:custGeom>
              <a:rect b="b" l="l" r="r" t="t"/>
              <a:pathLst>
                <a:path extrusionOk="0" h="2255" w="2592">
                  <a:moveTo>
                    <a:pt x="971" y="1"/>
                  </a:moveTo>
                  <a:cubicBezTo>
                    <a:pt x="759" y="1"/>
                    <a:pt x="560" y="69"/>
                    <a:pt x="396" y="206"/>
                  </a:cubicBezTo>
                  <a:cubicBezTo>
                    <a:pt x="132" y="470"/>
                    <a:pt x="0" y="821"/>
                    <a:pt x="44" y="1217"/>
                  </a:cubicBezTo>
                  <a:lnTo>
                    <a:pt x="220" y="1568"/>
                  </a:lnTo>
                  <a:lnTo>
                    <a:pt x="484" y="1831"/>
                  </a:lnTo>
                  <a:lnTo>
                    <a:pt x="703" y="1963"/>
                  </a:lnTo>
                  <a:lnTo>
                    <a:pt x="791" y="2007"/>
                  </a:lnTo>
                  <a:cubicBezTo>
                    <a:pt x="988" y="2176"/>
                    <a:pt x="1239" y="2255"/>
                    <a:pt x="1498" y="2255"/>
                  </a:cubicBezTo>
                  <a:cubicBezTo>
                    <a:pt x="1644" y="2255"/>
                    <a:pt x="1791" y="2230"/>
                    <a:pt x="1933" y="2183"/>
                  </a:cubicBezTo>
                  <a:cubicBezTo>
                    <a:pt x="2240" y="2051"/>
                    <a:pt x="2504" y="1788"/>
                    <a:pt x="2592" y="1436"/>
                  </a:cubicBezTo>
                  <a:lnTo>
                    <a:pt x="2460" y="733"/>
                  </a:lnTo>
                  <a:lnTo>
                    <a:pt x="2196" y="470"/>
                  </a:lnTo>
                  <a:lnTo>
                    <a:pt x="2240" y="382"/>
                  </a:lnTo>
                  <a:cubicBezTo>
                    <a:pt x="2067" y="174"/>
                    <a:pt x="1810" y="48"/>
                    <a:pt x="1559" y="48"/>
                  </a:cubicBezTo>
                  <a:cubicBezTo>
                    <a:pt x="1492" y="48"/>
                    <a:pt x="1426" y="56"/>
                    <a:pt x="1362" y="75"/>
                  </a:cubicBezTo>
                  <a:cubicBezTo>
                    <a:pt x="1230" y="25"/>
                    <a:pt x="1098" y="1"/>
                    <a:pt x="9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6"/>
            <p:cNvSpPr/>
            <p:nvPr/>
          </p:nvSpPr>
          <p:spPr>
            <a:xfrm>
              <a:off x="7984125" y="3463600"/>
              <a:ext cx="35175" cy="39700"/>
            </a:xfrm>
            <a:custGeom>
              <a:rect b="b" l="l" r="r" t="t"/>
              <a:pathLst>
                <a:path extrusionOk="0" h="1588" w="1407">
                  <a:moveTo>
                    <a:pt x="616" y="0"/>
                  </a:moveTo>
                  <a:lnTo>
                    <a:pt x="396" y="88"/>
                  </a:lnTo>
                  <a:lnTo>
                    <a:pt x="308" y="176"/>
                  </a:lnTo>
                  <a:lnTo>
                    <a:pt x="133" y="352"/>
                  </a:lnTo>
                  <a:lnTo>
                    <a:pt x="45" y="484"/>
                  </a:lnTo>
                  <a:cubicBezTo>
                    <a:pt x="1" y="659"/>
                    <a:pt x="1" y="879"/>
                    <a:pt x="45" y="1055"/>
                  </a:cubicBezTo>
                  <a:cubicBezTo>
                    <a:pt x="165" y="1376"/>
                    <a:pt x="470" y="1587"/>
                    <a:pt x="790" y="1587"/>
                  </a:cubicBezTo>
                  <a:cubicBezTo>
                    <a:pt x="820" y="1587"/>
                    <a:pt x="849" y="1585"/>
                    <a:pt x="879" y="1582"/>
                  </a:cubicBezTo>
                  <a:lnTo>
                    <a:pt x="1099" y="1406"/>
                  </a:lnTo>
                  <a:lnTo>
                    <a:pt x="1362" y="967"/>
                  </a:lnTo>
                  <a:cubicBezTo>
                    <a:pt x="1406" y="791"/>
                    <a:pt x="1406" y="571"/>
                    <a:pt x="1362" y="396"/>
                  </a:cubicBezTo>
                  <a:lnTo>
                    <a:pt x="1319" y="264"/>
                  </a:lnTo>
                  <a:lnTo>
                    <a:pt x="1143" y="132"/>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6"/>
            <p:cNvSpPr/>
            <p:nvPr/>
          </p:nvSpPr>
          <p:spPr>
            <a:xfrm>
              <a:off x="6846575" y="3448175"/>
              <a:ext cx="37350" cy="41800"/>
            </a:xfrm>
            <a:custGeom>
              <a:rect b="b" l="l" r="r" t="t"/>
              <a:pathLst>
                <a:path extrusionOk="0" h="1672" w="1494">
                  <a:moveTo>
                    <a:pt x="688" y="1"/>
                  </a:moveTo>
                  <a:cubicBezTo>
                    <a:pt x="522" y="1"/>
                    <a:pt x="362" y="49"/>
                    <a:pt x="220" y="134"/>
                  </a:cubicBezTo>
                  <a:lnTo>
                    <a:pt x="88" y="310"/>
                  </a:lnTo>
                  <a:lnTo>
                    <a:pt x="0" y="705"/>
                  </a:lnTo>
                  <a:lnTo>
                    <a:pt x="0" y="925"/>
                  </a:lnTo>
                  <a:cubicBezTo>
                    <a:pt x="88" y="1320"/>
                    <a:pt x="396" y="1584"/>
                    <a:pt x="791" y="1672"/>
                  </a:cubicBezTo>
                  <a:lnTo>
                    <a:pt x="1010" y="1628"/>
                  </a:lnTo>
                  <a:lnTo>
                    <a:pt x="1230" y="1452"/>
                  </a:lnTo>
                  <a:lnTo>
                    <a:pt x="1362" y="1320"/>
                  </a:lnTo>
                  <a:cubicBezTo>
                    <a:pt x="1494" y="1101"/>
                    <a:pt x="1494" y="837"/>
                    <a:pt x="1406" y="574"/>
                  </a:cubicBezTo>
                  <a:cubicBezTo>
                    <a:pt x="1318" y="354"/>
                    <a:pt x="1186" y="178"/>
                    <a:pt x="966" y="47"/>
                  </a:cubicBezTo>
                  <a:cubicBezTo>
                    <a:pt x="873" y="15"/>
                    <a:pt x="780" y="1"/>
                    <a:pt x="6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6"/>
            <p:cNvSpPr/>
            <p:nvPr/>
          </p:nvSpPr>
          <p:spPr>
            <a:xfrm>
              <a:off x="6965150" y="3794100"/>
              <a:ext cx="35175" cy="38475"/>
            </a:xfrm>
            <a:custGeom>
              <a:rect b="b" l="l" r="r" t="t"/>
              <a:pathLst>
                <a:path extrusionOk="0" h="1539" w="1407">
                  <a:moveTo>
                    <a:pt x="528" y="1"/>
                  </a:moveTo>
                  <a:lnTo>
                    <a:pt x="308" y="177"/>
                  </a:lnTo>
                  <a:lnTo>
                    <a:pt x="45" y="572"/>
                  </a:lnTo>
                  <a:cubicBezTo>
                    <a:pt x="1" y="704"/>
                    <a:pt x="1" y="835"/>
                    <a:pt x="1" y="967"/>
                  </a:cubicBezTo>
                  <a:lnTo>
                    <a:pt x="132" y="1231"/>
                  </a:lnTo>
                  <a:lnTo>
                    <a:pt x="484" y="1494"/>
                  </a:lnTo>
                  <a:cubicBezTo>
                    <a:pt x="616" y="1538"/>
                    <a:pt x="747" y="1538"/>
                    <a:pt x="879" y="1538"/>
                  </a:cubicBezTo>
                  <a:lnTo>
                    <a:pt x="1099" y="1406"/>
                  </a:lnTo>
                  <a:lnTo>
                    <a:pt x="1362" y="967"/>
                  </a:lnTo>
                  <a:cubicBezTo>
                    <a:pt x="1406" y="835"/>
                    <a:pt x="1406" y="704"/>
                    <a:pt x="1406" y="572"/>
                  </a:cubicBezTo>
                  <a:lnTo>
                    <a:pt x="1274" y="352"/>
                  </a:lnTo>
                  <a:lnTo>
                    <a:pt x="879" y="89"/>
                  </a:lnTo>
                  <a:cubicBezTo>
                    <a:pt x="747" y="1"/>
                    <a:pt x="616"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6"/>
            <p:cNvSpPr/>
            <p:nvPr/>
          </p:nvSpPr>
          <p:spPr>
            <a:xfrm>
              <a:off x="7890800" y="3285725"/>
              <a:ext cx="36250" cy="39600"/>
            </a:xfrm>
            <a:custGeom>
              <a:rect b="b" l="l" r="r" t="t"/>
              <a:pathLst>
                <a:path extrusionOk="0" h="1584" w="1450">
                  <a:moveTo>
                    <a:pt x="616" y="0"/>
                  </a:moveTo>
                  <a:lnTo>
                    <a:pt x="396" y="88"/>
                  </a:lnTo>
                  <a:lnTo>
                    <a:pt x="220" y="264"/>
                  </a:lnTo>
                  <a:lnTo>
                    <a:pt x="45" y="615"/>
                  </a:lnTo>
                  <a:cubicBezTo>
                    <a:pt x="1" y="747"/>
                    <a:pt x="1" y="879"/>
                    <a:pt x="1" y="1010"/>
                  </a:cubicBezTo>
                  <a:lnTo>
                    <a:pt x="132" y="1230"/>
                  </a:lnTo>
                  <a:lnTo>
                    <a:pt x="572" y="1537"/>
                  </a:lnTo>
                  <a:cubicBezTo>
                    <a:pt x="649" y="1569"/>
                    <a:pt x="727" y="1583"/>
                    <a:pt x="805" y="1583"/>
                  </a:cubicBezTo>
                  <a:cubicBezTo>
                    <a:pt x="947" y="1583"/>
                    <a:pt x="1089" y="1535"/>
                    <a:pt x="1230" y="1450"/>
                  </a:cubicBezTo>
                  <a:lnTo>
                    <a:pt x="1318" y="1274"/>
                  </a:lnTo>
                  <a:lnTo>
                    <a:pt x="1450" y="923"/>
                  </a:lnTo>
                  <a:lnTo>
                    <a:pt x="1450" y="703"/>
                  </a:lnTo>
                  <a:lnTo>
                    <a:pt x="1318" y="352"/>
                  </a:lnTo>
                  <a:lnTo>
                    <a:pt x="1186" y="176"/>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6"/>
            <p:cNvSpPr/>
            <p:nvPr/>
          </p:nvSpPr>
          <p:spPr>
            <a:xfrm>
              <a:off x="7266025" y="3169325"/>
              <a:ext cx="46125" cy="43425"/>
            </a:xfrm>
            <a:custGeom>
              <a:rect b="b" l="l" r="r" t="t"/>
              <a:pathLst>
                <a:path extrusionOk="0" h="1737" w="1845">
                  <a:moveTo>
                    <a:pt x="923" y="1"/>
                  </a:moveTo>
                  <a:lnTo>
                    <a:pt x="659" y="88"/>
                  </a:lnTo>
                  <a:cubicBezTo>
                    <a:pt x="264" y="176"/>
                    <a:pt x="0" y="528"/>
                    <a:pt x="44" y="967"/>
                  </a:cubicBezTo>
                  <a:lnTo>
                    <a:pt x="220" y="1186"/>
                  </a:lnTo>
                  <a:lnTo>
                    <a:pt x="308" y="1274"/>
                  </a:lnTo>
                  <a:lnTo>
                    <a:pt x="308" y="1318"/>
                  </a:lnTo>
                  <a:cubicBezTo>
                    <a:pt x="416" y="1572"/>
                    <a:pt x="645" y="1736"/>
                    <a:pt x="895" y="1736"/>
                  </a:cubicBezTo>
                  <a:cubicBezTo>
                    <a:pt x="947" y="1736"/>
                    <a:pt x="1001" y="1729"/>
                    <a:pt x="1054" y="1713"/>
                  </a:cubicBezTo>
                  <a:lnTo>
                    <a:pt x="1186" y="1670"/>
                  </a:lnTo>
                  <a:lnTo>
                    <a:pt x="1406" y="1538"/>
                  </a:lnTo>
                  <a:cubicBezTo>
                    <a:pt x="1713" y="1318"/>
                    <a:pt x="1845" y="923"/>
                    <a:pt x="1713" y="615"/>
                  </a:cubicBezTo>
                  <a:cubicBezTo>
                    <a:pt x="1625" y="440"/>
                    <a:pt x="1537" y="264"/>
                    <a:pt x="1406" y="132"/>
                  </a:cubicBezTo>
                  <a:lnTo>
                    <a:pt x="1230" y="44"/>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6"/>
            <p:cNvSpPr/>
            <p:nvPr/>
          </p:nvSpPr>
          <p:spPr>
            <a:xfrm>
              <a:off x="7432925" y="3069400"/>
              <a:ext cx="40650" cy="42850"/>
            </a:xfrm>
            <a:custGeom>
              <a:rect b="b" l="l" r="r" t="t"/>
              <a:pathLst>
                <a:path extrusionOk="0" h="1714" w="1626">
                  <a:moveTo>
                    <a:pt x="923" y="1"/>
                  </a:moveTo>
                  <a:lnTo>
                    <a:pt x="703" y="45"/>
                  </a:lnTo>
                  <a:cubicBezTo>
                    <a:pt x="264" y="220"/>
                    <a:pt x="0" y="659"/>
                    <a:pt x="0" y="1143"/>
                  </a:cubicBezTo>
                  <a:lnTo>
                    <a:pt x="132" y="1406"/>
                  </a:lnTo>
                  <a:lnTo>
                    <a:pt x="440" y="1670"/>
                  </a:lnTo>
                  <a:lnTo>
                    <a:pt x="703" y="1714"/>
                  </a:lnTo>
                  <a:cubicBezTo>
                    <a:pt x="1054" y="1670"/>
                    <a:pt x="1362" y="1450"/>
                    <a:pt x="1494" y="1143"/>
                  </a:cubicBezTo>
                  <a:cubicBezTo>
                    <a:pt x="1625" y="835"/>
                    <a:pt x="1625" y="528"/>
                    <a:pt x="1450" y="264"/>
                  </a:cubicBezTo>
                  <a:lnTo>
                    <a:pt x="1274" y="132"/>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6"/>
            <p:cNvSpPr/>
            <p:nvPr/>
          </p:nvSpPr>
          <p:spPr>
            <a:xfrm>
              <a:off x="6999200" y="3093000"/>
              <a:ext cx="25275" cy="25850"/>
            </a:xfrm>
            <a:custGeom>
              <a:rect b="b" l="l" r="r" t="t"/>
              <a:pathLst>
                <a:path extrusionOk="0" h="1034" w="1011">
                  <a:moveTo>
                    <a:pt x="458" y="1"/>
                  </a:moveTo>
                  <a:cubicBezTo>
                    <a:pt x="411" y="1"/>
                    <a:pt x="361" y="8"/>
                    <a:pt x="308" y="23"/>
                  </a:cubicBezTo>
                  <a:lnTo>
                    <a:pt x="88" y="418"/>
                  </a:lnTo>
                  <a:cubicBezTo>
                    <a:pt x="44" y="506"/>
                    <a:pt x="0" y="638"/>
                    <a:pt x="44" y="770"/>
                  </a:cubicBezTo>
                  <a:lnTo>
                    <a:pt x="308" y="1033"/>
                  </a:lnTo>
                  <a:cubicBezTo>
                    <a:pt x="330" y="1011"/>
                    <a:pt x="341" y="1000"/>
                    <a:pt x="352" y="1000"/>
                  </a:cubicBezTo>
                  <a:cubicBezTo>
                    <a:pt x="363" y="1000"/>
                    <a:pt x="374" y="1011"/>
                    <a:pt x="396" y="1033"/>
                  </a:cubicBezTo>
                  <a:cubicBezTo>
                    <a:pt x="571" y="1033"/>
                    <a:pt x="747" y="1033"/>
                    <a:pt x="879" y="901"/>
                  </a:cubicBezTo>
                  <a:lnTo>
                    <a:pt x="1010" y="594"/>
                  </a:lnTo>
                  <a:cubicBezTo>
                    <a:pt x="967" y="550"/>
                    <a:pt x="967" y="506"/>
                    <a:pt x="967" y="462"/>
                  </a:cubicBezTo>
                  <a:cubicBezTo>
                    <a:pt x="857" y="171"/>
                    <a:pt x="688" y="1"/>
                    <a:pt x="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6"/>
            <p:cNvSpPr/>
            <p:nvPr/>
          </p:nvSpPr>
          <p:spPr>
            <a:xfrm>
              <a:off x="7833700" y="3951525"/>
              <a:ext cx="62625" cy="76500"/>
            </a:xfrm>
            <a:custGeom>
              <a:rect b="b" l="l" r="r" t="t"/>
              <a:pathLst>
                <a:path extrusionOk="0" h="3060" w="2505">
                  <a:moveTo>
                    <a:pt x="1501" y="1"/>
                  </a:moveTo>
                  <a:cubicBezTo>
                    <a:pt x="1426" y="1"/>
                    <a:pt x="1350" y="10"/>
                    <a:pt x="1274" y="29"/>
                  </a:cubicBezTo>
                  <a:lnTo>
                    <a:pt x="879" y="336"/>
                  </a:lnTo>
                  <a:lnTo>
                    <a:pt x="835" y="468"/>
                  </a:lnTo>
                  <a:lnTo>
                    <a:pt x="791" y="468"/>
                  </a:lnTo>
                  <a:cubicBezTo>
                    <a:pt x="660" y="644"/>
                    <a:pt x="528" y="863"/>
                    <a:pt x="484" y="1083"/>
                  </a:cubicBezTo>
                  <a:lnTo>
                    <a:pt x="308" y="1258"/>
                  </a:lnTo>
                  <a:lnTo>
                    <a:pt x="132" y="1566"/>
                  </a:lnTo>
                  <a:lnTo>
                    <a:pt x="89" y="1698"/>
                  </a:lnTo>
                  <a:cubicBezTo>
                    <a:pt x="45" y="1873"/>
                    <a:pt x="1" y="2049"/>
                    <a:pt x="45" y="2225"/>
                  </a:cubicBezTo>
                  <a:lnTo>
                    <a:pt x="308" y="2708"/>
                  </a:lnTo>
                  <a:lnTo>
                    <a:pt x="660" y="2927"/>
                  </a:lnTo>
                  <a:lnTo>
                    <a:pt x="835" y="3015"/>
                  </a:lnTo>
                  <a:cubicBezTo>
                    <a:pt x="923" y="3045"/>
                    <a:pt x="1021" y="3059"/>
                    <a:pt x="1120" y="3059"/>
                  </a:cubicBezTo>
                  <a:cubicBezTo>
                    <a:pt x="1318" y="3059"/>
                    <a:pt x="1523" y="3001"/>
                    <a:pt x="1670" y="2884"/>
                  </a:cubicBezTo>
                  <a:lnTo>
                    <a:pt x="1977" y="2532"/>
                  </a:lnTo>
                  <a:lnTo>
                    <a:pt x="2065" y="2225"/>
                  </a:lnTo>
                  <a:lnTo>
                    <a:pt x="2065" y="2049"/>
                  </a:lnTo>
                  <a:lnTo>
                    <a:pt x="2372" y="1742"/>
                  </a:lnTo>
                  <a:lnTo>
                    <a:pt x="2504" y="1346"/>
                  </a:lnTo>
                  <a:lnTo>
                    <a:pt x="2460" y="775"/>
                  </a:lnTo>
                  <a:cubicBezTo>
                    <a:pt x="2385" y="324"/>
                    <a:pt x="1955" y="1"/>
                    <a:pt x="15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6"/>
            <p:cNvSpPr/>
            <p:nvPr/>
          </p:nvSpPr>
          <p:spPr>
            <a:xfrm>
              <a:off x="7645950" y="4255675"/>
              <a:ext cx="34050" cy="40925"/>
            </a:xfrm>
            <a:custGeom>
              <a:rect b="b" l="l" r="r" t="t"/>
              <a:pathLst>
                <a:path extrusionOk="0" h="1637" w="1362">
                  <a:moveTo>
                    <a:pt x="706" y="1"/>
                  </a:moveTo>
                  <a:cubicBezTo>
                    <a:pt x="504" y="1"/>
                    <a:pt x="313" y="111"/>
                    <a:pt x="176" y="249"/>
                  </a:cubicBezTo>
                  <a:cubicBezTo>
                    <a:pt x="0" y="512"/>
                    <a:pt x="0" y="819"/>
                    <a:pt x="88" y="1127"/>
                  </a:cubicBezTo>
                  <a:cubicBezTo>
                    <a:pt x="176" y="1347"/>
                    <a:pt x="308" y="1522"/>
                    <a:pt x="527" y="1610"/>
                  </a:cubicBezTo>
                  <a:cubicBezTo>
                    <a:pt x="591" y="1626"/>
                    <a:pt x="662" y="1636"/>
                    <a:pt x="733" y="1636"/>
                  </a:cubicBezTo>
                  <a:cubicBezTo>
                    <a:pt x="858" y="1636"/>
                    <a:pt x="987" y="1606"/>
                    <a:pt x="1098" y="1522"/>
                  </a:cubicBezTo>
                  <a:lnTo>
                    <a:pt x="1186" y="1390"/>
                  </a:lnTo>
                  <a:lnTo>
                    <a:pt x="1274" y="1171"/>
                  </a:lnTo>
                  <a:lnTo>
                    <a:pt x="1230" y="1171"/>
                  </a:lnTo>
                  <a:lnTo>
                    <a:pt x="1362" y="951"/>
                  </a:lnTo>
                  <a:lnTo>
                    <a:pt x="1362" y="644"/>
                  </a:lnTo>
                  <a:lnTo>
                    <a:pt x="1318" y="424"/>
                  </a:lnTo>
                  <a:lnTo>
                    <a:pt x="1230" y="292"/>
                  </a:lnTo>
                  <a:lnTo>
                    <a:pt x="1010" y="117"/>
                  </a:lnTo>
                  <a:lnTo>
                    <a:pt x="879" y="29"/>
                  </a:lnTo>
                  <a:cubicBezTo>
                    <a:pt x="821" y="10"/>
                    <a:pt x="763"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6"/>
            <p:cNvSpPr/>
            <p:nvPr/>
          </p:nvSpPr>
          <p:spPr>
            <a:xfrm>
              <a:off x="7336300" y="4122425"/>
              <a:ext cx="62600" cy="65900"/>
            </a:xfrm>
            <a:custGeom>
              <a:rect b="b" l="l" r="r" t="t"/>
              <a:pathLst>
                <a:path extrusionOk="0" h="2636" w="2504">
                  <a:moveTo>
                    <a:pt x="1142" y="0"/>
                  </a:moveTo>
                  <a:cubicBezTo>
                    <a:pt x="396" y="264"/>
                    <a:pt x="0" y="1099"/>
                    <a:pt x="220" y="1889"/>
                  </a:cubicBezTo>
                  <a:cubicBezTo>
                    <a:pt x="308" y="2065"/>
                    <a:pt x="439" y="2284"/>
                    <a:pt x="571" y="2416"/>
                  </a:cubicBezTo>
                  <a:lnTo>
                    <a:pt x="879" y="2592"/>
                  </a:lnTo>
                  <a:lnTo>
                    <a:pt x="1142" y="2636"/>
                  </a:lnTo>
                  <a:lnTo>
                    <a:pt x="1450" y="2636"/>
                  </a:lnTo>
                  <a:lnTo>
                    <a:pt x="2021" y="2416"/>
                  </a:lnTo>
                  <a:lnTo>
                    <a:pt x="2372" y="2065"/>
                  </a:lnTo>
                  <a:lnTo>
                    <a:pt x="2504" y="1713"/>
                  </a:lnTo>
                  <a:lnTo>
                    <a:pt x="2504" y="1230"/>
                  </a:lnTo>
                  <a:lnTo>
                    <a:pt x="2284" y="528"/>
                  </a:lnTo>
                  <a:lnTo>
                    <a:pt x="1933" y="132"/>
                  </a:lnTo>
                  <a:lnTo>
                    <a:pt x="162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6"/>
            <p:cNvSpPr/>
            <p:nvPr/>
          </p:nvSpPr>
          <p:spPr>
            <a:xfrm>
              <a:off x="7710725" y="3983650"/>
              <a:ext cx="62600" cy="63025"/>
            </a:xfrm>
            <a:custGeom>
              <a:rect b="b" l="l" r="r" t="t"/>
              <a:pathLst>
                <a:path extrusionOk="0" h="2521" w="2504">
                  <a:moveTo>
                    <a:pt x="1210" y="1"/>
                  </a:moveTo>
                  <a:cubicBezTo>
                    <a:pt x="900" y="1"/>
                    <a:pt x="594" y="99"/>
                    <a:pt x="352" y="281"/>
                  </a:cubicBezTo>
                  <a:lnTo>
                    <a:pt x="132" y="632"/>
                  </a:lnTo>
                  <a:lnTo>
                    <a:pt x="0" y="940"/>
                  </a:lnTo>
                  <a:lnTo>
                    <a:pt x="44" y="1511"/>
                  </a:lnTo>
                  <a:cubicBezTo>
                    <a:pt x="220" y="2082"/>
                    <a:pt x="791" y="2521"/>
                    <a:pt x="1406" y="2521"/>
                  </a:cubicBezTo>
                  <a:lnTo>
                    <a:pt x="1494" y="2521"/>
                  </a:lnTo>
                  <a:lnTo>
                    <a:pt x="1889" y="2389"/>
                  </a:lnTo>
                  <a:lnTo>
                    <a:pt x="2153" y="2213"/>
                  </a:lnTo>
                  <a:lnTo>
                    <a:pt x="2416" y="1862"/>
                  </a:lnTo>
                  <a:cubicBezTo>
                    <a:pt x="2504" y="1555"/>
                    <a:pt x="2504" y="1247"/>
                    <a:pt x="2416" y="896"/>
                  </a:cubicBezTo>
                  <a:cubicBezTo>
                    <a:pt x="2284" y="544"/>
                    <a:pt x="1977" y="237"/>
                    <a:pt x="1626" y="61"/>
                  </a:cubicBezTo>
                  <a:cubicBezTo>
                    <a:pt x="1490" y="20"/>
                    <a:pt x="1349" y="1"/>
                    <a:pt x="1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6"/>
            <p:cNvSpPr/>
            <p:nvPr/>
          </p:nvSpPr>
          <p:spPr>
            <a:xfrm>
              <a:off x="8402500" y="3974200"/>
              <a:ext cx="32950" cy="40650"/>
            </a:xfrm>
            <a:custGeom>
              <a:rect b="b" l="l" r="r" t="t"/>
              <a:pathLst>
                <a:path extrusionOk="0" h="1626" w="1318">
                  <a:moveTo>
                    <a:pt x="527" y="0"/>
                  </a:moveTo>
                  <a:lnTo>
                    <a:pt x="176" y="88"/>
                  </a:lnTo>
                  <a:cubicBezTo>
                    <a:pt x="0" y="351"/>
                    <a:pt x="0" y="659"/>
                    <a:pt x="176" y="922"/>
                  </a:cubicBezTo>
                  <a:cubicBezTo>
                    <a:pt x="220" y="1054"/>
                    <a:pt x="264" y="1186"/>
                    <a:pt x="264" y="1318"/>
                  </a:cubicBezTo>
                  <a:lnTo>
                    <a:pt x="615" y="1625"/>
                  </a:lnTo>
                  <a:lnTo>
                    <a:pt x="1274" y="1362"/>
                  </a:lnTo>
                  <a:lnTo>
                    <a:pt x="1318" y="878"/>
                  </a:lnTo>
                  <a:cubicBezTo>
                    <a:pt x="1186" y="747"/>
                    <a:pt x="1054" y="615"/>
                    <a:pt x="966" y="483"/>
                  </a:cubicBezTo>
                  <a:cubicBezTo>
                    <a:pt x="835" y="264"/>
                    <a:pt x="703" y="88"/>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6"/>
            <p:cNvSpPr/>
            <p:nvPr/>
          </p:nvSpPr>
          <p:spPr>
            <a:xfrm>
              <a:off x="6748850" y="4110350"/>
              <a:ext cx="8800" cy="20875"/>
            </a:xfrm>
            <a:custGeom>
              <a:rect b="b" l="l" r="r" t="t"/>
              <a:pathLst>
                <a:path extrusionOk="0" h="835" w="352">
                  <a:moveTo>
                    <a:pt x="0" y="0"/>
                  </a:moveTo>
                  <a:lnTo>
                    <a:pt x="88" y="835"/>
                  </a:lnTo>
                  <a:lnTo>
                    <a:pt x="308" y="527"/>
                  </a:lnTo>
                  <a:cubicBezTo>
                    <a:pt x="352" y="440"/>
                    <a:pt x="352" y="352"/>
                    <a:pt x="352" y="264"/>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6"/>
            <p:cNvSpPr/>
            <p:nvPr/>
          </p:nvSpPr>
          <p:spPr>
            <a:xfrm>
              <a:off x="7533950" y="3731525"/>
              <a:ext cx="51625" cy="53875"/>
            </a:xfrm>
            <a:custGeom>
              <a:rect b="b" l="l" r="r" t="t"/>
              <a:pathLst>
                <a:path extrusionOk="0" h="2155" w="2065">
                  <a:moveTo>
                    <a:pt x="791" y="0"/>
                  </a:moveTo>
                  <a:lnTo>
                    <a:pt x="615" y="44"/>
                  </a:lnTo>
                  <a:lnTo>
                    <a:pt x="264" y="352"/>
                  </a:lnTo>
                  <a:lnTo>
                    <a:pt x="88" y="791"/>
                  </a:lnTo>
                  <a:cubicBezTo>
                    <a:pt x="0" y="967"/>
                    <a:pt x="0" y="1142"/>
                    <a:pt x="0" y="1318"/>
                  </a:cubicBezTo>
                  <a:lnTo>
                    <a:pt x="264" y="1801"/>
                  </a:lnTo>
                  <a:lnTo>
                    <a:pt x="615" y="2021"/>
                  </a:lnTo>
                  <a:lnTo>
                    <a:pt x="791" y="2109"/>
                  </a:lnTo>
                  <a:cubicBezTo>
                    <a:pt x="900" y="2140"/>
                    <a:pt x="1009" y="2154"/>
                    <a:pt x="1115" y="2154"/>
                  </a:cubicBezTo>
                  <a:cubicBezTo>
                    <a:pt x="1310" y="2154"/>
                    <a:pt x="1499" y="2106"/>
                    <a:pt x="1669" y="2021"/>
                  </a:cubicBezTo>
                  <a:lnTo>
                    <a:pt x="1933" y="1669"/>
                  </a:lnTo>
                  <a:lnTo>
                    <a:pt x="2064" y="1318"/>
                  </a:lnTo>
                  <a:lnTo>
                    <a:pt x="2064" y="879"/>
                  </a:lnTo>
                  <a:lnTo>
                    <a:pt x="1933" y="527"/>
                  </a:lnTo>
                  <a:lnTo>
                    <a:pt x="1581" y="132"/>
                  </a:lnTo>
                  <a:lnTo>
                    <a:pt x="12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6"/>
            <p:cNvSpPr/>
            <p:nvPr/>
          </p:nvSpPr>
          <p:spPr>
            <a:xfrm>
              <a:off x="7698650" y="3630500"/>
              <a:ext cx="54925" cy="59325"/>
            </a:xfrm>
            <a:custGeom>
              <a:rect b="b" l="l" r="r" t="t"/>
              <a:pathLst>
                <a:path extrusionOk="0" h="2373" w="2197">
                  <a:moveTo>
                    <a:pt x="967" y="1"/>
                  </a:moveTo>
                  <a:lnTo>
                    <a:pt x="615" y="88"/>
                  </a:lnTo>
                  <a:lnTo>
                    <a:pt x="396" y="264"/>
                  </a:lnTo>
                  <a:lnTo>
                    <a:pt x="176" y="528"/>
                  </a:lnTo>
                  <a:cubicBezTo>
                    <a:pt x="0" y="835"/>
                    <a:pt x="0" y="1186"/>
                    <a:pt x="132" y="1494"/>
                  </a:cubicBezTo>
                  <a:cubicBezTo>
                    <a:pt x="264" y="1889"/>
                    <a:pt x="571" y="2197"/>
                    <a:pt x="923" y="2372"/>
                  </a:cubicBezTo>
                  <a:lnTo>
                    <a:pt x="1362" y="2372"/>
                  </a:lnTo>
                  <a:lnTo>
                    <a:pt x="1713" y="2241"/>
                  </a:lnTo>
                  <a:lnTo>
                    <a:pt x="2021" y="1933"/>
                  </a:lnTo>
                  <a:cubicBezTo>
                    <a:pt x="2196" y="1582"/>
                    <a:pt x="2196" y="1186"/>
                    <a:pt x="2109" y="835"/>
                  </a:cubicBezTo>
                  <a:cubicBezTo>
                    <a:pt x="1933" y="308"/>
                    <a:pt x="1494"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6"/>
            <p:cNvSpPr/>
            <p:nvPr/>
          </p:nvSpPr>
          <p:spPr>
            <a:xfrm>
              <a:off x="8115900" y="3550350"/>
              <a:ext cx="24175" cy="31600"/>
            </a:xfrm>
            <a:custGeom>
              <a:rect b="b" l="l" r="r" t="t"/>
              <a:pathLst>
                <a:path extrusionOk="0" h="1264" w="967">
                  <a:moveTo>
                    <a:pt x="615" y="0"/>
                  </a:moveTo>
                  <a:cubicBezTo>
                    <a:pt x="440" y="0"/>
                    <a:pt x="264" y="132"/>
                    <a:pt x="176" y="308"/>
                  </a:cubicBezTo>
                  <a:cubicBezTo>
                    <a:pt x="1" y="615"/>
                    <a:pt x="88" y="1010"/>
                    <a:pt x="396" y="1230"/>
                  </a:cubicBezTo>
                  <a:cubicBezTo>
                    <a:pt x="440" y="1252"/>
                    <a:pt x="495" y="1263"/>
                    <a:pt x="550" y="1263"/>
                  </a:cubicBezTo>
                  <a:cubicBezTo>
                    <a:pt x="604" y="1263"/>
                    <a:pt x="659" y="1252"/>
                    <a:pt x="703" y="1230"/>
                  </a:cubicBezTo>
                  <a:lnTo>
                    <a:pt x="835" y="791"/>
                  </a:lnTo>
                  <a:cubicBezTo>
                    <a:pt x="923" y="615"/>
                    <a:pt x="967" y="440"/>
                    <a:pt x="923" y="264"/>
                  </a:cubicBezTo>
                  <a:cubicBezTo>
                    <a:pt x="879" y="220"/>
                    <a:pt x="879" y="176"/>
                    <a:pt x="835" y="132"/>
                  </a:cubicBezTo>
                  <a:lnTo>
                    <a:pt x="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6"/>
            <p:cNvSpPr/>
            <p:nvPr/>
          </p:nvSpPr>
          <p:spPr>
            <a:xfrm>
              <a:off x="8087350" y="3708250"/>
              <a:ext cx="36250" cy="41150"/>
            </a:xfrm>
            <a:custGeom>
              <a:rect b="b" l="l" r="r" t="t"/>
              <a:pathLst>
                <a:path extrusionOk="0" h="1646" w="1450">
                  <a:moveTo>
                    <a:pt x="735" y="1"/>
                  </a:moveTo>
                  <a:cubicBezTo>
                    <a:pt x="516" y="1"/>
                    <a:pt x="329" y="125"/>
                    <a:pt x="176" y="316"/>
                  </a:cubicBezTo>
                  <a:cubicBezTo>
                    <a:pt x="44" y="536"/>
                    <a:pt x="1" y="800"/>
                    <a:pt x="88" y="1107"/>
                  </a:cubicBezTo>
                  <a:cubicBezTo>
                    <a:pt x="132" y="1371"/>
                    <a:pt x="352" y="1546"/>
                    <a:pt x="615" y="1634"/>
                  </a:cubicBezTo>
                  <a:cubicBezTo>
                    <a:pt x="659" y="1641"/>
                    <a:pt x="703" y="1645"/>
                    <a:pt x="747" y="1645"/>
                  </a:cubicBezTo>
                  <a:cubicBezTo>
                    <a:pt x="964" y="1645"/>
                    <a:pt x="1172" y="1554"/>
                    <a:pt x="1318" y="1371"/>
                  </a:cubicBezTo>
                  <a:lnTo>
                    <a:pt x="1406" y="1239"/>
                  </a:lnTo>
                  <a:lnTo>
                    <a:pt x="1450" y="931"/>
                  </a:lnTo>
                  <a:lnTo>
                    <a:pt x="1450" y="756"/>
                  </a:lnTo>
                  <a:lnTo>
                    <a:pt x="1318" y="404"/>
                  </a:lnTo>
                  <a:lnTo>
                    <a:pt x="1230" y="273"/>
                  </a:lnTo>
                  <a:lnTo>
                    <a:pt x="1011" y="97"/>
                  </a:lnTo>
                  <a:lnTo>
                    <a:pt x="835" y="9"/>
                  </a:lnTo>
                  <a:cubicBezTo>
                    <a:pt x="801" y="3"/>
                    <a:pt x="768" y="1"/>
                    <a:pt x="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6"/>
            <p:cNvSpPr/>
            <p:nvPr/>
          </p:nvSpPr>
          <p:spPr>
            <a:xfrm>
              <a:off x="7976450" y="4524300"/>
              <a:ext cx="23075" cy="25725"/>
            </a:xfrm>
            <a:custGeom>
              <a:rect b="b" l="l" r="r" t="t"/>
              <a:pathLst>
                <a:path extrusionOk="0" h="1029" w="923">
                  <a:moveTo>
                    <a:pt x="264" y="1"/>
                  </a:moveTo>
                  <a:lnTo>
                    <a:pt x="0" y="484"/>
                  </a:lnTo>
                  <a:lnTo>
                    <a:pt x="44" y="572"/>
                  </a:lnTo>
                  <a:cubicBezTo>
                    <a:pt x="44" y="616"/>
                    <a:pt x="44" y="660"/>
                    <a:pt x="88" y="704"/>
                  </a:cubicBezTo>
                  <a:cubicBezTo>
                    <a:pt x="132" y="835"/>
                    <a:pt x="220" y="967"/>
                    <a:pt x="352" y="1011"/>
                  </a:cubicBezTo>
                  <a:cubicBezTo>
                    <a:pt x="387" y="1023"/>
                    <a:pt x="426" y="1028"/>
                    <a:pt x="465" y="1028"/>
                  </a:cubicBezTo>
                  <a:cubicBezTo>
                    <a:pt x="571" y="1028"/>
                    <a:pt x="683" y="987"/>
                    <a:pt x="747" y="923"/>
                  </a:cubicBezTo>
                  <a:lnTo>
                    <a:pt x="835" y="791"/>
                  </a:lnTo>
                  <a:cubicBezTo>
                    <a:pt x="879" y="660"/>
                    <a:pt x="923" y="528"/>
                    <a:pt x="879" y="396"/>
                  </a:cubicBezTo>
                  <a:cubicBezTo>
                    <a:pt x="747" y="89"/>
                    <a:pt x="396" y="45"/>
                    <a:pt x="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6"/>
            <p:cNvSpPr/>
            <p:nvPr/>
          </p:nvSpPr>
          <p:spPr>
            <a:xfrm>
              <a:off x="7600925" y="3449200"/>
              <a:ext cx="62600" cy="60550"/>
            </a:xfrm>
            <a:custGeom>
              <a:rect b="b" l="l" r="r" t="t"/>
              <a:pathLst>
                <a:path extrusionOk="0" h="2422" w="2504">
                  <a:moveTo>
                    <a:pt x="1169" y="1"/>
                  </a:moveTo>
                  <a:cubicBezTo>
                    <a:pt x="722" y="1"/>
                    <a:pt x="295" y="257"/>
                    <a:pt x="132" y="664"/>
                  </a:cubicBezTo>
                  <a:lnTo>
                    <a:pt x="0" y="1016"/>
                  </a:lnTo>
                  <a:lnTo>
                    <a:pt x="0" y="1279"/>
                  </a:lnTo>
                  <a:lnTo>
                    <a:pt x="132" y="1631"/>
                  </a:lnTo>
                  <a:cubicBezTo>
                    <a:pt x="352" y="2026"/>
                    <a:pt x="747" y="2333"/>
                    <a:pt x="1230" y="2421"/>
                  </a:cubicBezTo>
                  <a:lnTo>
                    <a:pt x="1581" y="2421"/>
                  </a:lnTo>
                  <a:lnTo>
                    <a:pt x="1845" y="2333"/>
                  </a:lnTo>
                  <a:lnTo>
                    <a:pt x="2152" y="2158"/>
                  </a:lnTo>
                  <a:cubicBezTo>
                    <a:pt x="2416" y="1806"/>
                    <a:pt x="2504" y="1323"/>
                    <a:pt x="2372" y="884"/>
                  </a:cubicBezTo>
                  <a:cubicBezTo>
                    <a:pt x="2196" y="401"/>
                    <a:pt x="1801" y="49"/>
                    <a:pt x="1274" y="6"/>
                  </a:cubicBezTo>
                  <a:cubicBezTo>
                    <a:pt x="1239" y="2"/>
                    <a:pt x="1204" y="1"/>
                    <a:pt x="1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6"/>
            <p:cNvSpPr/>
            <p:nvPr/>
          </p:nvSpPr>
          <p:spPr>
            <a:xfrm>
              <a:off x="7033225" y="4108150"/>
              <a:ext cx="42850" cy="43675"/>
            </a:xfrm>
            <a:custGeom>
              <a:rect b="b" l="l" r="r" t="t"/>
              <a:pathLst>
                <a:path extrusionOk="0" h="1747" w="1714">
                  <a:moveTo>
                    <a:pt x="835" y="0"/>
                  </a:moveTo>
                  <a:cubicBezTo>
                    <a:pt x="616" y="44"/>
                    <a:pt x="440" y="176"/>
                    <a:pt x="308" y="352"/>
                  </a:cubicBezTo>
                  <a:lnTo>
                    <a:pt x="220" y="440"/>
                  </a:lnTo>
                  <a:lnTo>
                    <a:pt x="45" y="747"/>
                  </a:lnTo>
                  <a:lnTo>
                    <a:pt x="1" y="1011"/>
                  </a:lnTo>
                  <a:cubicBezTo>
                    <a:pt x="1" y="1055"/>
                    <a:pt x="45" y="1099"/>
                    <a:pt x="45" y="1142"/>
                  </a:cubicBezTo>
                  <a:cubicBezTo>
                    <a:pt x="133" y="1406"/>
                    <a:pt x="264" y="1582"/>
                    <a:pt x="484" y="1670"/>
                  </a:cubicBezTo>
                  <a:cubicBezTo>
                    <a:pt x="605" y="1721"/>
                    <a:pt x="733" y="1746"/>
                    <a:pt x="863" y="1746"/>
                  </a:cubicBezTo>
                  <a:cubicBezTo>
                    <a:pt x="1062" y="1746"/>
                    <a:pt x="1264" y="1688"/>
                    <a:pt x="1450" y="1582"/>
                  </a:cubicBezTo>
                  <a:lnTo>
                    <a:pt x="1582" y="1406"/>
                  </a:lnTo>
                  <a:lnTo>
                    <a:pt x="1714" y="1055"/>
                  </a:lnTo>
                  <a:lnTo>
                    <a:pt x="1714" y="791"/>
                  </a:lnTo>
                  <a:lnTo>
                    <a:pt x="1714" y="747"/>
                  </a:lnTo>
                  <a:cubicBezTo>
                    <a:pt x="1670" y="440"/>
                    <a:pt x="1450" y="220"/>
                    <a:pt x="1231" y="44"/>
                  </a:cubicBezTo>
                  <a:lnTo>
                    <a:pt x="11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6"/>
            <p:cNvSpPr/>
            <p:nvPr/>
          </p:nvSpPr>
          <p:spPr>
            <a:xfrm>
              <a:off x="7384600" y="3745800"/>
              <a:ext cx="50550" cy="56500"/>
            </a:xfrm>
            <a:custGeom>
              <a:rect b="b" l="l" r="r" t="t"/>
              <a:pathLst>
                <a:path extrusionOk="0" h="2260" w="2022">
                  <a:moveTo>
                    <a:pt x="791" y="0"/>
                  </a:moveTo>
                  <a:lnTo>
                    <a:pt x="484" y="132"/>
                  </a:lnTo>
                  <a:lnTo>
                    <a:pt x="133" y="527"/>
                  </a:lnTo>
                  <a:lnTo>
                    <a:pt x="1" y="923"/>
                  </a:lnTo>
                  <a:lnTo>
                    <a:pt x="45" y="1450"/>
                  </a:lnTo>
                  <a:cubicBezTo>
                    <a:pt x="285" y="2137"/>
                    <a:pt x="740" y="2260"/>
                    <a:pt x="1011" y="2260"/>
                  </a:cubicBezTo>
                  <a:cubicBezTo>
                    <a:pt x="1087" y="2260"/>
                    <a:pt x="1148" y="2250"/>
                    <a:pt x="1187" y="2240"/>
                  </a:cubicBezTo>
                  <a:lnTo>
                    <a:pt x="1582" y="1933"/>
                  </a:lnTo>
                  <a:lnTo>
                    <a:pt x="1845" y="1494"/>
                  </a:lnTo>
                  <a:cubicBezTo>
                    <a:pt x="1977" y="1274"/>
                    <a:pt x="2021" y="1054"/>
                    <a:pt x="1977" y="791"/>
                  </a:cubicBezTo>
                  <a:lnTo>
                    <a:pt x="1714" y="308"/>
                  </a:lnTo>
                  <a:lnTo>
                    <a:pt x="1362" y="44"/>
                  </a:lnTo>
                  <a:lnTo>
                    <a:pt x="7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6"/>
            <p:cNvSpPr/>
            <p:nvPr/>
          </p:nvSpPr>
          <p:spPr>
            <a:xfrm>
              <a:off x="7179275" y="3422925"/>
              <a:ext cx="59325" cy="65950"/>
            </a:xfrm>
            <a:custGeom>
              <a:rect b="b" l="l" r="r" t="t"/>
              <a:pathLst>
                <a:path extrusionOk="0" h="2638" w="2373">
                  <a:moveTo>
                    <a:pt x="1012" y="0"/>
                  </a:moveTo>
                  <a:cubicBezTo>
                    <a:pt x="814" y="0"/>
                    <a:pt x="613" y="54"/>
                    <a:pt x="440" y="178"/>
                  </a:cubicBezTo>
                  <a:lnTo>
                    <a:pt x="176" y="486"/>
                  </a:lnTo>
                  <a:lnTo>
                    <a:pt x="44" y="793"/>
                  </a:lnTo>
                  <a:lnTo>
                    <a:pt x="0" y="1232"/>
                  </a:lnTo>
                  <a:cubicBezTo>
                    <a:pt x="0" y="1320"/>
                    <a:pt x="44" y="1452"/>
                    <a:pt x="88" y="1540"/>
                  </a:cubicBezTo>
                  <a:cubicBezTo>
                    <a:pt x="220" y="2198"/>
                    <a:pt x="791" y="2638"/>
                    <a:pt x="1494" y="2638"/>
                  </a:cubicBezTo>
                  <a:lnTo>
                    <a:pt x="1801" y="2506"/>
                  </a:lnTo>
                  <a:lnTo>
                    <a:pt x="2021" y="2286"/>
                  </a:lnTo>
                  <a:lnTo>
                    <a:pt x="2240" y="2023"/>
                  </a:lnTo>
                  <a:cubicBezTo>
                    <a:pt x="2372" y="1671"/>
                    <a:pt x="2372" y="1320"/>
                    <a:pt x="2240" y="969"/>
                  </a:cubicBezTo>
                  <a:cubicBezTo>
                    <a:pt x="2109" y="573"/>
                    <a:pt x="1845" y="266"/>
                    <a:pt x="1450" y="90"/>
                  </a:cubicBezTo>
                  <a:cubicBezTo>
                    <a:pt x="1316" y="33"/>
                    <a:pt x="1165" y="0"/>
                    <a:pt x="10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6"/>
            <p:cNvSpPr/>
            <p:nvPr/>
          </p:nvSpPr>
          <p:spPr>
            <a:xfrm>
              <a:off x="8043425" y="4164150"/>
              <a:ext cx="36275" cy="38450"/>
            </a:xfrm>
            <a:custGeom>
              <a:rect b="b" l="l" r="r" t="t"/>
              <a:pathLst>
                <a:path extrusionOk="0" h="1538" w="1451">
                  <a:moveTo>
                    <a:pt x="528" y="0"/>
                  </a:moveTo>
                  <a:lnTo>
                    <a:pt x="352" y="132"/>
                  </a:lnTo>
                  <a:lnTo>
                    <a:pt x="89" y="571"/>
                  </a:lnTo>
                  <a:cubicBezTo>
                    <a:pt x="45" y="703"/>
                    <a:pt x="1" y="835"/>
                    <a:pt x="45" y="967"/>
                  </a:cubicBezTo>
                  <a:lnTo>
                    <a:pt x="176" y="1186"/>
                  </a:lnTo>
                  <a:lnTo>
                    <a:pt x="528" y="1494"/>
                  </a:lnTo>
                  <a:cubicBezTo>
                    <a:pt x="660" y="1538"/>
                    <a:pt x="791" y="1538"/>
                    <a:pt x="923" y="1538"/>
                  </a:cubicBezTo>
                  <a:lnTo>
                    <a:pt x="1143" y="1362"/>
                  </a:lnTo>
                  <a:lnTo>
                    <a:pt x="1362" y="967"/>
                  </a:lnTo>
                  <a:cubicBezTo>
                    <a:pt x="1406" y="835"/>
                    <a:pt x="1450" y="703"/>
                    <a:pt x="1450" y="571"/>
                  </a:cubicBezTo>
                  <a:lnTo>
                    <a:pt x="1318" y="352"/>
                  </a:lnTo>
                  <a:lnTo>
                    <a:pt x="923" y="44"/>
                  </a:lnTo>
                  <a:cubicBezTo>
                    <a:pt x="791" y="0"/>
                    <a:pt x="660" y="0"/>
                    <a:pt x="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6"/>
            <p:cNvSpPr/>
            <p:nvPr/>
          </p:nvSpPr>
          <p:spPr>
            <a:xfrm>
              <a:off x="7143050" y="4525825"/>
              <a:ext cx="28550" cy="23075"/>
            </a:xfrm>
            <a:custGeom>
              <a:rect b="b" l="l" r="r" t="t"/>
              <a:pathLst>
                <a:path extrusionOk="0" h="923" w="1142">
                  <a:moveTo>
                    <a:pt x="626" y="1"/>
                  </a:moveTo>
                  <a:cubicBezTo>
                    <a:pt x="565" y="1"/>
                    <a:pt x="502" y="10"/>
                    <a:pt x="439" y="28"/>
                  </a:cubicBezTo>
                  <a:cubicBezTo>
                    <a:pt x="176" y="115"/>
                    <a:pt x="0" y="423"/>
                    <a:pt x="88" y="686"/>
                  </a:cubicBezTo>
                  <a:lnTo>
                    <a:pt x="264" y="906"/>
                  </a:lnTo>
                  <a:cubicBezTo>
                    <a:pt x="329" y="917"/>
                    <a:pt x="398" y="923"/>
                    <a:pt x="467" y="923"/>
                  </a:cubicBezTo>
                  <a:cubicBezTo>
                    <a:pt x="675" y="923"/>
                    <a:pt x="889" y="873"/>
                    <a:pt x="1054" y="774"/>
                  </a:cubicBezTo>
                  <a:lnTo>
                    <a:pt x="1142" y="467"/>
                  </a:lnTo>
                  <a:lnTo>
                    <a:pt x="1142" y="379"/>
                  </a:lnTo>
                  <a:cubicBezTo>
                    <a:pt x="1072" y="134"/>
                    <a:pt x="863"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 name="Google Shape;533;p16"/>
          <p:cNvSpPr/>
          <p:nvPr/>
        </p:nvSpPr>
        <p:spPr>
          <a:xfrm flipH="1" rot="-3320876">
            <a:off x="-2447392" y="494517"/>
            <a:ext cx="4915307" cy="5017139"/>
          </a:xfrm>
          <a:custGeom>
            <a:rect b="b" l="l" r="r" t="t"/>
            <a:pathLst>
              <a:path extrusionOk="0" h="181830" w="164618">
                <a:moveTo>
                  <a:pt x="17337" y="0"/>
                </a:moveTo>
                <a:cubicBezTo>
                  <a:pt x="11319" y="0"/>
                  <a:pt x="5466" y="2631"/>
                  <a:pt x="351" y="7417"/>
                </a:cubicBezTo>
                <a:lnTo>
                  <a:pt x="0" y="23756"/>
                </a:lnTo>
                <a:cubicBezTo>
                  <a:pt x="11551" y="25117"/>
                  <a:pt x="25123" y="28148"/>
                  <a:pt x="31316" y="39963"/>
                </a:cubicBezTo>
                <a:cubicBezTo>
                  <a:pt x="35137" y="47342"/>
                  <a:pt x="35006" y="56214"/>
                  <a:pt x="38212" y="63944"/>
                </a:cubicBezTo>
                <a:cubicBezTo>
                  <a:pt x="42253" y="73739"/>
                  <a:pt x="51125" y="80107"/>
                  <a:pt x="59733" y="84675"/>
                </a:cubicBezTo>
                <a:cubicBezTo>
                  <a:pt x="68386" y="89243"/>
                  <a:pt x="76336" y="94382"/>
                  <a:pt x="84900" y="99960"/>
                </a:cubicBezTo>
                <a:cubicBezTo>
                  <a:pt x="106334" y="113927"/>
                  <a:pt x="117885" y="167116"/>
                  <a:pt x="111956" y="181830"/>
                </a:cubicBezTo>
                <a:lnTo>
                  <a:pt x="164618" y="98159"/>
                </a:lnTo>
                <a:cubicBezTo>
                  <a:pt x="155043" y="77033"/>
                  <a:pt x="135498" y="61353"/>
                  <a:pt x="115426" y="58673"/>
                </a:cubicBezTo>
                <a:cubicBezTo>
                  <a:pt x="112484" y="58295"/>
                  <a:pt x="109552" y="58172"/>
                  <a:pt x="106623" y="58172"/>
                </a:cubicBezTo>
                <a:cubicBezTo>
                  <a:pt x="101103" y="58172"/>
                  <a:pt x="95600" y="58611"/>
                  <a:pt x="90084" y="58611"/>
                </a:cubicBezTo>
                <a:cubicBezTo>
                  <a:pt x="89352" y="58611"/>
                  <a:pt x="88620" y="58603"/>
                  <a:pt x="87887" y="58586"/>
                </a:cubicBezTo>
                <a:cubicBezTo>
                  <a:pt x="78664" y="58366"/>
                  <a:pt x="68781" y="56302"/>
                  <a:pt x="61227" y="49362"/>
                </a:cubicBezTo>
                <a:cubicBezTo>
                  <a:pt x="48841" y="38074"/>
                  <a:pt x="45854" y="17036"/>
                  <a:pt x="33073" y="6319"/>
                </a:cubicBezTo>
                <a:cubicBezTo>
                  <a:pt x="27958" y="2002"/>
                  <a:pt x="22585" y="0"/>
                  <a:pt x="17337" y="0"/>
                </a:cubicBezTo>
                <a:close/>
              </a:path>
            </a:pathLst>
          </a:custGeom>
          <a:solidFill>
            <a:srgbClr val="6BA4AA">
              <a:alpha val="43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6"/>
          <p:cNvSpPr txBox="1"/>
          <p:nvPr>
            <p:ph idx="1" type="subTitle"/>
          </p:nvPr>
        </p:nvSpPr>
        <p:spPr>
          <a:xfrm>
            <a:off x="1300363" y="3106200"/>
            <a:ext cx="1846500" cy="106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5" name="Google Shape;535;p16"/>
          <p:cNvSpPr txBox="1"/>
          <p:nvPr>
            <p:ph idx="2" type="subTitle"/>
          </p:nvPr>
        </p:nvSpPr>
        <p:spPr>
          <a:xfrm>
            <a:off x="3648738" y="3106200"/>
            <a:ext cx="1846500" cy="106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6" name="Google Shape;536;p16"/>
          <p:cNvSpPr txBox="1"/>
          <p:nvPr>
            <p:ph idx="3" type="subTitle"/>
          </p:nvPr>
        </p:nvSpPr>
        <p:spPr>
          <a:xfrm>
            <a:off x="5997113" y="3106200"/>
            <a:ext cx="1846500" cy="106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7" name="Google Shape;537;p16"/>
          <p:cNvSpPr txBox="1"/>
          <p:nvPr>
            <p:ph type="title"/>
          </p:nvPr>
        </p:nvSpPr>
        <p:spPr>
          <a:xfrm>
            <a:off x="1445563" y="2716717"/>
            <a:ext cx="1556100" cy="43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spcBef>
                <a:spcPts val="0"/>
              </a:spcBef>
              <a:spcAft>
                <a:spcPts val="0"/>
              </a:spcAft>
              <a:buSzPts val="1900"/>
              <a:buNone/>
              <a:defRPr sz="1900"/>
            </a:lvl2pPr>
            <a:lvl3pPr lvl="2" rtl="0">
              <a:spcBef>
                <a:spcPts val="0"/>
              </a:spcBef>
              <a:spcAft>
                <a:spcPts val="0"/>
              </a:spcAft>
              <a:buSzPts val="1900"/>
              <a:buNone/>
              <a:defRPr sz="1900"/>
            </a:lvl3pPr>
            <a:lvl4pPr lvl="3" rtl="0">
              <a:spcBef>
                <a:spcPts val="0"/>
              </a:spcBef>
              <a:spcAft>
                <a:spcPts val="0"/>
              </a:spcAft>
              <a:buSzPts val="1900"/>
              <a:buNone/>
              <a:defRPr sz="1900"/>
            </a:lvl4pPr>
            <a:lvl5pPr lvl="4" rtl="0">
              <a:spcBef>
                <a:spcPts val="0"/>
              </a:spcBef>
              <a:spcAft>
                <a:spcPts val="0"/>
              </a:spcAft>
              <a:buSzPts val="1900"/>
              <a:buNone/>
              <a:defRPr sz="1900"/>
            </a:lvl5pPr>
            <a:lvl6pPr lvl="5" rtl="0">
              <a:spcBef>
                <a:spcPts val="0"/>
              </a:spcBef>
              <a:spcAft>
                <a:spcPts val="0"/>
              </a:spcAft>
              <a:buSzPts val="1900"/>
              <a:buNone/>
              <a:defRPr sz="1900"/>
            </a:lvl6pPr>
            <a:lvl7pPr lvl="6" rtl="0">
              <a:spcBef>
                <a:spcPts val="0"/>
              </a:spcBef>
              <a:spcAft>
                <a:spcPts val="0"/>
              </a:spcAft>
              <a:buSzPts val="1900"/>
              <a:buNone/>
              <a:defRPr sz="1900"/>
            </a:lvl7pPr>
            <a:lvl8pPr lvl="7" rtl="0">
              <a:spcBef>
                <a:spcPts val="0"/>
              </a:spcBef>
              <a:spcAft>
                <a:spcPts val="0"/>
              </a:spcAft>
              <a:buSzPts val="1900"/>
              <a:buNone/>
              <a:defRPr sz="1900"/>
            </a:lvl8pPr>
            <a:lvl9pPr lvl="8" rtl="0">
              <a:spcBef>
                <a:spcPts val="0"/>
              </a:spcBef>
              <a:spcAft>
                <a:spcPts val="0"/>
              </a:spcAft>
              <a:buSzPts val="1900"/>
              <a:buNone/>
              <a:defRPr sz="1900"/>
            </a:lvl9pPr>
          </a:lstStyle>
          <a:p/>
        </p:txBody>
      </p:sp>
      <p:sp>
        <p:nvSpPr>
          <p:cNvPr id="538" name="Google Shape;538;p16"/>
          <p:cNvSpPr txBox="1"/>
          <p:nvPr>
            <p:ph idx="4" type="title"/>
          </p:nvPr>
        </p:nvSpPr>
        <p:spPr>
          <a:xfrm>
            <a:off x="3793938" y="2716717"/>
            <a:ext cx="1556100" cy="43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spcBef>
                <a:spcPts val="0"/>
              </a:spcBef>
              <a:spcAft>
                <a:spcPts val="0"/>
              </a:spcAft>
              <a:buSzPts val="1900"/>
              <a:buNone/>
              <a:defRPr sz="1900"/>
            </a:lvl2pPr>
            <a:lvl3pPr lvl="2" rtl="0">
              <a:spcBef>
                <a:spcPts val="0"/>
              </a:spcBef>
              <a:spcAft>
                <a:spcPts val="0"/>
              </a:spcAft>
              <a:buSzPts val="1900"/>
              <a:buNone/>
              <a:defRPr sz="1900"/>
            </a:lvl3pPr>
            <a:lvl4pPr lvl="3" rtl="0">
              <a:spcBef>
                <a:spcPts val="0"/>
              </a:spcBef>
              <a:spcAft>
                <a:spcPts val="0"/>
              </a:spcAft>
              <a:buSzPts val="1900"/>
              <a:buNone/>
              <a:defRPr sz="1900"/>
            </a:lvl4pPr>
            <a:lvl5pPr lvl="4" rtl="0">
              <a:spcBef>
                <a:spcPts val="0"/>
              </a:spcBef>
              <a:spcAft>
                <a:spcPts val="0"/>
              </a:spcAft>
              <a:buSzPts val="1900"/>
              <a:buNone/>
              <a:defRPr sz="1900"/>
            </a:lvl5pPr>
            <a:lvl6pPr lvl="5" rtl="0">
              <a:spcBef>
                <a:spcPts val="0"/>
              </a:spcBef>
              <a:spcAft>
                <a:spcPts val="0"/>
              </a:spcAft>
              <a:buSzPts val="1900"/>
              <a:buNone/>
              <a:defRPr sz="1900"/>
            </a:lvl6pPr>
            <a:lvl7pPr lvl="6" rtl="0">
              <a:spcBef>
                <a:spcPts val="0"/>
              </a:spcBef>
              <a:spcAft>
                <a:spcPts val="0"/>
              </a:spcAft>
              <a:buSzPts val="1900"/>
              <a:buNone/>
              <a:defRPr sz="1900"/>
            </a:lvl7pPr>
            <a:lvl8pPr lvl="7" rtl="0">
              <a:spcBef>
                <a:spcPts val="0"/>
              </a:spcBef>
              <a:spcAft>
                <a:spcPts val="0"/>
              </a:spcAft>
              <a:buSzPts val="1900"/>
              <a:buNone/>
              <a:defRPr sz="1900"/>
            </a:lvl8pPr>
            <a:lvl9pPr lvl="8" rtl="0">
              <a:spcBef>
                <a:spcPts val="0"/>
              </a:spcBef>
              <a:spcAft>
                <a:spcPts val="0"/>
              </a:spcAft>
              <a:buSzPts val="1900"/>
              <a:buNone/>
              <a:defRPr sz="1900"/>
            </a:lvl9pPr>
          </a:lstStyle>
          <a:p/>
        </p:txBody>
      </p:sp>
      <p:sp>
        <p:nvSpPr>
          <p:cNvPr id="539" name="Google Shape;539;p16"/>
          <p:cNvSpPr txBox="1"/>
          <p:nvPr>
            <p:ph idx="5" type="title"/>
          </p:nvPr>
        </p:nvSpPr>
        <p:spPr>
          <a:xfrm>
            <a:off x="6142313" y="2716717"/>
            <a:ext cx="1556100" cy="43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spcBef>
                <a:spcPts val="0"/>
              </a:spcBef>
              <a:spcAft>
                <a:spcPts val="0"/>
              </a:spcAft>
              <a:buSzPts val="1900"/>
              <a:buNone/>
              <a:defRPr sz="1900"/>
            </a:lvl2pPr>
            <a:lvl3pPr lvl="2" rtl="0">
              <a:spcBef>
                <a:spcPts val="0"/>
              </a:spcBef>
              <a:spcAft>
                <a:spcPts val="0"/>
              </a:spcAft>
              <a:buSzPts val="1900"/>
              <a:buNone/>
              <a:defRPr sz="1900"/>
            </a:lvl3pPr>
            <a:lvl4pPr lvl="3" rtl="0">
              <a:spcBef>
                <a:spcPts val="0"/>
              </a:spcBef>
              <a:spcAft>
                <a:spcPts val="0"/>
              </a:spcAft>
              <a:buSzPts val="1900"/>
              <a:buNone/>
              <a:defRPr sz="1900"/>
            </a:lvl4pPr>
            <a:lvl5pPr lvl="4" rtl="0">
              <a:spcBef>
                <a:spcPts val="0"/>
              </a:spcBef>
              <a:spcAft>
                <a:spcPts val="0"/>
              </a:spcAft>
              <a:buSzPts val="1900"/>
              <a:buNone/>
              <a:defRPr sz="1900"/>
            </a:lvl5pPr>
            <a:lvl6pPr lvl="5" rtl="0">
              <a:spcBef>
                <a:spcPts val="0"/>
              </a:spcBef>
              <a:spcAft>
                <a:spcPts val="0"/>
              </a:spcAft>
              <a:buSzPts val="1900"/>
              <a:buNone/>
              <a:defRPr sz="1900"/>
            </a:lvl6pPr>
            <a:lvl7pPr lvl="6" rtl="0">
              <a:spcBef>
                <a:spcPts val="0"/>
              </a:spcBef>
              <a:spcAft>
                <a:spcPts val="0"/>
              </a:spcAft>
              <a:buSzPts val="1900"/>
              <a:buNone/>
              <a:defRPr sz="1900"/>
            </a:lvl7pPr>
            <a:lvl8pPr lvl="7" rtl="0">
              <a:spcBef>
                <a:spcPts val="0"/>
              </a:spcBef>
              <a:spcAft>
                <a:spcPts val="0"/>
              </a:spcAft>
              <a:buSzPts val="1900"/>
              <a:buNone/>
              <a:defRPr sz="1900"/>
            </a:lvl8pPr>
            <a:lvl9pPr lvl="8" rtl="0">
              <a:spcBef>
                <a:spcPts val="0"/>
              </a:spcBef>
              <a:spcAft>
                <a:spcPts val="0"/>
              </a:spcAft>
              <a:buSzPts val="1900"/>
              <a:buNone/>
              <a:defRPr sz="1900"/>
            </a:lvl9pPr>
          </a:lstStyle>
          <a:p/>
        </p:txBody>
      </p:sp>
      <p:sp>
        <p:nvSpPr>
          <p:cNvPr id="540" name="Google Shape;540;p16"/>
          <p:cNvSpPr txBox="1"/>
          <p:nvPr>
            <p:ph idx="6" type="title"/>
          </p:nvPr>
        </p:nvSpPr>
        <p:spPr>
          <a:xfrm>
            <a:off x="311700" y="467550"/>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eone famous">
  <p:cSld name="CUSTOM_4">
    <p:spTree>
      <p:nvGrpSpPr>
        <p:cNvPr id="541" name="Shape 541"/>
        <p:cNvGrpSpPr/>
        <p:nvPr/>
      </p:nvGrpSpPr>
      <p:grpSpPr>
        <a:xfrm>
          <a:off x="0" y="0"/>
          <a:ext cx="0" cy="0"/>
          <a:chOff x="0" y="0"/>
          <a:chExt cx="0" cy="0"/>
        </a:xfrm>
      </p:grpSpPr>
      <p:grpSp>
        <p:nvGrpSpPr>
          <p:cNvPr id="542" name="Google Shape;542;p17"/>
          <p:cNvGrpSpPr/>
          <p:nvPr/>
        </p:nvGrpSpPr>
        <p:grpSpPr>
          <a:xfrm>
            <a:off x="6976028" y="2039595"/>
            <a:ext cx="3806719" cy="4765704"/>
            <a:chOff x="6132853" y="1390870"/>
            <a:chExt cx="3806719" cy="4765704"/>
          </a:xfrm>
        </p:grpSpPr>
        <p:sp>
          <p:nvSpPr>
            <p:cNvPr id="543" name="Google Shape;543;p17"/>
            <p:cNvSpPr/>
            <p:nvPr/>
          </p:nvSpPr>
          <p:spPr>
            <a:xfrm rot="-9401137">
              <a:off x="6864169" y="1684114"/>
              <a:ext cx="2344087" cy="4179216"/>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7"/>
            <p:cNvSpPr/>
            <p:nvPr/>
          </p:nvSpPr>
          <p:spPr>
            <a:xfrm rot="-9401137">
              <a:off x="7272015" y="431341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7"/>
            <p:cNvSpPr/>
            <p:nvPr/>
          </p:nvSpPr>
          <p:spPr>
            <a:xfrm rot="-9401137">
              <a:off x="8234467" y="2847548"/>
              <a:ext cx="42672" cy="50961"/>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7"/>
            <p:cNvSpPr/>
            <p:nvPr/>
          </p:nvSpPr>
          <p:spPr>
            <a:xfrm rot="-9401137">
              <a:off x="8870405" y="2834548"/>
              <a:ext cx="27561" cy="35304"/>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7"/>
            <p:cNvSpPr/>
            <p:nvPr/>
          </p:nvSpPr>
          <p:spPr>
            <a:xfrm rot="-9401137">
              <a:off x="8570353" y="2656276"/>
              <a:ext cx="27561" cy="32507"/>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7"/>
            <p:cNvSpPr/>
            <p:nvPr/>
          </p:nvSpPr>
          <p:spPr>
            <a:xfrm rot="-9401137">
              <a:off x="6840050" y="4230111"/>
              <a:ext cx="26163" cy="34690"/>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7"/>
            <p:cNvSpPr/>
            <p:nvPr/>
          </p:nvSpPr>
          <p:spPr>
            <a:xfrm rot="-9401137">
              <a:off x="7632337" y="4193410"/>
              <a:ext cx="82581" cy="71631"/>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7"/>
            <p:cNvSpPr/>
            <p:nvPr/>
          </p:nvSpPr>
          <p:spPr>
            <a:xfrm rot="-9401137">
              <a:off x="7058305" y="3745809"/>
              <a:ext cx="44036" cy="49733"/>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7"/>
            <p:cNvSpPr/>
            <p:nvPr/>
          </p:nvSpPr>
          <p:spPr>
            <a:xfrm rot="-9401137">
              <a:off x="7076342" y="3996918"/>
              <a:ext cx="46833" cy="48232"/>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7"/>
            <p:cNvSpPr/>
            <p:nvPr/>
          </p:nvSpPr>
          <p:spPr>
            <a:xfrm rot="-9401137">
              <a:off x="7045832" y="4648976"/>
              <a:ext cx="28925" cy="36089"/>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7"/>
            <p:cNvSpPr/>
            <p:nvPr/>
          </p:nvSpPr>
          <p:spPr>
            <a:xfrm rot="-9401137">
              <a:off x="7446673" y="4717027"/>
              <a:ext cx="30290" cy="28175"/>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7"/>
            <p:cNvSpPr/>
            <p:nvPr/>
          </p:nvSpPr>
          <p:spPr>
            <a:xfrm rot="-9401137">
              <a:off x="7492825" y="4466435"/>
              <a:ext cx="49528" cy="55054"/>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7"/>
            <p:cNvSpPr/>
            <p:nvPr/>
          </p:nvSpPr>
          <p:spPr>
            <a:xfrm rot="-9401137">
              <a:off x="7448246" y="3207414"/>
              <a:ext cx="78453" cy="95474"/>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7"/>
            <p:cNvSpPr/>
            <p:nvPr/>
          </p:nvSpPr>
          <p:spPr>
            <a:xfrm rot="-9401137">
              <a:off x="7840661" y="3000076"/>
              <a:ext cx="44070" cy="51404"/>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7"/>
            <p:cNvSpPr/>
            <p:nvPr/>
          </p:nvSpPr>
          <p:spPr>
            <a:xfrm rot="-9401137">
              <a:off x="8104101" y="3269386"/>
              <a:ext cx="78419" cy="83945"/>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7"/>
            <p:cNvSpPr/>
            <p:nvPr/>
          </p:nvSpPr>
          <p:spPr>
            <a:xfrm rot="-9401137">
              <a:off x="7604115" y="3246942"/>
              <a:ext cx="78453" cy="78556"/>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7"/>
            <p:cNvSpPr/>
            <p:nvPr/>
          </p:nvSpPr>
          <p:spPr>
            <a:xfrm rot="-9401137">
              <a:off x="8827740" y="3642030"/>
              <a:ext cx="11018" cy="26197"/>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7"/>
            <p:cNvSpPr/>
            <p:nvPr/>
          </p:nvSpPr>
          <p:spPr>
            <a:xfrm rot="-9401137">
              <a:off x="7694338" y="3638914"/>
              <a:ext cx="64673" cy="68834"/>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7"/>
            <p:cNvSpPr/>
            <p:nvPr/>
          </p:nvSpPr>
          <p:spPr>
            <a:xfrm rot="-9401137">
              <a:off x="7449843" y="3665319"/>
              <a:ext cx="70199" cy="74326"/>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7"/>
            <p:cNvSpPr/>
            <p:nvPr/>
          </p:nvSpPr>
          <p:spPr>
            <a:xfrm rot="-9401137">
              <a:off x="7464494" y="3919201"/>
              <a:ext cx="78453" cy="77225"/>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7"/>
            <p:cNvSpPr/>
            <p:nvPr/>
          </p:nvSpPr>
          <p:spPr>
            <a:xfrm rot="-9401137">
              <a:off x="8463973" y="3468754"/>
              <a:ext cx="53689" cy="53655"/>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7"/>
            <p:cNvSpPr/>
            <p:nvPr/>
          </p:nvSpPr>
          <p:spPr>
            <a:xfrm rot="-9401137">
              <a:off x="7873717" y="3694214"/>
              <a:ext cx="63309" cy="70949"/>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7"/>
            <p:cNvSpPr/>
            <p:nvPr/>
          </p:nvSpPr>
          <p:spPr>
            <a:xfrm rot="-9401137">
              <a:off x="7336073" y="2910306"/>
              <a:ext cx="45401" cy="49562"/>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7"/>
            <p:cNvSpPr/>
            <p:nvPr/>
          </p:nvSpPr>
          <p:spPr>
            <a:xfrm rot="-9401137">
              <a:off x="8555506" y="2960971"/>
              <a:ext cx="35816" cy="28960"/>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 name="Google Shape;567;p17"/>
          <p:cNvGrpSpPr/>
          <p:nvPr/>
        </p:nvGrpSpPr>
        <p:grpSpPr>
          <a:xfrm rot="2016828">
            <a:off x="-1977247" y="-1595350"/>
            <a:ext cx="4760439" cy="4347114"/>
            <a:chOff x="-1573779" y="-1203875"/>
            <a:chExt cx="4760370" cy="4347052"/>
          </a:xfrm>
        </p:grpSpPr>
        <p:sp>
          <p:nvSpPr>
            <p:cNvPr id="568" name="Google Shape;568;p17"/>
            <p:cNvSpPr/>
            <p:nvPr/>
          </p:nvSpPr>
          <p:spPr>
            <a:xfrm flipH="1" rot="-7550157">
              <a:off x="-365615" y="-1119917"/>
              <a:ext cx="2344043" cy="4179137"/>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7"/>
            <p:cNvSpPr/>
            <p:nvPr/>
          </p:nvSpPr>
          <p:spPr>
            <a:xfrm flipH="1" rot="-7550157">
              <a:off x="416428" y="180955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7"/>
            <p:cNvSpPr/>
            <p:nvPr/>
          </p:nvSpPr>
          <p:spPr>
            <a:xfrm flipH="1" rot="-7550157">
              <a:off x="1616729" y="534545"/>
              <a:ext cx="42671" cy="50960"/>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7"/>
            <p:cNvSpPr/>
            <p:nvPr/>
          </p:nvSpPr>
          <p:spPr>
            <a:xfrm flipH="1" rot="-7550157">
              <a:off x="1508384" y="-75569"/>
              <a:ext cx="27561" cy="35303"/>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7"/>
            <p:cNvSpPr/>
            <p:nvPr/>
          </p:nvSpPr>
          <p:spPr>
            <a:xfrm flipH="1" rot="-7550157">
              <a:off x="1748829" y="179788"/>
              <a:ext cx="27561" cy="32506"/>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7"/>
            <p:cNvSpPr/>
            <p:nvPr/>
          </p:nvSpPr>
          <p:spPr>
            <a:xfrm flipH="1" rot="-7550157">
              <a:off x="587367" y="2209944"/>
              <a:ext cx="26162" cy="34689"/>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7"/>
            <p:cNvSpPr/>
            <p:nvPr/>
          </p:nvSpPr>
          <p:spPr>
            <a:xfrm flipH="1" rot="-7550157">
              <a:off x="399071" y="1386553"/>
              <a:ext cx="82579" cy="71630"/>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7"/>
            <p:cNvSpPr/>
            <p:nvPr/>
          </p:nvSpPr>
          <p:spPr>
            <a:xfrm flipH="1" rot="-7550157">
              <a:off x="994608" y="1877271"/>
              <a:ext cx="44035" cy="49732"/>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7"/>
            <p:cNvSpPr/>
            <p:nvPr/>
          </p:nvSpPr>
          <p:spPr>
            <a:xfrm flipH="1" rot="-7550157">
              <a:off x="744596" y="1913327"/>
              <a:ext cx="46832" cy="48231"/>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7"/>
            <p:cNvSpPr/>
            <p:nvPr/>
          </p:nvSpPr>
          <p:spPr>
            <a:xfrm flipH="1" rot="-7550157">
              <a:off x="131493" y="2097973"/>
              <a:ext cx="28925" cy="36088"/>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7"/>
            <p:cNvSpPr/>
            <p:nvPr/>
          </p:nvSpPr>
          <p:spPr>
            <a:xfrm flipH="1" rot="-7550157">
              <a:off x="-18808" y="1723858"/>
              <a:ext cx="30289" cy="28174"/>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7"/>
            <p:cNvSpPr/>
            <p:nvPr/>
          </p:nvSpPr>
          <p:spPr>
            <a:xfrm flipH="1" rot="-7550157">
              <a:off x="190990" y="1604561"/>
              <a:ext cx="49527" cy="55053"/>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7"/>
            <p:cNvSpPr/>
            <p:nvPr/>
          </p:nvSpPr>
          <p:spPr>
            <a:xfrm flipH="1" rot="-7550157">
              <a:off x="1392384" y="1345177"/>
              <a:ext cx="78452" cy="95473"/>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7"/>
            <p:cNvSpPr/>
            <p:nvPr/>
          </p:nvSpPr>
          <p:spPr>
            <a:xfrm flipH="1" rot="-7550157">
              <a:off x="1552141" y="951190"/>
              <a:ext cx="44070" cy="51403"/>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7"/>
            <p:cNvSpPr/>
            <p:nvPr/>
          </p:nvSpPr>
          <p:spPr>
            <a:xfrm flipH="1" rot="-7550157">
              <a:off x="1195346" y="722898"/>
              <a:ext cx="78418" cy="83944"/>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7"/>
            <p:cNvSpPr/>
            <p:nvPr/>
          </p:nvSpPr>
          <p:spPr>
            <a:xfrm flipH="1" rot="-7550157">
              <a:off x="1328263" y="1208212"/>
              <a:ext cx="78452" cy="78554"/>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7"/>
            <p:cNvSpPr/>
            <p:nvPr/>
          </p:nvSpPr>
          <p:spPr>
            <a:xfrm flipH="1" rot="-7550157">
              <a:off x="743879" y="152783"/>
              <a:ext cx="11017" cy="26196"/>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7"/>
            <p:cNvSpPr/>
            <p:nvPr/>
          </p:nvSpPr>
          <p:spPr>
            <a:xfrm flipH="1" rot="-7550157">
              <a:off x="939188" y="1215649"/>
              <a:ext cx="64672" cy="68833"/>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7"/>
            <p:cNvSpPr/>
            <p:nvPr/>
          </p:nvSpPr>
          <p:spPr>
            <a:xfrm flipH="1" rot="-7550157">
              <a:off x="960375" y="1455202"/>
              <a:ext cx="70197" cy="74325"/>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7"/>
            <p:cNvSpPr/>
            <p:nvPr/>
          </p:nvSpPr>
          <p:spPr>
            <a:xfrm flipH="1" rot="-7550157">
              <a:off x="702923" y="1490777"/>
              <a:ext cx="78452" cy="77224"/>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7"/>
            <p:cNvSpPr/>
            <p:nvPr/>
          </p:nvSpPr>
          <p:spPr>
            <a:xfrm flipH="1" rot="-7550157">
              <a:off x="952532" y="438745"/>
              <a:ext cx="53688" cy="53654"/>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7"/>
            <p:cNvSpPr/>
            <p:nvPr/>
          </p:nvSpPr>
          <p:spPr>
            <a:xfrm flipH="1" rot="-7550157">
              <a:off x="846113" y="1052366"/>
              <a:ext cx="63307" cy="70948"/>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7"/>
            <p:cNvSpPr/>
            <p:nvPr/>
          </p:nvSpPr>
          <p:spPr>
            <a:xfrm flipH="1" rot="-7550157">
              <a:off x="1749259" y="1424379"/>
              <a:ext cx="45400" cy="49561"/>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7"/>
            <p:cNvSpPr/>
            <p:nvPr/>
          </p:nvSpPr>
          <p:spPr>
            <a:xfrm flipH="1" rot="-7550157">
              <a:off x="1451315" y="257698"/>
              <a:ext cx="35815" cy="28959"/>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 name="Google Shape;592;p17"/>
          <p:cNvGrpSpPr/>
          <p:nvPr/>
        </p:nvGrpSpPr>
        <p:grpSpPr>
          <a:xfrm rot="-5538499">
            <a:off x="-815807" y="3329729"/>
            <a:ext cx="2340036" cy="1629392"/>
            <a:chOff x="2408692" y="-569353"/>
            <a:chExt cx="3769974" cy="2558659"/>
          </a:xfrm>
        </p:grpSpPr>
        <p:sp>
          <p:nvSpPr>
            <p:cNvPr id="593" name="Google Shape;593;p17"/>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7"/>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7"/>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7"/>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7"/>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 name="Google Shape;598;p17"/>
          <p:cNvSpPr txBox="1"/>
          <p:nvPr>
            <p:ph idx="1" type="subTitle"/>
          </p:nvPr>
        </p:nvSpPr>
        <p:spPr>
          <a:xfrm>
            <a:off x="1243350" y="1846600"/>
            <a:ext cx="6657300" cy="933000"/>
          </a:xfrm>
          <a:prstGeom prst="rect">
            <a:avLst/>
          </a:prstGeom>
        </p:spPr>
        <p:txBody>
          <a:bodyPr anchorCtr="0" anchor="t" bIns="91425" lIns="91425" spcFirstLastPara="1" rIns="91425" wrap="square" tIns="91425">
            <a:noAutofit/>
          </a:bodyPr>
          <a:lstStyle>
            <a:lvl1pPr lvl="0" algn="ctr">
              <a:spcBef>
                <a:spcPts val="0"/>
              </a:spcBef>
              <a:spcAft>
                <a:spcPts val="0"/>
              </a:spcAft>
              <a:buSzPts val="2000"/>
              <a:buNone/>
              <a:defRPr sz="2000"/>
            </a:lvl1pPr>
            <a:lvl2pPr lvl="1" algn="ctr">
              <a:spcBef>
                <a:spcPts val="0"/>
              </a:spcBef>
              <a:spcAft>
                <a:spcPts val="0"/>
              </a:spcAft>
              <a:buSzPts val="2000"/>
              <a:buNone/>
              <a:defRPr sz="2000"/>
            </a:lvl2pPr>
            <a:lvl3pPr lvl="2" algn="ctr">
              <a:spcBef>
                <a:spcPts val="0"/>
              </a:spcBef>
              <a:spcAft>
                <a:spcPts val="0"/>
              </a:spcAft>
              <a:buSzPts val="2000"/>
              <a:buNone/>
              <a:defRPr sz="2000"/>
            </a:lvl3pPr>
            <a:lvl4pPr lvl="3" algn="ctr">
              <a:spcBef>
                <a:spcPts val="0"/>
              </a:spcBef>
              <a:spcAft>
                <a:spcPts val="0"/>
              </a:spcAft>
              <a:buSzPts val="2000"/>
              <a:buNone/>
              <a:defRPr sz="2000"/>
            </a:lvl4pPr>
            <a:lvl5pPr lvl="4" algn="ctr">
              <a:spcBef>
                <a:spcPts val="0"/>
              </a:spcBef>
              <a:spcAft>
                <a:spcPts val="0"/>
              </a:spcAft>
              <a:buSzPts val="2000"/>
              <a:buNone/>
              <a:defRPr sz="2000"/>
            </a:lvl5pPr>
            <a:lvl6pPr lvl="5" algn="ctr">
              <a:spcBef>
                <a:spcPts val="0"/>
              </a:spcBef>
              <a:spcAft>
                <a:spcPts val="0"/>
              </a:spcAft>
              <a:buSzPts val="2000"/>
              <a:buNone/>
              <a:defRPr sz="2000"/>
            </a:lvl6pPr>
            <a:lvl7pPr lvl="6" algn="ctr">
              <a:spcBef>
                <a:spcPts val="0"/>
              </a:spcBef>
              <a:spcAft>
                <a:spcPts val="0"/>
              </a:spcAft>
              <a:buSzPts val="2000"/>
              <a:buNone/>
              <a:defRPr sz="2000"/>
            </a:lvl7pPr>
            <a:lvl8pPr lvl="7" algn="ctr">
              <a:spcBef>
                <a:spcPts val="0"/>
              </a:spcBef>
              <a:spcAft>
                <a:spcPts val="0"/>
              </a:spcAft>
              <a:buSzPts val="2000"/>
              <a:buNone/>
              <a:defRPr sz="2000"/>
            </a:lvl8pPr>
            <a:lvl9pPr lvl="8" algn="ctr">
              <a:spcBef>
                <a:spcPts val="0"/>
              </a:spcBef>
              <a:spcAft>
                <a:spcPts val="0"/>
              </a:spcAft>
              <a:buSzPts val="2000"/>
              <a:buNone/>
              <a:defRPr sz="2000"/>
            </a:lvl9pPr>
          </a:lstStyle>
          <a:p/>
        </p:txBody>
      </p:sp>
      <p:sp>
        <p:nvSpPr>
          <p:cNvPr id="599" name="Google Shape;599;p17"/>
          <p:cNvSpPr txBox="1"/>
          <p:nvPr>
            <p:ph type="title"/>
          </p:nvPr>
        </p:nvSpPr>
        <p:spPr>
          <a:xfrm>
            <a:off x="2838450" y="2779725"/>
            <a:ext cx="3467100" cy="851700"/>
          </a:xfrm>
          <a:prstGeom prst="rect">
            <a:avLst/>
          </a:prstGeom>
        </p:spPr>
        <p:txBody>
          <a:bodyPr anchorCtr="0" anchor="t" bIns="91425" lIns="91425" spcFirstLastPara="1" rIns="91425" wrap="square" tIns="91425">
            <a:noAutofit/>
          </a:bodyPr>
          <a:lstStyle>
            <a:lvl1pPr lvl="0" algn="ctr">
              <a:spcBef>
                <a:spcPts val="0"/>
              </a:spcBef>
              <a:spcAft>
                <a:spcPts val="0"/>
              </a:spcAft>
              <a:buSzPts val="2500"/>
              <a:buNone/>
              <a:defRPr sz="2500"/>
            </a:lvl1pPr>
            <a:lvl2pPr lvl="1">
              <a:spcBef>
                <a:spcPts val="0"/>
              </a:spcBef>
              <a:spcAft>
                <a:spcPts val="0"/>
              </a:spcAft>
              <a:buSzPts val="2500"/>
              <a:buNone/>
              <a:defRPr sz="2500"/>
            </a:lvl2pPr>
            <a:lvl3pPr lvl="2">
              <a:spcBef>
                <a:spcPts val="0"/>
              </a:spcBef>
              <a:spcAft>
                <a:spcPts val="0"/>
              </a:spcAft>
              <a:buSzPts val="2500"/>
              <a:buNone/>
              <a:defRPr sz="2500"/>
            </a:lvl3pPr>
            <a:lvl4pPr lvl="3">
              <a:spcBef>
                <a:spcPts val="0"/>
              </a:spcBef>
              <a:spcAft>
                <a:spcPts val="0"/>
              </a:spcAft>
              <a:buSzPts val="2500"/>
              <a:buNone/>
              <a:defRPr sz="2500"/>
            </a:lvl4pPr>
            <a:lvl5pPr lvl="4">
              <a:spcBef>
                <a:spcPts val="0"/>
              </a:spcBef>
              <a:spcAft>
                <a:spcPts val="0"/>
              </a:spcAft>
              <a:buSzPts val="2500"/>
              <a:buNone/>
              <a:defRPr sz="2500"/>
            </a:lvl5pPr>
            <a:lvl6pPr lvl="5">
              <a:spcBef>
                <a:spcPts val="0"/>
              </a:spcBef>
              <a:spcAft>
                <a:spcPts val="0"/>
              </a:spcAft>
              <a:buSzPts val="2500"/>
              <a:buNone/>
              <a:defRPr sz="2500"/>
            </a:lvl6pPr>
            <a:lvl7pPr lvl="6">
              <a:spcBef>
                <a:spcPts val="0"/>
              </a:spcBef>
              <a:spcAft>
                <a:spcPts val="0"/>
              </a:spcAft>
              <a:buSzPts val="2500"/>
              <a:buNone/>
              <a:defRPr sz="2500"/>
            </a:lvl7pPr>
            <a:lvl8pPr lvl="7">
              <a:spcBef>
                <a:spcPts val="0"/>
              </a:spcBef>
              <a:spcAft>
                <a:spcPts val="0"/>
              </a:spcAft>
              <a:buSzPts val="2500"/>
              <a:buNone/>
              <a:defRPr sz="2500"/>
            </a:lvl8pPr>
            <a:lvl9pPr lvl="8">
              <a:spcBef>
                <a:spcPts val="0"/>
              </a:spcBef>
              <a:spcAft>
                <a:spcPts val="0"/>
              </a:spcAft>
              <a:buSzPts val="2500"/>
              <a:buNone/>
              <a:defRPr sz="25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5">
    <p:spTree>
      <p:nvGrpSpPr>
        <p:cNvPr id="600" name="Shape 600"/>
        <p:cNvGrpSpPr/>
        <p:nvPr/>
      </p:nvGrpSpPr>
      <p:grpSpPr>
        <a:xfrm>
          <a:off x="0" y="0"/>
          <a:ext cx="0" cy="0"/>
          <a:chOff x="0" y="0"/>
          <a:chExt cx="0" cy="0"/>
        </a:xfrm>
      </p:grpSpPr>
      <p:sp>
        <p:nvSpPr>
          <p:cNvPr id="601" name="Google Shape;601;p18"/>
          <p:cNvSpPr txBox="1"/>
          <p:nvPr>
            <p:ph type="title"/>
          </p:nvPr>
        </p:nvSpPr>
        <p:spPr>
          <a:xfrm>
            <a:off x="5100600" y="1301500"/>
            <a:ext cx="404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02" name="Google Shape;602;p18"/>
          <p:cNvGrpSpPr/>
          <p:nvPr/>
        </p:nvGrpSpPr>
        <p:grpSpPr>
          <a:xfrm>
            <a:off x="5555525" y="-370153"/>
            <a:ext cx="6922798" cy="6894979"/>
            <a:chOff x="5555525" y="-370153"/>
            <a:chExt cx="6922798" cy="6894979"/>
          </a:xfrm>
        </p:grpSpPr>
        <p:sp>
          <p:nvSpPr>
            <p:cNvPr id="603" name="Google Shape;603;p18"/>
            <p:cNvSpPr/>
            <p:nvPr/>
          </p:nvSpPr>
          <p:spPr>
            <a:xfrm rot="3320876">
              <a:off x="6559270" y="568767"/>
              <a:ext cx="4915307" cy="5017139"/>
            </a:xfrm>
            <a:custGeom>
              <a:rect b="b" l="l" r="r" t="t"/>
              <a:pathLst>
                <a:path extrusionOk="0" h="181830" w="164618">
                  <a:moveTo>
                    <a:pt x="17337" y="0"/>
                  </a:moveTo>
                  <a:cubicBezTo>
                    <a:pt x="11319" y="0"/>
                    <a:pt x="5466" y="2631"/>
                    <a:pt x="351" y="7417"/>
                  </a:cubicBezTo>
                  <a:lnTo>
                    <a:pt x="0" y="23756"/>
                  </a:lnTo>
                  <a:cubicBezTo>
                    <a:pt x="11551" y="25117"/>
                    <a:pt x="25123" y="28148"/>
                    <a:pt x="31316" y="39963"/>
                  </a:cubicBezTo>
                  <a:cubicBezTo>
                    <a:pt x="35137" y="47342"/>
                    <a:pt x="35006" y="56214"/>
                    <a:pt x="38212" y="63944"/>
                  </a:cubicBezTo>
                  <a:cubicBezTo>
                    <a:pt x="42253" y="73739"/>
                    <a:pt x="51125" y="80107"/>
                    <a:pt x="59733" y="84675"/>
                  </a:cubicBezTo>
                  <a:cubicBezTo>
                    <a:pt x="68386" y="89243"/>
                    <a:pt x="76336" y="94382"/>
                    <a:pt x="84900" y="99960"/>
                  </a:cubicBezTo>
                  <a:cubicBezTo>
                    <a:pt x="106334" y="113927"/>
                    <a:pt x="117885" y="167116"/>
                    <a:pt x="111956" y="181830"/>
                  </a:cubicBezTo>
                  <a:lnTo>
                    <a:pt x="164618" y="98159"/>
                  </a:lnTo>
                  <a:cubicBezTo>
                    <a:pt x="155043" y="77033"/>
                    <a:pt x="135498" y="61353"/>
                    <a:pt x="115426" y="58673"/>
                  </a:cubicBezTo>
                  <a:cubicBezTo>
                    <a:pt x="112484" y="58295"/>
                    <a:pt x="109552" y="58172"/>
                    <a:pt x="106623" y="58172"/>
                  </a:cubicBezTo>
                  <a:cubicBezTo>
                    <a:pt x="101103" y="58172"/>
                    <a:pt x="95600" y="58611"/>
                    <a:pt x="90084" y="58611"/>
                  </a:cubicBezTo>
                  <a:cubicBezTo>
                    <a:pt x="89352" y="58611"/>
                    <a:pt x="88620" y="58603"/>
                    <a:pt x="87887" y="58586"/>
                  </a:cubicBezTo>
                  <a:cubicBezTo>
                    <a:pt x="78664" y="58366"/>
                    <a:pt x="68781" y="56302"/>
                    <a:pt x="61227" y="49362"/>
                  </a:cubicBezTo>
                  <a:cubicBezTo>
                    <a:pt x="48841" y="38074"/>
                    <a:pt x="45854" y="17036"/>
                    <a:pt x="33073" y="6319"/>
                  </a:cubicBezTo>
                  <a:cubicBezTo>
                    <a:pt x="27958" y="2002"/>
                    <a:pt x="22585" y="0"/>
                    <a:pt x="17337"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8"/>
            <p:cNvSpPr/>
            <p:nvPr/>
          </p:nvSpPr>
          <p:spPr>
            <a:xfrm rot="5400000">
              <a:off x="9262450" y="4478550"/>
              <a:ext cx="24175" cy="14025"/>
            </a:xfrm>
            <a:custGeom>
              <a:rect b="b" l="l" r="r" t="t"/>
              <a:pathLst>
                <a:path extrusionOk="0" h="561" w="967">
                  <a:moveTo>
                    <a:pt x="923" y="1"/>
                  </a:moveTo>
                  <a:lnTo>
                    <a:pt x="659" y="88"/>
                  </a:lnTo>
                  <a:cubicBezTo>
                    <a:pt x="594" y="88"/>
                    <a:pt x="539" y="66"/>
                    <a:pt x="473" y="66"/>
                  </a:cubicBezTo>
                  <a:cubicBezTo>
                    <a:pt x="407" y="66"/>
                    <a:pt x="330" y="88"/>
                    <a:pt x="220" y="176"/>
                  </a:cubicBezTo>
                  <a:cubicBezTo>
                    <a:pt x="220" y="220"/>
                    <a:pt x="220" y="220"/>
                    <a:pt x="264" y="264"/>
                  </a:cubicBezTo>
                  <a:lnTo>
                    <a:pt x="1" y="308"/>
                  </a:lnTo>
                  <a:cubicBezTo>
                    <a:pt x="45" y="396"/>
                    <a:pt x="88" y="484"/>
                    <a:pt x="220" y="528"/>
                  </a:cubicBezTo>
                  <a:cubicBezTo>
                    <a:pt x="286" y="550"/>
                    <a:pt x="352" y="561"/>
                    <a:pt x="418" y="561"/>
                  </a:cubicBezTo>
                  <a:cubicBezTo>
                    <a:pt x="484" y="561"/>
                    <a:pt x="550" y="550"/>
                    <a:pt x="616" y="528"/>
                  </a:cubicBezTo>
                  <a:cubicBezTo>
                    <a:pt x="835" y="484"/>
                    <a:pt x="967" y="220"/>
                    <a:pt x="9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8"/>
            <p:cNvSpPr/>
            <p:nvPr/>
          </p:nvSpPr>
          <p:spPr>
            <a:xfrm rot="5400000">
              <a:off x="9462013" y="3731888"/>
              <a:ext cx="24200" cy="16225"/>
            </a:xfrm>
            <a:custGeom>
              <a:rect b="b" l="l" r="r" t="t"/>
              <a:pathLst>
                <a:path extrusionOk="0" h="649" w="968">
                  <a:moveTo>
                    <a:pt x="529" y="1"/>
                  </a:moveTo>
                  <a:cubicBezTo>
                    <a:pt x="468" y="1"/>
                    <a:pt x="407" y="12"/>
                    <a:pt x="352" y="34"/>
                  </a:cubicBezTo>
                  <a:cubicBezTo>
                    <a:pt x="264" y="78"/>
                    <a:pt x="177" y="122"/>
                    <a:pt x="133" y="210"/>
                  </a:cubicBezTo>
                  <a:cubicBezTo>
                    <a:pt x="45" y="341"/>
                    <a:pt x="1" y="473"/>
                    <a:pt x="45" y="649"/>
                  </a:cubicBezTo>
                  <a:lnTo>
                    <a:pt x="352" y="517"/>
                  </a:lnTo>
                  <a:lnTo>
                    <a:pt x="352" y="561"/>
                  </a:lnTo>
                  <a:cubicBezTo>
                    <a:pt x="380" y="542"/>
                    <a:pt x="404" y="536"/>
                    <a:pt x="426" y="536"/>
                  </a:cubicBezTo>
                  <a:cubicBezTo>
                    <a:pt x="486" y="536"/>
                    <a:pt x="533" y="586"/>
                    <a:pt x="608" y="586"/>
                  </a:cubicBezTo>
                  <a:cubicBezTo>
                    <a:pt x="635" y="586"/>
                    <a:pt x="667" y="579"/>
                    <a:pt x="704" y="561"/>
                  </a:cubicBezTo>
                  <a:cubicBezTo>
                    <a:pt x="704" y="517"/>
                    <a:pt x="704" y="473"/>
                    <a:pt x="660" y="429"/>
                  </a:cubicBezTo>
                  <a:lnTo>
                    <a:pt x="967" y="297"/>
                  </a:lnTo>
                  <a:cubicBezTo>
                    <a:pt x="901" y="100"/>
                    <a:pt x="712" y="1"/>
                    <a:pt x="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8"/>
            <p:cNvSpPr/>
            <p:nvPr/>
          </p:nvSpPr>
          <p:spPr>
            <a:xfrm rot="5400000">
              <a:off x="8111900" y="4388050"/>
              <a:ext cx="29650" cy="22650"/>
            </a:xfrm>
            <a:custGeom>
              <a:rect b="b" l="l" r="r" t="t"/>
              <a:pathLst>
                <a:path extrusionOk="0" h="906" w="1186">
                  <a:moveTo>
                    <a:pt x="538" y="1"/>
                  </a:moveTo>
                  <a:cubicBezTo>
                    <a:pt x="390" y="1"/>
                    <a:pt x="243" y="31"/>
                    <a:pt x="132" y="115"/>
                  </a:cubicBezTo>
                  <a:lnTo>
                    <a:pt x="0" y="466"/>
                  </a:lnTo>
                  <a:lnTo>
                    <a:pt x="132" y="774"/>
                  </a:lnTo>
                  <a:lnTo>
                    <a:pt x="527" y="905"/>
                  </a:lnTo>
                  <a:cubicBezTo>
                    <a:pt x="615" y="861"/>
                    <a:pt x="703" y="774"/>
                    <a:pt x="835" y="730"/>
                  </a:cubicBezTo>
                  <a:cubicBezTo>
                    <a:pt x="966" y="686"/>
                    <a:pt x="1098" y="598"/>
                    <a:pt x="1186" y="422"/>
                  </a:cubicBezTo>
                  <a:lnTo>
                    <a:pt x="922" y="27"/>
                  </a:lnTo>
                  <a:lnTo>
                    <a:pt x="791" y="27"/>
                  </a:lnTo>
                  <a:cubicBezTo>
                    <a:pt x="710" y="11"/>
                    <a:pt x="624" y="1"/>
                    <a:pt x="5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8"/>
            <p:cNvSpPr/>
            <p:nvPr/>
          </p:nvSpPr>
          <p:spPr>
            <a:xfrm rot="5400000">
              <a:off x="8088113" y="3468613"/>
              <a:ext cx="34050" cy="40975"/>
            </a:xfrm>
            <a:custGeom>
              <a:rect b="b" l="l" r="r" t="t"/>
              <a:pathLst>
                <a:path extrusionOk="0" h="1639" w="1362">
                  <a:moveTo>
                    <a:pt x="653" y="1"/>
                  </a:moveTo>
                  <a:cubicBezTo>
                    <a:pt x="607" y="1"/>
                    <a:pt x="565" y="6"/>
                    <a:pt x="527" y="13"/>
                  </a:cubicBezTo>
                  <a:lnTo>
                    <a:pt x="395" y="57"/>
                  </a:lnTo>
                  <a:lnTo>
                    <a:pt x="220" y="233"/>
                  </a:lnTo>
                  <a:lnTo>
                    <a:pt x="88" y="364"/>
                  </a:lnTo>
                  <a:cubicBezTo>
                    <a:pt x="0" y="584"/>
                    <a:pt x="0" y="804"/>
                    <a:pt x="88" y="1023"/>
                  </a:cubicBezTo>
                  <a:cubicBezTo>
                    <a:pt x="220" y="1331"/>
                    <a:pt x="483" y="1594"/>
                    <a:pt x="791" y="1638"/>
                  </a:cubicBezTo>
                  <a:lnTo>
                    <a:pt x="1098" y="1506"/>
                  </a:lnTo>
                  <a:lnTo>
                    <a:pt x="1362" y="1111"/>
                  </a:lnTo>
                  <a:lnTo>
                    <a:pt x="1362" y="760"/>
                  </a:lnTo>
                  <a:lnTo>
                    <a:pt x="1318" y="628"/>
                  </a:lnTo>
                  <a:cubicBezTo>
                    <a:pt x="1172" y="118"/>
                    <a:pt x="875" y="1"/>
                    <a:pt x="6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8"/>
            <p:cNvSpPr/>
            <p:nvPr/>
          </p:nvSpPr>
          <p:spPr>
            <a:xfrm rot="5400000">
              <a:off x="7991675" y="3813575"/>
              <a:ext cx="18700" cy="23050"/>
            </a:xfrm>
            <a:custGeom>
              <a:rect b="b" l="l" r="r" t="t"/>
              <a:pathLst>
                <a:path extrusionOk="0" h="922" w="748">
                  <a:moveTo>
                    <a:pt x="315" y="0"/>
                  </a:moveTo>
                  <a:cubicBezTo>
                    <a:pt x="285" y="0"/>
                    <a:pt x="254" y="4"/>
                    <a:pt x="220" y="14"/>
                  </a:cubicBezTo>
                  <a:lnTo>
                    <a:pt x="132" y="190"/>
                  </a:lnTo>
                  <a:lnTo>
                    <a:pt x="176" y="190"/>
                  </a:lnTo>
                  <a:lnTo>
                    <a:pt x="1" y="585"/>
                  </a:lnTo>
                  <a:cubicBezTo>
                    <a:pt x="45" y="717"/>
                    <a:pt x="132" y="848"/>
                    <a:pt x="308" y="892"/>
                  </a:cubicBezTo>
                  <a:cubicBezTo>
                    <a:pt x="344" y="911"/>
                    <a:pt x="388" y="921"/>
                    <a:pt x="437" y="921"/>
                  </a:cubicBezTo>
                  <a:cubicBezTo>
                    <a:pt x="505" y="921"/>
                    <a:pt x="582" y="900"/>
                    <a:pt x="659" y="848"/>
                  </a:cubicBezTo>
                  <a:lnTo>
                    <a:pt x="747" y="453"/>
                  </a:lnTo>
                  <a:cubicBezTo>
                    <a:pt x="703" y="453"/>
                    <a:pt x="703" y="409"/>
                    <a:pt x="703" y="409"/>
                  </a:cubicBezTo>
                  <a:cubicBezTo>
                    <a:pt x="664" y="292"/>
                    <a:pt x="555" y="0"/>
                    <a:pt x="3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8"/>
            <p:cNvSpPr/>
            <p:nvPr/>
          </p:nvSpPr>
          <p:spPr>
            <a:xfrm rot="5400000">
              <a:off x="7881863" y="3020438"/>
              <a:ext cx="20875" cy="28150"/>
            </a:xfrm>
            <a:custGeom>
              <a:rect b="b" l="l" r="r" t="t"/>
              <a:pathLst>
                <a:path extrusionOk="0" h="1126" w="835">
                  <a:moveTo>
                    <a:pt x="405" y="0"/>
                  </a:moveTo>
                  <a:cubicBezTo>
                    <a:pt x="357" y="0"/>
                    <a:pt x="310" y="9"/>
                    <a:pt x="264" y="27"/>
                  </a:cubicBezTo>
                  <a:lnTo>
                    <a:pt x="44" y="335"/>
                  </a:lnTo>
                  <a:cubicBezTo>
                    <a:pt x="44" y="379"/>
                    <a:pt x="44" y="467"/>
                    <a:pt x="44" y="554"/>
                  </a:cubicBezTo>
                  <a:cubicBezTo>
                    <a:pt x="0" y="642"/>
                    <a:pt x="0" y="774"/>
                    <a:pt x="0" y="862"/>
                  </a:cubicBezTo>
                  <a:lnTo>
                    <a:pt x="308" y="1125"/>
                  </a:lnTo>
                  <a:cubicBezTo>
                    <a:pt x="527" y="1081"/>
                    <a:pt x="659" y="950"/>
                    <a:pt x="791" y="774"/>
                  </a:cubicBezTo>
                  <a:cubicBezTo>
                    <a:pt x="835" y="642"/>
                    <a:pt x="835" y="467"/>
                    <a:pt x="791" y="335"/>
                  </a:cubicBezTo>
                  <a:cubicBezTo>
                    <a:pt x="756" y="126"/>
                    <a:pt x="584" y="0"/>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8"/>
            <p:cNvSpPr/>
            <p:nvPr/>
          </p:nvSpPr>
          <p:spPr>
            <a:xfrm rot="5400000">
              <a:off x="7844413" y="3297688"/>
              <a:ext cx="20875" cy="27050"/>
            </a:xfrm>
            <a:custGeom>
              <a:rect b="b" l="l" r="r" t="t"/>
              <a:pathLst>
                <a:path extrusionOk="0" h="1082" w="835">
                  <a:moveTo>
                    <a:pt x="484" y="1"/>
                  </a:moveTo>
                  <a:cubicBezTo>
                    <a:pt x="308" y="1"/>
                    <a:pt x="176" y="132"/>
                    <a:pt x="88" y="264"/>
                  </a:cubicBezTo>
                  <a:cubicBezTo>
                    <a:pt x="0" y="396"/>
                    <a:pt x="0" y="572"/>
                    <a:pt x="44" y="747"/>
                  </a:cubicBezTo>
                  <a:cubicBezTo>
                    <a:pt x="114" y="956"/>
                    <a:pt x="293" y="1082"/>
                    <a:pt x="496" y="1082"/>
                  </a:cubicBezTo>
                  <a:cubicBezTo>
                    <a:pt x="549" y="1082"/>
                    <a:pt x="604" y="1073"/>
                    <a:pt x="659" y="1055"/>
                  </a:cubicBezTo>
                  <a:lnTo>
                    <a:pt x="835" y="747"/>
                  </a:lnTo>
                  <a:cubicBezTo>
                    <a:pt x="835" y="703"/>
                    <a:pt x="835" y="703"/>
                    <a:pt x="835" y="660"/>
                  </a:cubicBezTo>
                  <a:cubicBezTo>
                    <a:pt x="835" y="528"/>
                    <a:pt x="835" y="396"/>
                    <a:pt x="791" y="264"/>
                  </a:cubicBezTo>
                  <a:cubicBezTo>
                    <a:pt x="791" y="220"/>
                    <a:pt x="747" y="176"/>
                    <a:pt x="747" y="132"/>
                  </a:cubicBezTo>
                  <a:lnTo>
                    <a:pt x="4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8"/>
            <p:cNvSpPr/>
            <p:nvPr/>
          </p:nvSpPr>
          <p:spPr>
            <a:xfrm rot="5400000">
              <a:off x="9545600" y="4068850"/>
              <a:ext cx="20875" cy="28575"/>
            </a:xfrm>
            <a:custGeom>
              <a:rect b="b" l="l" r="r" t="t"/>
              <a:pathLst>
                <a:path extrusionOk="0" h="1143" w="835">
                  <a:moveTo>
                    <a:pt x="439" y="0"/>
                  </a:moveTo>
                  <a:lnTo>
                    <a:pt x="176" y="352"/>
                  </a:lnTo>
                  <a:cubicBezTo>
                    <a:pt x="176" y="395"/>
                    <a:pt x="132" y="395"/>
                    <a:pt x="132" y="439"/>
                  </a:cubicBezTo>
                  <a:cubicBezTo>
                    <a:pt x="44" y="571"/>
                    <a:pt x="0" y="747"/>
                    <a:pt x="0" y="966"/>
                  </a:cubicBezTo>
                  <a:lnTo>
                    <a:pt x="352" y="1142"/>
                  </a:lnTo>
                  <a:cubicBezTo>
                    <a:pt x="703" y="966"/>
                    <a:pt x="835" y="615"/>
                    <a:pt x="791" y="264"/>
                  </a:cubicBezTo>
                  <a:cubicBezTo>
                    <a:pt x="747" y="88"/>
                    <a:pt x="615" y="0"/>
                    <a:pt x="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8"/>
            <p:cNvSpPr/>
            <p:nvPr/>
          </p:nvSpPr>
          <p:spPr>
            <a:xfrm rot="5400000">
              <a:off x="9251363" y="3459813"/>
              <a:ext cx="64800" cy="56375"/>
            </a:xfrm>
            <a:custGeom>
              <a:rect b="b" l="l" r="r" t="t"/>
              <a:pathLst>
                <a:path extrusionOk="0" h="2255" w="2592">
                  <a:moveTo>
                    <a:pt x="971" y="1"/>
                  </a:moveTo>
                  <a:cubicBezTo>
                    <a:pt x="759" y="1"/>
                    <a:pt x="560" y="69"/>
                    <a:pt x="396" y="206"/>
                  </a:cubicBezTo>
                  <a:cubicBezTo>
                    <a:pt x="132" y="470"/>
                    <a:pt x="0" y="821"/>
                    <a:pt x="44" y="1217"/>
                  </a:cubicBezTo>
                  <a:lnTo>
                    <a:pt x="220" y="1568"/>
                  </a:lnTo>
                  <a:lnTo>
                    <a:pt x="484" y="1831"/>
                  </a:lnTo>
                  <a:lnTo>
                    <a:pt x="703" y="1963"/>
                  </a:lnTo>
                  <a:lnTo>
                    <a:pt x="791" y="2007"/>
                  </a:lnTo>
                  <a:cubicBezTo>
                    <a:pt x="988" y="2176"/>
                    <a:pt x="1239" y="2255"/>
                    <a:pt x="1498" y="2255"/>
                  </a:cubicBezTo>
                  <a:cubicBezTo>
                    <a:pt x="1644" y="2255"/>
                    <a:pt x="1791" y="2230"/>
                    <a:pt x="1933" y="2183"/>
                  </a:cubicBezTo>
                  <a:cubicBezTo>
                    <a:pt x="2240" y="2051"/>
                    <a:pt x="2504" y="1788"/>
                    <a:pt x="2592" y="1436"/>
                  </a:cubicBezTo>
                  <a:lnTo>
                    <a:pt x="2460" y="733"/>
                  </a:lnTo>
                  <a:lnTo>
                    <a:pt x="2196" y="470"/>
                  </a:lnTo>
                  <a:lnTo>
                    <a:pt x="2240" y="382"/>
                  </a:lnTo>
                  <a:cubicBezTo>
                    <a:pt x="2067" y="174"/>
                    <a:pt x="1810" y="48"/>
                    <a:pt x="1559" y="48"/>
                  </a:cubicBezTo>
                  <a:cubicBezTo>
                    <a:pt x="1492" y="48"/>
                    <a:pt x="1426" y="56"/>
                    <a:pt x="1362" y="75"/>
                  </a:cubicBezTo>
                  <a:cubicBezTo>
                    <a:pt x="1230" y="25"/>
                    <a:pt x="1098" y="1"/>
                    <a:pt x="9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8"/>
            <p:cNvSpPr/>
            <p:nvPr/>
          </p:nvSpPr>
          <p:spPr>
            <a:xfrm rot="5400000">
              <a:off x="9116738" y="4047363"/>
              <a:ext cx="35175" cy="39700"/>
            </a:xfrm>
            <a:custGeom>
              <a:rect b="b" l="l" r="r" t="t"/>
              <a:pathLst>
                <a:path extrusionOk="0" h="1588" w="1407">
                  <a:moveTo>
                    <a:pt x="616" y="0"/>
                  </a:moveTo>
                  <a:lnTo>
                    <a:pt x="396" y="88"/>
                  </a:lnTo>
                  <a:lnTo>
                    <a:pt x="308" y="176"/>
                  </a:lnTo>
                  <a:lnTo>
                    <a:pt x="133" y="352"/>
                  </a:lnTo>
                  <a:lnTo>
                    <a:pt x="45" y="484"/>
                  </a:lnTo>
                  <a:cubicBezTo>
                    <a:pt x="1" y="659"/>
                    <a:pt x="1" y="879"/>
                    <a:pt x="45" y="1055"/>
                  </a:cubicBezTo>
                  <a:cubicBezTo>
                    <a:pt x="165" y="1376"/>
                    <a:pt x="470" y="1587"/>
                    <a:pt x="790" y="1587"/>
                  </a:cubicBezTo>
                  <a:cubicBezTo>
                    <a:pt x="820" y="1587"/>
                    <a:pt x="849" y="1585"/>
                    <a:pt x="879" y="1582"/>
                  </a:cubicBezTo>
                  <a:lnTo>
                    <a:pt x="1099" y="1406"/>
                  </a:lnTo>
                  <a:lnTo>
                    <a:pt x="1362" y="967"/>
                  </a:lnTo>
                  <a:cubicBezTo>
                    <a:pt x="1406" y="791"/>
                    <a:pt x="1406" y="571"/>
                    <a:pt x="1362" y="396"/>
                  </a:cubicBezTo>
                  <a:lnTo>
                    <a:pt x="1319" y="264"/>
                  </a:lnTo>
                  <a:lnTo>
                    <a:pt x="1143" y="132"/>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8"/>
            <p:cNvSpPr/>
            <p:nvPr/>
          </p:nvSpPr>
          <p:spPr>
            <a:xfrm rot="5400000">
              <a:off x="8786850" y="3029000"/>
              <a:ext cx="35175" cy="38475"/>
            </a:xfrm>
            <a:custGeom>
              <a:rect b="b" l="l" r="r" t="t"/>
              <a:pathLst>
                <a:path extrusionOk="0" h="1539" w="1407">
                  <a:moveTo>
                    <a:pt x="528" y="1"/>
                  </a:moveTo>
                  <a:lnTo>
                    <a:pt x="308" y="177"/>
                  </a:lnTo>
                  <a:lnTo>
                    <a:pt x="45" y="572"/>
                  </a:lnTo>
                  <a:cubicBezTo>
                    <a:pt x="1" y="704"/>
                    <a:pt x="1" y="835"/>
                    <a:pt x="1" y="967"/>
                  </a:cubicBezTo>
                  <a:lnTo>
                    <a:pt x="132" y="1231"/>
                  </a:lnTo>
                  <a:lnTo>
                    <a:pt x="484" y="1494"/>
                  </a:lnTo>
                  <a:cubicBezTo>
                    <a:pt x="616" y="1538"/>
                    <a:pt x="747" y="1538"/>
                    <a:pt x="879" y="1538"/>
                  </a:cubicBezTo>
                  <a:lnTo>
                    <a:pt x="1099" y="1406"/>
                  </a:lnTo>
                  <a:lnTo>
                    <a:pt x="1362" y="967"/>
                  </a:lnTo>
                  <a:cubicBezTo>
                    <a:pt x="1406" y="835"/>
                    <a:pt x="1406" y="704"/>
                    <a:pt x="1406" y="572"/>
                  </a:cubicBezTo>
                  <a:lnTo>
                    <a:pt x="1274" y="352"/>
                  </a:lnTo>
                  <a:lnTo>
                    <a:pt x="879" y="89"/>
                  </a:lnTo>
                  <a:cubicBezTo>
                    <a:pt x="747" y="1"/>
                    <a:pt x="616"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8"/>
            <p:cNvSpPr/>
            <p:nvPr/>
          </p:nvSpPr>
          <p:spPr>
            <a:xfrm rot="5400000">
              <a:off x="9294125" y="3954625"/>
              <a:ext cx="36250" cy="39600"/>
            </a:xfrm>
            <a:custGeom>
              <a:rect b="b" l="l" r="r" t="t"/>
              <a:pathLst>
                <a:path extrusionOk="0" h="1584" w="1450">
                  <a:moveTo>
                    <a:pt x="616" y="0"/>
                  </a:moveTo>
                  <a:lnTo>
                    <a:pt x="396" y="88"/>
                  </a:lnTo>
                  <a:lnTo>
                    <a:pt x="220" y="264"/>
                  </a:lnTo>
                  <a:lnTo>
                    <a:pt x="45" y="615"/>
                  </a:lnTo>
                  <a:cubicBezTo>
                    <a:pt x="1" y="747"/>
                    <a:pt x="1" y="879"/>
                    <a:pt x="1" y="1010"/>
                  </a:cubicBezTo>
                  <a:lnTo>
                    <a:pt x="132" y="1230"/>
                  </a:lnTo>
                  <a:lnTo>
                    <a:pt x="572" y="1537"/>
                  </a:lnTo>
                  <a:cubicBezTo>
                    <a:pt x="649" y="1569"/>
                    <a:pt x="727" y="1583"/>
                    <a:pt x="805" y="1583"/>
                  </a:cubicBezTo>
                  <a:cubicBezTo>
                    <a:pt x="947" y="1583"/>
                    <a:pt x="1089" y="1535"/>
                    <a:pt x="1230" y="1450"/>
                  </a:cubicBezTo>
                  <a:lnTo>
                    <a:pt x="1318" y="1274"/>
                  </a:lnTo>
                  <a:lnTo>
                    <a:pt x="1450" y="923"/>
                  </a:lnTo>
                  <a:lnTo>
                    <a:pt x="1450" y="703"/>
                  </a:lnTo>
                  <a:lnTo>
                    <a:pt x="1318" y="352"/>
                  </a:lnTo>
                  <a:lnTo>
                    <a:pt x="1186" y="176"/>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8"/>
            <p:cNvSpPr/>
            <p:nvPr/>
          </p:nvSpPr>
          <p:spPr>
            <a:xfrm rot="5400000">
              <a:off x="9403675" y="3332875"/>
              <a:ext cx="46125" cy="43425"/>
            </a:xfrm>
            <a:custGeom>
              <a:rect b="b" l="l" r="r" t="t"/>
              <a:pathLst>
                <a:path extrusionOk="0" h="1737" w="1845">
                  <a:moveTo>
                    <a:pt x="923" y="1"/>
                  </a:moveTo>
                  <a:lnTo>
                    <a:pt x="659" y="88"/>
                  </a:lnTo>
                  <a:cubicBezTo>
                    <a:pt x="264" y="176"/>
                    <a:pt x="0" y="528"/>
                    <a:pt x="44" y="967"/>
                  </a:cubicBezTo>
                  <a:lnTo>
                    <a:pt x="220" y="1186"/>
                  </a:lnTo>
                  <a:lnTo>
                    <a:pt x="308" y="1274"/>
                  </a:lnTo>
                  <a:lnTo>
                    <a:pt x="308" y="1318"/>
                  </a:lnTo>
                  <a:cubicBezTo>
                    <a:pt x="416" y="1572"/>
                    <a:pt x="645" y="1736"/>
                    <a:pt x="895" y="1736"/>
                  </a:cubicBezTo>
                  <a:cubicBezTo>
                    <a:pt x="947" y="1736"/>
                    <a:pt x="1001" y="1729"/>
                    <a:pt x="1054" y="1713"/>
                  </a:cubicBezTo>
                  <a:lnTo>
                    <a:pt x="1186" y="1670"/>
                  </a:lnTo>
                  <a:lnTo>
                    <a:pt x="1406" y="1538"/>
                  </a:lnTo>
                  <a:cubicBezTo>
                    <a:pt x="1713" y="1318"/>
                    <a:pt x="1845" y="923"/>
                    <a:pt x="1713" y="615"/>
                  </a:cubicBezTo>
                  <a:cubicBezTo>
                    <a:pt x="1625" y="440"/>
                    <a:pt x="1537" y="264"/>
                    <a:pt x="1406" y="132"/>
                  </a:cubicBezTo>
                  <a:lnTo>
                    <a:pt x="1230" y="44"/>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8"/>
            <p:cNvSpPr/>
            <p:nvPr/>
          </p:nvSpPr>
          <p:spPr>
            <a:xfrm rot="5400000">
              <a:off x="9506625" y="3497325"/>
              <a:ext cx="40650" cy="42850"/>
            </a:xfrm>
            <a:custGeom>
              <a:rect b="b" l="l" r="r" t="t"/>
              <a:pathLst>
                <a:path extrusionOk="0" h="1714" w="1626">
                  <a:moveTo>
                    <a:pt x="923" y="1"/>
                  </a:moveTo>
                  <a:lnTo>
                    <a:pt x="703" y="45"/>
                  </a:lnTo>
                  <a:cubicBezTo>
                    <a:pt x="264" y="220"/>
                    <a:pt x="0" y="659"/>
                    <a:pt x="0" y="1143"/>
                  </a:cubicBezTo>
                  <a:lnTo>
                    <a:pt x="132" y="1406"/>
                  </a:lnTo>
                  <a:lnTo>
                    <a:pt x="440" y="1670"/>
                  </a:lnTo>
                  <a:lnTo>
                    <a:pt x="703" y="1714"/>
                  </a:lnTo>
                  <a:cubicBezTo>
                    <a:pt x="1054" y="1670"/>
                    <a:pt x="1362" y="1450"/>
                    <a:pt x="1494" y="1143"/>
                  </a:cubicBezTo>
                  <a:cubicBezTo>
                    <a:pt x="1625" y="835"/>
                    <a:pt x="1625" y="528"/>
                    <a:pt x="1450" y="264"/>
                  </a:cubicBezTo>
                  <a:lnTo>
                    <a:pt x="1274" y="132"/>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8"/>
            <p:cNvSpPr/>
            <p:nvPr/>
          </p:nvSpPr>
          <p:spPr>
            <a:xfrm rot="5400000">
              <a:off x="9499213" y="3064413"/>
              <a:ext cx="25275" cy="25850"/>
            </a:xfrm>
            <a:custGeom>
              <a:rect b="b" l="l" r="r" t="t"/>
              <a:pathLst>
                <a:path extrusionOk="0" h="1034" w="1011">
                  <a:moveTo>
                    <a:pt x="458" y="1"/>
                  </a:moveTo>
                  <a:cubicBezTo>
                    <a:pt x="411" y="1"/>
                    <a:pt x="361" y="8"/>
                    <a:pt x="308" y="23"/>
                  </a:cubicBezTo>
                  <a:lnTo>
                    <a:pt x="88" y="418"/>
                  </a:lnTo>
                  <a:cubicBezTo>
                    <a:pt x="44" y="506"/>
                    <a:pt x="0" y="638"/>
                    <a:pt x="44" y="770"/>
                  </a:cubicBezTo>
                  <a:lnTo>
                    <a:pt x="308" y="1033"/>
                  </a:lnTo>
                  <a:cubicBezTo>
                    <a:pt x="330" y="1011"/>
                    <a:pt x="341" y="1000"/>
                    <a:pt x="352" y="1000"/>
                  </a:cubicBezTo>
                  <a:cubicBezTo>
                    <a:pt x="363" y="1000"/>
                    <a:pt x="374" y="1011"/>
                    <a:pt x="396" y="1033"/>
                  </a:cubicBezTo>
                  <a:cubicBezTo>
                    <a:pt x="571" y="1033"/>
                    <a:pt x="747" y="1033"/>
                    <a:pt x="879" y="901"/>
                  </a:cubicBezTo>
                  <a:lnTo>
                    <a:pt x="1010" y="594"/>
                  </a:lnTo>
                  <a:cubicBezTo>
                    <a:pt x="967" y="550"/>
                    <a:pt x="967" y="506"/>
                    <a:pt x="967" y="462"/>
                  </a:cubicBezTo>
                  <a:cubicBezTo>
                    <a:pt x="857" y="171"/>
                    <a:pt x="688" y="1"/>
                    <a:pt x="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8"/>
            <p:cNvSpPr/>
            <p:nvPr/>
          </p:nvSpPr>
          <p:spPr>
            <a:xfrm rot="5400000">
              <a:off x="8596688" y="3892263"/>
              <a:ext cx="62625" cy="76500"/>
            </a:xfrm>
            <a:custGeom>
              <a:rect b="b" l="l" r="r" t="t"/>
              <a:pathLst>
                <a:path extrusionOk="0" h="3060" w="2505">
                  <a:moveTo>
                    <a:pt x="1501" y="1"/>
                  </a:moveTo>
                  <a:cubicBezTo>
                    <a:pt x="1426" y="1"/>
                    <a:pt x="1350" y="10"/>
                    <a:pt x="1274" y="29"/>
                  </a:cubicBezTo>
                  <a:lnTo>
                    <a:pt x="879" y="336"/>
                  </a:lnTo>
                  <a:lnTo>
                    <a:pt x="835" y="468"/>
                  </a:lnTo>
                  <a:lnTo>
                    <a:pt x="791" y="468"/>
                  </a:lnTo>
                  <a:cubicBezTo>
                    <a:pt x="660" y="644"/>
                    <a:pt x="528" y="863"/>
                    <a:pt x="484" y="1083"/>
                  </a:cubicBezTo>
                  <a:lnTo>
                    <a:pt x="308" y="1258"/>
                  </a:lnTo>
                  <a:lnTo>
                    <a:pt x="132" y="1566"/>
                  </a:lnTo>
                  <a:lnTo>
                    <a:pt x="89" y="1698"/>
                  </a:lnTo>
                  <a:cubicBezTo>
                    <a:pt x="45" y="1873"/>
                    <a:pt x="1" y="2049"/>
                    <a:pt x="45" y="2225"/>
                  </a:cubicBezTo>
                  <a:lnTo>
                    <a:pt x="308" y="2708"/>
                  </a:lnTo>
                  <a:lnTo>
                    <a:pt x="660" y="2927"/>
                  </a:lnTo>
                  <a:lnTo>
                    <a:pt x="835" y="3015"/>
                  </a:lnTo>
                  <a:cubicBezTo>
                    <a:pt x="923" y="3045"/>
                    <a:pt x="1021" y="3059"/>
                    <a:pt x="1120" y="3059"/>
                  </a:cubicBezTo>
                  <a:cubicBezTo>
                    <a:pt x="1318" y="3059"/>
                    <a:pt x="1523" y="3001"/>
                    <a:pt x="1670" y="2884"/>
                  </a:cubicBezTo>
                  <a:lnTo>
                    <a:pt x="1977" y="2532"/>
                  </a:lnTo>
                  <a:lnTo>
                    <a:pt x="2065" y="2225"/>
                  </a:lnTo>
                  <a:lnTo>
                    <a:pt x="2065" y="2049"/>
                  </a:lnTo>
                  <a:lnTo>
                    <a:pt x="2372" y="1742"/>
                  </a:lnTo>
                  <a:lnTo>
                    <a:pt x="2504" y="1346"/>
                  </a:lnTo>
                  <a:lnTo>
                    <a:pt x="2460" y="775"/>
                  </a:lnTo>
                  <a:cubicBezTo>
                    <a:pt x="2385" y="324"/>
                    <a:pt x="1955" y="1"/>
                    <a:pt x="15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8"/>
            <p:cNvSpPr/>
            <p:nvPr/>
          </p:nvSpPr>
          <p:spPr>
            <a:xfrm rot="5400000">
              <a:off x="8324613" y="3708013"/>
              <a:ext cx="34050" cy="40925"/>
            </a:xfrm>
            <a:custGeom>
              <a:rect b="b" l="l" r="r" t="t"/>
              <a:pathLst>
                <a:path extrusionOk="0" h="1637" w="1362">
                  <a:moveTo>
                    <a:pt x="706" y="1"/>
                  </a:moveTo>
                  <a:cubicBezTo>
                    <a:pt x="504" y="1"/>
                    <a:pt x="313" y="111"/>
                    <a:pt x="176" y="249"/>
                  </a:cubicBezTo>
                  <a:cubicBezTo>
                    <a:pt x="0" y="512"/>
                    <a:pt x="0" y="819"/>
                    <a:pt x="88" y="1127"/>
                  </a:cubicBezTo>
                  <a:cubicBezTo>
                    <a:pt x="176" y="1347"/>
                    <a:pt x="308" y="1522"/>
                    <a:pt x="527" y="1610"/>
                  </a:cubicBezTo>
                  <a:cubicBezTo>
                    <a:pt x="591" y="1626"/>
                    <a:pt x="662" y="1636"/>
                    <a:pt x="733" y="1636"/>
                  </a:cubicBezTo>
                  <a:cubicBezTo>
                    <a:pt x="858" y="1636"/>
                    <a:pt x="987" y="1606"/>
                    <a:pt x="1098" y="1522"/>
                  </a:cubicBezTo>
                  <a:lnTo>
                    <a:pt x="1186" y="1390"/>
                  </a:lnTo>
                  <a:lnTo>
                    <a:pt x="1274" y="1171"/>
                  </a:lnTo>
                  <a:lnTo>
                    <a:pt x="1230" y="1171"/>
                  </a:lnTo>
                  <a:lnTo>
                    <a:pt x="1362" y="951"/>
                  </a:lnTo>
                  <a:lnTo>
                    <a:pt x="1362" y="644"/>
                  </a:lnTo>
                  <a:lnTo>
                    <a:pt x="1318" y="424"/>
                  </a:lnTo>
                  <a:lnTo>
                    <a:pt x="1230" y="292"/>
                  </a:lnTo>
                  <a:lnTo>
                    <a:pt x="1010" y="117"/>
                  </a:lnTo>
                  <a:lnTo>
                    <a:pt x="879" y="29"/>
                  </a:lnTo>
                  <a:cubicBezTo>
                    <a:pt x="821" y="10"/>
                    <a:pt x="763"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8"/>
            <p:cNvSpPr/>
            <p:nvPr/>
          </p:nvSpPr>
          <p:spPr>
            <a:xfrm rot="5400000">
              <a:off x="8431100" y="3400150"/>
              <a:ext cx="62600" cy="65900"/>
            </a:xfrm>
            <a:custGeom>
              <a:rect b="b" l="l" r="r" t="t"/>
              <a:pathLst>
                <a:path extrusionOk="0" h="2636" w="2504">
                  <a:moveTo>
                    <a:pt x="1142" y="0"/>
                  </a:moveTo>
                  <a:cubicBezTo>
                    <a:pt x="396" y="264"/>
                    <a:pt x="0" y="1099"/>
                    <a:pt x="220" y="1889"/>
                  </a:cubicBezTo>
                  <a:cubicBezTo>
                    <a:pt x="308" y="2065"/>
                    <a:pt x="439" y="2284"/>
                    <a:pt x="571" y="2416"/>
                  </a:cubicBezTo>
                  <a:lnTo>
                    <a:pt x="879" y="2592"/>
                  </a:lnTo>
                  <a:lnTo>
                    <a:pt x="1142" y="2636"/>
                  </a:lnTo>
                  <a:lnTo>
                    <a:pt x="1450" y="2636"/>
                  </a:lnTo>
                  <a:lnTo>
                    <a:pt x="2021" y="2416"/>
                  </a:lnTo>
                  <a:lnTo>
                    <a:pt x="2372" y="2065"/>
                  </a:lnTo>
                  <a:lnTo>
                    <a:pt x="2504" y="1713"/>
                  </a:lnTo>
                  <a:lnTo>
                    <a:pt x="2504" y="1230"/>
                  </a:lnTo>
                  <a:lnTo>
                    <a:pt x="2284" y="528"/>
                  </a:lnTo>
                  <a:lnTo>
                    <a:pt x="1933" y="132"/>
                  </a:lnTo>
                  <a:lnTo>
                    <a:pt x="162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8"/>
            <p:cNvSpPr/>
            <p:nvPr/>
          </p:nvSpPr>
          <p:spPr>
            <a:xfrm rot="5400000">
              <a:off x="8571313" y="3776013"/>
              <a:ext cx="62600" cy="63025"/>
            </a:xfrm>
            <a:custGeom>
              <a:rect b="b" l="l" r="r" t="t"/>
              <a:pathLst>
                <a:path extrusionOk="0" h="2521" w="2504">
                  <a:moveTo>
                    <a:pt x="1210" y="1"/>
                  </a:moveTo>
                  <a:cubicBezTo>
                    <a:pt x="900" y="1"/>
                    <a:pt x="594" y="99"/>
                    <a:pt x="352" y="281"/>
                  </a:cubicBezTo>
                  <a:lnTo>
                    <a:pt x="132" y="632"/>
                  </a:lnTo>
                  <a:lnTo>
                    <a:pt x="0" y="940"/>
                  </a:lnTo>
                  <a:lnTo>
                    <a:pt x="44" y="1511"/>
                  </a:lnTo>
                  <a:cubicBezTo>
                    <a:pt x="220" y="2082"/>
                    <a:pt x="791" y="2521"/>
                    <a:pt x="1406" y="2521"/>
                  </a:cubicBezTo>
                  <a:lnTo>
                    <a:pt x="1494" y="2521"/>
                  </a:lnTo>
                  <a:lnTo>
                    <a:pt x="1889" y="2389"/>
                  </a:lnTo>
                  <a:lnTo>
                    <a:pt x="2153" y="2213"/>
                  </a:lnTo>
                  <a:lnTo>
                    <a:pt x="2416" y="1862"/>
                  </a:lnTo>
                  <a:cubicBezTo>
                    <a:pt x="2504" y="1555"/>
                    <a:pt x="2504" y="1247"/>
                    <a:pt x="2416" y="896"/>
                  </a:cubicBezTo>
                  <a:cubicBezTo>
                    <a:pt x="2284" y="544"/>
                    <a:pt x="1977" y="237"/>
                    <a:pt x="1626" y="61"/>
                  </a:cubicBezTo>
                  <a:cubicBezTo>
                    <a:pt x="1490" y="20"/>
                    <a:pt x="1349" y="1"/>
                    <a:pt x="1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8"/>
            <p:cNvSpPr/>
            <p:nvPr/>
          </p:nvSpPr>
          <p:spPr>
            <a:xfrm rot="5400000">
              <a:off x="8606775" y="4464150"/>
              <a:ext cx="32950" cy="40650"/>
            </a:xfrm>
            <a:custGeom>
              <a:rect b="b" l="l" r="r" t="t"/>
              <a:pathLst>
                <a:path extrusionOk="0" h="1626" w="1318">
                  <a:moveTo>
                    <a:pt x="527" y="0"/>
                  </a:moveTo>
                  <a:lnTo>
                    <a:pt x="176" y="88"/>
                  </a:lnTo>
                  <a:cubicBezTo>
                    <a:pt x="0" y="351"/>
                    <a:pt x="0" y="659"/>
                    <a:pt x="176" y="922"/>
                  </a:cubicBezTo>
                  <a:cubicBezTo>
                    <a:pt x="220" y="1054"/>
                    <a:pt x="264" y="1186"/>
                    <a:pt x="264" y="1318"/>
                  </a:cubicBezTo>
                  <a:lnTo>
                    <a:pt x="615" y="1625"/>
                  </a:lnTo>
                  <a:lnTo>
                    <a:pt x="1274" y="1362"/>
                  </a:lnTo>
                  <a:lnTo>
                    <a:pt x="1318" y="878"/>
                  </a:lnTo>
                  <a:cubicBezTo>
                    <a:pt x="1186" y="747"/>
                    <a:pt x="1054" y="615"/>
                    <a:pt x="966" y="483"/>
                  </a:cubicBezTo>
                  <a:cubicBezTo>
                    <a:pt x="835" y="264"/>
                    <a:pt x="703" y="88"/>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8"/>
            <p:cNvSpPr/>
            <p:nvPr/>
          </p:nvSpPr>
          <p:spPr>
            <a:xfrm rot="5400000">
              <a:off x="8833500" y="3598325"/>
              <a:ext cx="51625" cy="53875"/>
            </a:xfrm>
            <a:custGeom>
              <a:rect b="b" l="l" r="r" t="t"/>
              <a:pathLst>
                <a:path extrusionOk="0" h="2155" w="2065">
                  <a:moveTo>
                    <a:pt x="791" y="0"/>
                  </a:moveTo>
                  <a:lnTo>
                    <a:pt x="615" y="44"/>
                  </a:lnTo>
                  <a:lnTo>
                    <a:pt x="264" y="352"/>
                  </a:lnTo>
                  <a:lnTo>
                    <a:pt x="88" y="791"/>
                  </a:lnTo>
                  <a:cubicBezTo>
                    <a:pt x="0" y="967"/>
                    <a:pt x="0" y="1142"/>
                    <a:pt x="0" y="1318"/>
                  </a:cubicBezTo>
                  <a:lnTo>
                    <a:pt x="264" y="1801"/>
                  </a:lnTo>
                  <a:lnTo>
                    <a:pt x="615" y="2021"/>
                  </a:lnTo>
                  <a:lnTo>
                    <a:pt x="791" y="2109"/>
                  </a:lnTo>
                  <a:cubicBezTo>
                    <a:pt x="900" y="2140"/>
                    <a:pt x="1009" y="2154"/>
                    <a:pt x="1115" y="2154"/>
                  </a:cubicBezTo>
                  <a:cubicBezTo>
                    <a:pt x="1310" y="2154"/>
                    <a:pt x="1499" y="2106"/>
                    <a:pt x="1669" y="2021"/>
                  </a:cubicBezTo>
                  <a:lnTo>
                    <a:pt x="1933" y="1669"/>
                  </a:lnTo>
                  <a:lnTo>
                    <a:pt x="2064" y="1318"/>
                  </a:lnTo>
                  <a:lnTo>
                    <a:pt x="2064" y="879"/>
                  </a:lnTo>
                  <a:lnTo>
                    <a:pt x="1933" y="527"/>
                  </a:lnTo>
                  <a:lnTo>
                    <a:pt x="1581" y="132"/>
                  </a:lnTo>
                  <a:lnTo>
                    <a:pt x="12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8"/>
            <p:cNvSpPr/>
            <p:nvPr/>
          </p:nvSpPr>
          <p:spPr>
            <a:xfrm rot="5400000">
              <a:off x="8930150" y="3761950"/>
              <a:ext cx="54925" cy="59325"/>
            </a:xfrm>
            <a:custGeom>
              <a:rect b="b" l="l" r="r" t="t"/>
              <a:pathLst>
                <a:path extrusionOk="0" h="2373" w="2197">
                  <a:moveTo>
                    <a:pt x="967" y="1"/>
                  </a:moveTo>
                  <a:lnTo>
                    <a:pt x="615" y="88"/>
                  </a:lnTo>
                  <a:lnTo>
                    <a:pt x="396" y="264"/>
                  </a:lnTo>
                  <a:lnTo>
                    <a:pt x="176" y="528"/>
                  </a:lnTo>
                  <a:cubicBezTo>
                    <a:pt x="0" y="835"/>
                    <a:pt x="0" y="1186"/>
                    <a:pt x="132" y="1494"/>
                  </a:cubicBezTo>
                  <a:cubicBezTo>
                    <a:pt x="264" y="1889"/>
                    <a:pt x="571" y="2197"/>
                    <a:pt x="923" y="2372"/>
                  </a:cubicBezTo>
                  <a:lnTo>
                    <a:pt x="1362" y="2372"/>
                  </a:lnTo>
                  <a:lnTo>
                    <a:pt x="1713" y="2241"/>
                  </a:lnTo>
                  <a:lnTo>
                    <a:pt x="2021" y="1933"/>
                  </a:lnTo>
                  <a:cubicBezTo>
                    <a:pt x="2196" y="1582"/>
                    <a:pt x="2196" y="1186"/>
                    <a:pt x="2109" y="835"/>
                  </a:cubicBezTo>
                  <a:cubicBezTo>
                    <a:pt x="1933" y="308"/>
                    <a:pt x="1494"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8"/>
            <p:cNvSpPr/>
            <p:nvPr/>
          </p:nvSpPr>
          <p:spPr>
            <a:xfrm rot="5400000">
              <a:off x="9039538" y="4177688"/>
              <a:ext cx="24175" cy="31600"/>
            </a:xfrm>
            <a:custGeom>
              <a:rect b="b" l="l" r="r" t="t"/>
              <a:pathLst>
                <a:path extrusionOk="0" h="1264" w="967">
                  <a:moveTo>
                    <a:pt x="615" y="0"/>
                  </a:moveTo>
                  <a:cubicBezTo>
                    <a:pt x="440" y="0"/>
                    <a:pt x="264" y="132"/>
                    <a:pt x="176" y="308"/>
                  </a:cubicBezTo>
                  <a:cubicBezTo>
                    <a:pt x="1" y="615"/>
                    <a:pt x="88" y="1010"/>
                    <a:pt x="396" y="1230"/>
                  </a:cubicBezTo>
                  <a:cubicBezTo>
                    <a:pt x="440" y="1252"/>
                    <a:pt x="495" y="1263"/>
                    <a:pt x="550" y="1263"/>
                  </a:cubicBezTo>
                  <a:cubicBezTo>
                    <a:pt x="604" y="1263"/>
                    <a:pt x="659" y="1252"/>
                    <a:pt x="703" y="1230"/>
                  </a:cubicBezTo>
                  <a:lnTo>
                    <a:pt x="835" y="791"/>
                  </a:lnTo>
                  <a:cubicBezTo>
                    <a:pt x="923" y="615"/>
                    <a:pt x="967" y="440"/>
                    <a:pt x="923" y="264"/>
                  </a:cubicBezTo>
                  <a:cubicBezTo>
                    <a:pt x="879" y="220"/>
                    <a:pt x="879" y="176"/>
                    <a:pt x="835" y="132"/>
                  </a:cubicBezTo>
                  <a:lnTo>
                    <a:pt x="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8"/>
            <p:cNvSpPr/>
            <p:nvPr/>
          </p:nvSpPr>
          <p:spPr>
            <a:xfrm rot="5400000">
              <a:off x="8870825" y="4150400"/>
              <a:ext cx="36250" cy="41150"/>
            </a:xfrm>
            <a:custGeom>
              <a:rect b="b" l="l" r="r" t="t"/>
              <a:pathLst>
                <a:path extrusionOk="0" h="1646" w="1450">
                  <a:moveTo>
                    <a:pt x="735" y="1"/>
                  </a:moveTo>
                  <a:cubicBezTo>
                    <a:pt x="516" y="1"/>
                    <a:pt x="329" y="125"/>
                    <a:pt x="176" y="316"/>
                  </a:cubicBezTo>
                  <a:cubicBezTo>
                    <a:pt x="44" y="536"/>
                    <a:pt x="1" y="800"/>
                    <a:pt x="88" y="1107"/>
                  </a:cubicBezTo>
                  <a:cubicBezTo>
                    <a:pt x="132" y="1371"/>
                    <a:pt x="352" y="1546"/>
                    <a:pt x="615" y="1634"/>
                  </a:cubicBezTo>
                  <a:cubicBezTo>
                    <a:pt x="659" y="1641"/>
                    <a:pt x="703" y="1645"/>
                    <a:pt x="747" y="1645"/>
                  </a:cubicBezTo>
                  <a:cubicBezTo>
                    <a:pt x="964" y="1645"/>
                    <a:pt x="1172" y="1554"/>
                    <a:pt x="1318" y="1371"/>
                  </a:cubicBezTo>
                  <a:lnTo>
                    <a:pt x="1406" y="1239"/>
                  </a:lnTo>
                  <a:lnTo>
                    <a:pt x="1450" y="931"/>
                  </a:lnTo>
                  <a:lnTo>
                    <a:pt x="1450" y="756"/>
                  </a:lnTo>
                  <a:lnTo>
                    <a:pt x="1318" y="404"/>
                  </a:lnTo>
                  <a:lnTo>
                    <a:pt x="1230" y="273"/>
                  </a:lnTo>
                  <a:lnTo>
                    <a:pt x="1011" y="97"/>
                  </a:lnTo>
                  <a:lnTo>
                    <a:pt x="835" y="9"/>
                  </a:lnTo>
                  <a:cubicBezTo>
                    <a:pt x="801" y="3"/>
                    <a:pt x="768" y="1"/>
                    <a:pt x="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8"/>
            <p:cNvSpPr/>
            <p:nvPr/>
          </p:nvSpPr>
          <p:spPr>
            <a:xfrm rot="5400000">
              <a:off x="8069075" y="4040625"/>
              <a:ext cx="23075" cy="25725"/>
            </a:xfrm>
            <a:custGeom>
              <a:rect b="b" l="l" r="r" t="t"/>
              <a:pathLst>
                <a:path extrusionOk="0" h="1029" w="923">
                  <a:moveTo>
                    <a:pt x="264" y="1"/>
                  </a:moveTo>
                  <a:lnTo>
                    <a:pt x="0" y="484"/>
                  </a:lnTo>
                  <a:lnTo>
                    <a:pt x="44" y="572"/>
                  </a:lnTo>
                  <a:cubicBezTo>
                    <a:pt x="44" y="616"/>
                    <a:pt x="44" y="660"/>
                    <a:pt x="88" y="704"/>
                  </a:cubicBezTo>
                  <a:cubicBezTo>
                    <a:pt x="132" y="835"/>
                    <a:pt x="220" y="967"/>
                    <a:pt x="352" y="1011"/>
                  </a:cubicBezTo>
                  <a:cubicBezTo>
                    <a:pt x="387" y="1023"/>
                    <a:pt x="426" y="1028"/>
                    <a:pt x="465" y="1028"/>
                  </a:cubicBezTo>
                  <a:cubicBezTo>
                    <a:pt x="571" y="1028"/>
                    <a:pt x="683" y="987"/>
                    <a:pt x="747" y="923"/>
                  </a:cubicBezTo>
                  <a:lnTo>
                    <a:pt x="835" y="791"/>
                  </a:lnTo>
                  <a:cubicBezTo>
                    <a:pt x="879" y="660"/>
                    <a:pt x="923" y="528"/>
                    <a:pt x="879" y="396"/>
                  </a:cubicBezTo>
                  <a:cubicBezTo>
                    <a:pt x="747" y="89"/>
                    <a:pt x="396" y="45"/>
                    <a:pt x="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8"/>
            <p:cNvSpPr/>
            <p:nvPr/>
          </p:nvSpPr>
          <p:spPr>
            <a:xfrm rot="5400000">
              <a:off x="9107000" y="3667450"/>
              <a:ext cx="62600" cy="60550"/>
            </a:xfrm>
            <a:custGeom>
              <a:rect b="b" l="l" r="r" t="t"/>
              <a:pathLst>
                <a:path extrusionOk="0" h="2422" w="2504">
                  <a:moveTo>
                    <a:pt x="1169" y="1"/>
                  </a:moveTo>
                  <a:cubicBezTo>
                    <a:pt x="722" y="1"/>
                    <a:pt x="295" y="257"/>
                    <a:pt x="132" y="664"/>
                  </a:cubicBezTo>
                  <a:lnTo>
                    <a:pt x="0" y="1016"/>
                  </a:lnTo>
                  <a:lnTo>
                    <a:pt x="0" y="1279"/>
                  </a:lnTo>
                  <a:lnTo>
                    <a:pt x="132" y="1631"/>
                  </a:lnTo>
                  <a:cubicBezTo>
                    <a:pt x="352" y="2026"/>
                    <a:pt x="747" y="2333"/>
                    <a:pt x="1230" y="2421"/>
                  </a:cubicBezTo>
                  <a:lnTo>
                    <a:pt x="1581" y="2421"/>
                  </a:lnTo>
                  <a:lnTo>
                    <a:pt x="1845" y="2333"/>
                  </a:lnTo>
                  <a:lnTo>
                    <a:pt x="2152" y="2158"/>
                  </a:lnTo>
                  <a:cubicBezTo>
                    <a:pt x="2416" y="1806"/>
                    <a:pt x="2504" y="1323"/>
                    <a:pt x="2372" y="884"/>
                  </a:cubicBezTo>
                  <a:cubicBezTo>
                    <a:pt x="2196" y="401"/>
                    <a:pt x="1801" y="49"/>
                    <a:pt x="1274" y="6"/>
                  </a:cubicBezTo>
                  <a:cubicBezTo>
                    <a:pt x="1239" y="2"/>
                    <a:pt x="1204" y="1"/>
                    <a:pt x="1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8"/>
            <p:cNvSpPr/>
            <p:nvPr/>
          </p:nvSpPr>
          <p:spPr>
            <a:xfrm rot="5400000">
              <a:off x="8466363" y="3098313"/>
              <a:ext cx="42850" cy="43675"/>
            </a:xfrm>
            <a:custGeom>
              <a:rect b="b" l="l" r="r" t="t"/>
              <a:pathLst>
                <a:path extrusionOk="0" h="1747" w="1714">
                  <a:moveTo>
                    <a:pt x="835" y="0"/>
                  </a:moveTo>
                  <a:cubicBezTo>
                    <a:pt x="616" y="44"/>
                    <a:pt x="440" y="176"/>
                    <a:pt x="308" y="352"/>
                  </a:cubicBezTo>
                  <a:lnTo>
                    <a:pt x="220" y="440"/>
                  </a:lnTo>
                  <a:lnTo>
                    <a:pt x="45" y="747"/>
                  </a:lnTo>
                  <a:lnTo>
                    <a:pt x="1" y="1011"/>
                  </a:lnTo>
                  <a:cubicBezTo>
                    <a:pt x="1" y="1055"/>
                    <a:pt x="45" y="1099"/>
                    <a:pt x="45" y="1142"/>
                  </a:cubicBezTo>
                  <a:cubicBezTo>
                    <a:pt x="133" y="1406"/>
                    <a:pt x="264" y="1582"/>
                    <a:pt x="484" y="1670"/>
                  </a:cubicBezTo>
                  <a:cubicBezTo>
                    <a:pt x="605" y="1721"/>
                    <a:pt x="733" y="1746"/>
                    <a:pt x="863" y="1746"/>
                  </a:cubicBezTo>
                  <a:cubicBezTo>
                    <a:pt x="1062" y="1746"/>
                    <a:pt x="1264" y="1688"/>
                    <a:pt x="1450" y="1582"/>
                  </a:cubicBezTo>
                  <a:lnTo>
                    <a:pt x="1582" y="1406"/>
                  </a:lnTo>
                  <a:lnTo>
                    <a:pt x="1714" y="1055"/>
                  </a:lnTo>
                  <a:lnTo>
                    <a:pt x="1714" y="791"/>
                  </a:lnTo>
                  <a:lnTo>
                    <a:pt x="1714" y="747"/>
                  </a:lnTo>
                  <a:cubicBezTo>
                    <a:pt x="1670" y="440"/>
                    <a:pt x="1450" y="220"/>
                    <a:pt x="1231" y="44"/>
                  </a:cubicBezTo>
                  <a:lnTo>
                    <a:pt x="11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8"/>
            <p:cNvSpPr/>
            <p:nvPr/>
          </p:nvSpPr>
          <p:spPr>
            <a:xfrm rot="5400000">
              <a:off x="8818450" y="3447125"/>
              <a:ext cx="50550" cy="56500"/>
            </a:xfrm>
            <a:custGeom>
              <a:rect b="b" l="l" r="r" t="t"/>
              <a:pathLst>
                <a:path extrusionOk="0" h="2260" w="2022">
                  <a:moveTo>
                    <a:pt x="791" y="0"/>
                  </a:moveTo>
                  <a:lnTo>
                    <a:pt x="484" y="132"/>
                  </a:lnTo>
                  <a:lnTo>
                    <a:pt x="133" y="527"/>
                  </a:lnTo>
                  <a:lnTo>
                    <a:pt x="1" y="923"/>
                  </a:lnTo>
                  <a:lnTo>
                    <a:pt x="45" y="1450"/>
                  </a:lnTo>
                  <a:cubicBezTo>
                    <a:pt x="285" y="2137"/>
                    <a:pt x="740" y="2260"/>
                    <a:pt x="1011" y="2260"/>
                  </a:cubicBezTo>
                  <a:cubicBezTo>
                    <a:pt x="1087" y="2260"/>
                    <a:pt x="1148" y="2250"/>
                    <a:pt x="1187" y="2240"/>
                  </a:cubicBezTo>
                  <a:lnTo>
                    <a:pt x="1582" y="1933"/>
                  </a:lnTo>
                  <a:lnTo>
                    <a:pt x="1845" y="1494"/>
                  </a:lnTo>
                  <a:cubicBezTo>
                    <a:pt x="1977" y="1274"/>
                    <a:pt x="2021" y="1054"/>
                    <a:pt x="1977" y="791"/>
                  </a:cubicBezTo>
                  <a:lnTo>
                    <a:pt x="1714" y="308"/>
                  </a:lnTo>
                  <a:lnTo>
                    <a:pt x="1362" y="44"/>
                  </a:lnTo>
                  <a:lnTo>
                    <a:pt x="7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8"/>
            <p:cNvSpPr/>
            <p:nvPr/>
          </p:nvSpPr>
          <p:spPr>
            <a:xfrm rot="5400000">
              <a:off x="9132213" y="3241463"/>
              <a:ext cx="59325" cy="65950"/>
            </a:xfrm>
            <a:custGeom>
              <a:rect b="b" l="l" r="r" t="t"/>
              <a:pathLst>
                <a:path extrusionOk="0" h="2638" w="2373">
                  <a:moveTo>
                    <a:pt x="1012" y="0"/>
                  </a:moveTo>
                  <a:cubicBezTo>
                    <a:pt x="814" y="0"/>
                    <a:pt x="613" y="54"/>
                    <a:pt x="440" y="178"/>
                  </a:cubicBezTo>
                  <a:lnTo>
                    <a:pt x="176" y="486"/>
                  </a:lnTo>
                  <a:lnTo>
                    <a:pt x="44" y="793"/>
                  </a:lnTo>
                  <a:lnTo>
                    <a:pt x="0" y="1232"/>
                  </a:lnTo>
                  <a:cubicBezTo>
                    <a:pt x="0" y="1320"/>
                    <a:pt x="44" y="1452"/>
                    <a:pt x="88" y="1540"/>
                  </a:cubicBezTo>
                  <a:cubicBezTo>
                    <a:pt x="220" y="2198"/>
                    <a:pt x="791" y="2638"/>
                    <a:pt x="1494" y="2638"/>
                  </a:cubicBezTo>
                  <a:lnTo>
                    <a:pt x="1801" y="2506"/>
                  </a:lnTo>
                  <a:lnTo>
                    <a:pt x="2021" y="2286"/>
                  </a:lnTo>
                  <a:lnTo>
                    <a:pt x="2240" y="2023"/>
                  </a:lnTo>
                  <a:cubicBezTo>
                    <a:pt x="2372" y="1671"/>
                    <a:pt x="2372" y="1320"/>
                    <a:pt x="2240" y="969"/>
                  </a:cubicBezTo>
                  <a:cubicBezTo>
                    <a:pt x="2109" y="573"/>
                    <a:pt x="1845" y="266"/>
                    <a:pt x="1450" y="90"/>
                  </a:cubicBezTo>
                  <a:cubicBezTo>
                    <a:pt x="1316" y="33"/>
                    <a:pt x="1165" y="0"/>
                    <a:pt x="10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8"/>
            <p:cNvSpPr/>
            <p:nvPr/>
          </p:nvSpPr>
          <p:spPr>
            <a:xfrm rot="5400000">
              <a:off x="8416263" y="4107838"/>
              <a:ext cx="36275" cy="38450"/>
            </a:xfrm>
            <a:custGeom>
              <a:rect b="b" l="l" r="r" t="t"/>
              <a:pathLst>
                <a:path extrusionOk="0" h="1538" w="1451">
                  <a:moveTo>
                    <a:pt x="528" y="0"/>
                  </a:moveTo>
                  <a:lnTo>
                    <a:pt x="352" y="132"/>
                  </a:lnTo>
                  <a:lnTo>
                    <a:pt x="89" y="571"/>
                  </a:lnTo>
                  <a:cubicBezTo>
                    <a:pt x="45" y="703"/>
                    <a:pt x="1" y="835"/>
                    <a:pt x="45" y="967"/>
                  </a:cubicBezTo>
                  <a:lnTo>
                    <a:pt x="176" y="1186"/>
                  </a:lnTo>
                  <a:lnTo>
                    <a:pt x="528" y="1494"/>
                  </a:lnTo>
                  <a:cubicBezTo>
                    <a:pt x="660" y="1538"/>
                    <a:pt x="791" y="1538"/>
                    <a:pt x="923" y="1538"/>
                  </a:cubicBezTo>
                  <a:lnTo>
                    <a:pt x="1143" y="1362"/>
                  </a:lnTo>
                  <a:lnTo>
                    <a:pt x="1362" y="967"/>
                  </a:lnTo>
                  <a:cubicBezTo>
                    <a:pt x="1406" y="835"/>
                    <a:pt x="1450" y="703"/>
                    <a:pt x="1450" y="571"/>
                  </a:cubicBezTo>
                  <a:lnTo>
                    <a:pt x="1318" y="352"/>
                  </a:lnTo>
                  <a:lnTo>
                    <a:pt x="923" y="44"/>
                  </a:lnTo>
                  <a:cubicBezTo>
                    <a:pt x="791" y="0"/>
                    <a:pt x="660" y="0"/>
                    <a:pt x="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8"/>
            <p:cNvSpPr/>
            <p:nvPr/>
          </p:nvSpPr>
          <p:spPr>
            <a:xfrm rot="5400000">
              <a:off x="8066138" y="3211288"/>
              <a:ext cx="28550" cy="23075"/>
            </a:xfrm>
            <a:custGeom>
              <a:rect b="b" l="l" r="r" t="t"/>
              <a:pathLst>
                <a:path extrusionOk="0" h="923" w="1142">
                  <a:moveTo>
                    <a:pt x="626" y="1"/>
                  </a:moveTo>
                  <a:cubicBezTo>
                    <a:pt x="565" y="1"/>
                    <a:pt x="502" y="10"/>
                    <a:pt x="439" y="28"/>
                  </a:cubicBezTo>
                  <a:cubicBezTo>
                    <a:pt x="176" y="115"/>
                    <a:pt x="0" y="423"/>
                    <a:pt x="88" y="686"/>
                  </a:cubicBezTo>
                  <a:lnTo>
                    <a:pt x="264" y="906"/>
                  </a:lnTo>
                  <a:cubicBezTo>
                    <a:pt x="329" y="917"/>
                    <a:pt x="398" y="923"/>
                    <a:pt x="467" y="923"/>
                  </a:cubicBezTo>
                  <a:cubicBezTo>
                    <a:pt x="675" y="923"/>
                    <a:pt x="889" y="873"/>
                    <a:pt x="1054" y="774"/>
                  </a:cubicBezTo>
                  <a:lnTo>
                    <a:pt x="1142" y="467"/>
                  </a:lnTo>
                  <a:lnTo>
                    <a:pt x="1142" y="379"/>
                  </a:lnTo>
                  <a:cubicBezTo>
                    <a:pt x="1072" y="134"/>
                    <a:pt x="863"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 name="Google Shape;635;p18"/>
          <p:cNvGrpSpPr/>
          <p:nvPr/>
        </p:nvGrpSpPr>
        <p:grpSpPr>
          <a:xfrm rot="-5134204">
            <a:off x="7861015" y="3931508"/>
            <a:ext cx="1302386" cy="1104092"/>
            <a:chOff x="-754697" y="1352100"/>
            <a:chExt cx="6171556" cy="3954075"/>
          </a:xfrm>
        </p:grpSpPr>
        <p:sp>
          <p:nvSpPr>
            <p:cNvPr id="636" name="Google Shape;636;p18"/>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8"/>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8"/>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8"/>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8"/>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8"/>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8"/>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8"/>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8"/>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8"/>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8"/>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 name="Google Shape;647;p18"/>
          <p:cNvSpPr txBox="1"/>
          <p:nvPr>
            <p:ph idx="1" type="subTitle"/>
          </p:nvPr>
        </p:nvSpPr>
        <p:spPr>
          <a:xfrm>
            <a:off x="5100600" y="1874200"/>
            <a:ext cx="2375100" cy="42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900"/>
              <a:buNone/>
              <a:defRPr b="1" sz="1900">
                <a:solidFill>
                  <a:schemeClr val="lt1"/>
                </a:solidFill>
              </a:defRPr>
            </a:lvl1pPr>
            <a:lvl2pPr lvl="1" rtl="0">
              <a:spcBef>
                <a:spcPts val="0"/>
              </a:spcBef>
              <a:spcAft>
                <a:spcPts val="0"/>
              </a:spcAft>
              <a:buClr>
                <a:schemeClr val="lt1"/>
              </a:buClr>
              <a:buSzPts val="1900"/>
              <a:buNone/>
              <a:defRPr sz="1900">
                <a:solidFill>
                  <a:schemeClr val="lt1"/>
                </a:solidFill>
              </a:defRPr>
            </a:lvl2pPr>
            <a:lvl3pPr lvl="2" rtl="0">
              <a:spcBef>
                <a:spcPts val="0"/>
              </a:spcBef>
              <a:spcAft>
                <a:spcPts val="0"/>
              </a:spcAft>
              <a:buClr>
                <a:schemeClr val="lt1"/>
              </a:buClr>
              <a:buSzPts val="1900"/>
              <a:buNone/>
              <a:defRPr sz="1900">
                <a:solidFill>
                  <a:schemeClr val="lt1"/>
                </a:solidFill>
              </a:defRPr>
            </a:lvl3pPr>
            <a:lvl4pPr lvl="3" rtl="0">
              <a:spcBef>
                <a:spcPts val="0"/>
              </a:spcBef>
              <a:spcAft>
                <a:spcPts val="0"/>
              </a:spcAft>
              <a:buClr>
                <a:schemeClr val="lt1"/>
              </a:buClr>
              <a:buSzPts val="1900"/>
              <a:buNone/>
              <a:defRPr sz="1900">
                <a:solidFill>
                  <a:schemeClr val="lt1"/>
                </a:solidFill>
              </a:defRPr>
            </a:lvl4pPr>
            <a:lvl5pPr lvl="4" rtl="0">
              <a:spcBef>
                <a:spcPts val="0"/>
              </a:spcBef>
              <a:spcAft>
                <a:spcPts val="0"/>
              </a:spcAft>
              <a:buClr>
                <a:schemeClr val="lt1"/>
              </a:buClr>
              <a:buSzPts val="1900"/>
              <a:buNone/>
              <a:defRPr sz="1900">
                <a:solidFill>
                  <a:schemeClr val="lt1"/>
                </a:solidFill>
              </a:defRPr>
            </a:lvl5pPr>
            <a:lvl6pPr lvl="5" rtl="0">
              <a:spcBef>
                <a:spcPts val="0"/>
              </a:spcBef>
              <a:spcAft>
                <a:spcPts val="0"/>
              </a:spcAft>
              <a:buClr>
                <a:schemeClr val="lt1"/>
              </a:buClr>
              <a:buSzPts val="1900"/>
              <a:buNone/>
              <a:defRPr sz="1900">
                <a:solidFill>
                  <a:schemeClr val="lt1"/>
                </a:solidFill>
              </a:defRPr>
            </a:lvl6pPr>
            <a:lvl7pPr lvl="6" rtl="0">
              <a:spcBef>
                <a:spcPts val="0"/>
              </a:spcBef>
              <a:spcAft>
                <a:spcPts val="0"/>
              </a:spcAft>
              <a:buClr>
                <a:schemeClr val="lt1"/>
              </a:buClr>
              <a:buSzPts val="1900"/>
              <a:buNone/>
              <a:defRPr sz="1900">
                <a:solidFill>
                  <a:schemeClr val="lt1"/>
                </a:solidFill>
              </a:defRPr>
            </a:lvl7pPr>
            <a:lvl8pPr lvl="7" rtl="0">
              <a:spcBef>
                <a:spcPts val="0"/>
              </a:spcBef>
              <a:spcAft>
                <a:spcPts val="0"/>
              </a:spcAft>
              <a:buClr>
                <a:schemeClr val="lt1"/>
              </a:buClr>
              <a:buSzPts val="1900"/>
              <a:buNone/>
              <a:defRPr sz="1900">
                <a:solidFill>
                  <a:schemeClr val="lt1"/>
                </a:solidFill>
              </a:defRPr>
            </a:lvl8pPr>
            <a:lvl9pPr lvl="8" rtl="0">
              <a:spcBef>
                <a:spcPts val="0"/>
              </a:spcBef>
              <a:spcAft>
                <a:spcPts val="0"/>
              </a:spcAft>
              <a:buClr>
                <a:schemeClr val="lt1"/>
              </a:buClr>
              <a:buSzPts val="1900"/>
              <a:buNone/>
              <a:defRPr sz="1900">
                <a:solidFill>
                  <a:schemeClr val="lt1"/>
                </a:solidFill>
              </a:defRPr>
            </a:lvl9pPr>
          </a:lstStyle>
          <a:p/>
        </p:txBody>
      </p:sp>
      <p:sp>
        <p:nvSpPr>
          <p:cNvPr id="648" name="Google Shape;648;p18"/>
          <p:cNvSpPr txBox="1"/>
          <p:nvPr>
            <p:ph idx="2" type="body"/>
          </p:nvPr>
        </p:nvSpPr>
        <p:spPr>
          <a:xfrm>
            <a:off x="5100600" y="2202025"/>
            <a:ext cx="2375100" cy="721200"/>
          </a:xfrm>
          <a:prstGeom prst="rect">
            <a:avLst/>
          </a:prstGeom>
        </p:spPr>
        <p:txBody>
          <a:bodyPr anchorCtr="0" anchor="t" bIns="91425" lIns="91425" spcFirstLastPara="1" rIns="91425" wrap="square" tIns="91425">
            <a:noAutofit/>
          </a:bodyPr>
          <a:lstStyle>
            <a:lvl1pPr indent="-323850" lvl="0" marL="457200" rtl="0">
              <a:spcBef>
                <a:spcPts val="0"/>
              </a:spcBef>
              <a:spcAft>
                <a:spcPts val="0"/>
              </a:spcAft>
              <a:buSzPts val="1500"/>
              <a:buChar char="●"/>
              <a:defRPr sz="1500"/>
            </a:lvl1pPr>
            <a:lvl2pPr indent="-323850" lvl="1" marL="914400" rtl="0">
              <a:spcBef>
                <a:spcPts val="0"/>
              </a:spcBef>
              <a:spcAft>
                <a:spcPts val="0"/>
              </a:spcAft>
              <a:buSzPts val="1500"/>
              <a:buChar char="○"/>
              <a:defRPr sz="1500"/>
            </a:lvl2pPr>
            <a:lvl3pPr indent="-323850" lvl="2" marL="1371600" rtl="0">
              <a:spcBef>
                <a:spcPts val="0"/>
              </a:spcBef>
              <a:spcAft>
                <a:spcPts val="0"/>
              </a:spcAft>
              <a:buSzPts val="1500"/>
              <a:buChar char="■"/>
              <a:defRPr sz="1500"/>
            </a:lvl3pPr>
            <a:lvl4pPr indent="-323850" lvl="3" marL="1828800" rtl="0">
              <a:spcBef>
                <a:spcPts val="0"/>
              </a:spcBef>
              <a:spcAft>
                <a:spcPts val="0"/>
              </a:spcAft>
              <a:buSzPts val="1500"/>
              <a:buChar char="●"/>
              <a:defRPr sz="1500"/>
            </a:lvl4pPr>
            <a:lvl5pPr indent="-323850" lvl="4" marL="2286000" rtl="0">
              <a:spcBef>
                <a:spcPts val="0"/>
              </a:spcBef>
              <a:spcAft>
                <a:spcPts val="0"/>
              </a:spcAft>
              <a:buSzPts val="1500"/>
              <a:buChar char="○"/>
              <a:defRPr sz="1500"/>
            </a:lvl5pPr>
            <a:lvl6pPr indent="-323850" lvl="5" marL="2743200" rtl="0">
              <a:spcBef>
                <a:spcPts val="0"/>
              </a:spcBef>
              <a:spcAft>
                <a:spcPts val="0"/>
              </a:spcAft>
              <a:buSzPts val="1500"/>
              <a:buChar char="■"/>
              <a:defRPr sz="1500"/>
            </a:lvl6pPr>
            <a:lvl7pPr indent="-323850" lvl="6" marL="3200400" rtl="0">
              <a:spcBef>
                <a:spcPts val="0"/>
              </a:spcBef>
              <a:spcAft>
                <a:spcPts val="0"/>
              </a:spcAft>
              <a:buSzPts val="1500"/>
              <a:buChar char="●"/>
              <a:defRPr sz="1500"/>
            </a:lvl7pPr>
            <a:lvl8pPr indent="-323850" lvl="7" marL="3657600" rtl="0">
              <a:spcBef>
                <a:spcPts val="0"/>
              </a:spcBef>
              <a:spcAft>
                <a:spcPts val="0"/>
              </a:spcAft>
              <a:buSzPts val="1500"/>
              <a:buChar char="○"/>
              <a:defRPr sz="1500"/>
            </a:lvl8pPr>
            <a:lvl9pPr indent="-323850" lvl="8" marL="4114800" rtl="0">
              <a:spcBef>
                <a:spcPts val="0"/>
              </a:spcBef>
              <a:spcAft>
                <a:spcPts val="0"/>
              </a:spcAft>
              <a:buSzPts val="1500"/>
              <a:buChar char="■"/>
              <a:defRPr sz="1500"/>
            </a:lvl9pPr>
          </a:lstStyle>
          <a:p/>
        </p:txBody>
      </p:sp>
      <p:sp>
        <p:nvSpPr>
          <p:cNvPr id="649" name="Google Shape;649;p18"/>
          <p:cNvSpPr txBox="1"/>
          <p:nvPr>
            <p:ph idx="3" type="subTitle"/>
          </p:nvPr>
        </p:nvSpPr>
        <p:spPr>
          <a:xfrm>
            <a:off x="5100600" y="2923225"/>
            <a:ext cx="2375100" cy="42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900"/>
              <a:buNone/>
              <a:defRPr b="1" sz="1900">
                <a:solidFill>
                  <a:schemeClr val="lt1"/>
                </a:solidFill>
              </a:defRPr>
            </a:lvl1pPr>
            <a:lvl2pPr lvl="1" rtl="0">
              <a:spcBef>
                <a:spcPts val="0"/>
              </a:spcBef>
              <a:spcAft>
                <a:spcPts val="0"/>
              </a:spcAft>
              <a:buClr>
                <a:schemeClr val="lt1"/>
              </a:buClr>
              <a:buSzPts val="1900"/>
              <a:buNone/>
              <a:defRPr sz="1900">
                <a:solidFill>
                  <a:schemeClr val="lt1"/>
                </a:solidFill>
              </a:defRPr>
            </a:lvl2pPr>
            <a:lvl3pPr lvl="2" rtl="0">
              <a:spcBef>
                <a:spcPts val="0"/>
              </a:spcBef>
              <a:spcAft>
                <a:spcPts val="0"/>
              </a:spcAft>
              <a:buClr>
                <a:schemeClr val="lt1"/>
              </a:buClr>
              <a:buSzPts val="1900"/>
              <a:buNone/>
              <a:defRPr sz="1900">
                <a:solidFill>
                  <a:schemeClr val="lt1"/>
                </a:solidFill>
              </a:defRPr>
            </a:lvl3pPr>
            <a:lvl4pPr lvl="3" rtl="0">
              <a:spcBef>
                <a:spcPts val="0"/>
              </a:spcBef>
              <a:spcAft>
                <a:spcPts val="0"/>
              </a:spcAft>
              <a:buClr>
                <a:schemeClr val="lt1"/>
              </a:buClr>
              <a:buSzPts val="1900"/>
              <a:buNone/>
              <a:defRPr sz="1900">
                <a:solidFill>
                  <a:schemeClr val="lt1"/>
                </a:solidFill>
              </a:defRPr>
            </a:lvl4pPr>
            <a:lvl5pPr lvl="4" rtl="0">
              <a:spcBef>
                <a:spcPts val="0"/>
              </a:spcBef>
              <a:spcAft>
                <a:spcPts val="0"/>
              </a:spcAft>
              <a:buClr>
                <a:schemeClr val="lt1"/>
              </a:buClr>
              <a:buSzPts val="1900"/>
              <a:buNone/>
              <a:defRPr sz="1900">
                <a:solidFill>
                  <a:schemeClr val="lt1"/>
                </a:solidFill>
              </a:defRPr>
            </a:lvl5pPr>
            <a:lvl6pPr lvl="5" rtl="0">
              <a:spcBef>
                <a:spcPts val="0"/>
              </a:spcBef>
              <a:spcAft>
                <a:spcPts val="0"/>
              </a:spcAft>
              <a:buClr>
                <a:schemeClr val="lt1"/>
              </a:buClr>
              <a:buSzPts val="1900"/>
              <a:buNone/>
              <a:defRPr sz="1900">
                <a:solidFill>
                  <a:schemeClr val="lt1"/>
                </a:solidFill>
              </a:defRPr>
            </a:lvl6pPr>
            <a:lvl7pPr lvl="6" rtl="0">
              <a:spcBef>
                <a:spcPts val="0"/>
              </a:spcBef>
              <a:spcAft>
                <a:spcPts val="0"/>
              </a:spcAft>
              <a:buClr>
                <a:schemeClr val="lt1"/>
              </a:buClr>
              <a:buSzPts val="1900"/>
              <a:buNone/>
              <a:defRPr sz="1900">
                <a:solidFill>
                  <a:schemeClr val="lt1"/>
                </a:solidFill>
              </a:defRPr>
            </a:lvl7pPr>
            <a:lvl8pPr lvl="7" rtl="0">
              <a:spcBef>
                <a:spcPts val="0"/>
              </a:spcBef>
              <a:spcAft>
                <a:spcPts val="0"/>
              </a:spcAft>
              <a:buClr>
                <a:schemeClr val="lt1"/>
              </a:buClr>
              <a:buSzPts val="1900"/>
              <a:buNone/>
              <a:defRPr sz="1900">
                <a:solidFill>
                  <a:schemeClr val="lt1"/>
                </a:solidFill>
              </a:defRPr>
            </a:lvl8pPr>
            <a:lvl9pPr lvl="8" rtl="0">
              <a:spcBef>
                <a:spcPts val="0"/>
              </a:spcBef>
              <a:spcAft>
                <a:spcPts val="0"/>
              </a:spcAft>
              <a:buClr>
                <a:schemeClr val="lt1"/>
              </a:buClr>
              <a:buSzPts val="1900"/>
              <a:buNone/>
              <a:defRPr sz="1900">
                <a:solidFill>
                  <a:schemeClr val="lt1"/>
                </a:solidFill>
              </a:defRPr>
            </a:lvl9pPr>
          </a:lstStyle>
          <a:p/>
        </p:txBody>
      </p:sp>
      <p:sp>
        <p:nvSpPr>
          <p:cNvPr id="650" name="Google Shape;650;p18"/>
          <p:cNvSpPr txBox="1"/>
          <p:nvPr>
            <p:ph idx="4" type="body"/>
          </p:nvPr>
        </p:nvSpPr>
        <p:spPr>
          <a:xfrm>
            <a:off x="5100600" y="3251050"/>
            <a:ext cx="2375100" cy="721200"/>
          </a:xfrm>
          <a:prstGeom prst="rect">
            <a:avLst/>
          </a:prstGeom>
        </p:spPr>
        <p:txBody>
          <a:bodyPr anchorCtr="0" anchor="t" bIns="91425" lIns="91425" spcFirstLastPara="1" rIns="91425" wrap="square" tIns="91425">
            <a:noAutofit/>
          </a:bodyPr>
          <a:lstStyle>
            <a:lvl1pPr indent="-323850" lvl="0" marL="457200" rtl="0">
              <a:spcBef>
                <a:spcPts val="0"/>
              </a:spcBef>
              <a:spcAft>
                <a:spcPts val="0"/>
              </a:spcAft>
              <a:buSzPts val="1500"/>
              <a:buChar char="●"/>
              <a:defRPr sz="1500"/>
            </a:lvl1pPr>
            <a:lvl2pPr indent="-323850" lvl="1" marL="914400" rtl="0">
              <a:spcBef>
                <a:spcPts val="0"/>
              </a:spcBef>
              <a:spcAft>
                <a:spcPts val="0"/>
              </a:spcAft>
              <a:buSzPts val="1500"/>
              <a:buChar char="○"/>
              <a:defRPr sz="1500"/>
            </a:lvl2pPr>
            <a:lvl3pPr indent="-323850" lvl="2" marL="1371600" rtl="0">
              <a:spcBef>
                <a:spcPts val="0"/>
              </a:spcBef>
              <a:spcAft>
                <a:spcPts val="0"/>
              </a:spcAft>
              <a:buSzPts val="1500"/>
              <a:buChar char="■"/>
              <a:defRPr sz="1500"/>
            </a:lvl3pPr>
            <a:lvl4pPr indent="-323850" lvl="3" marL="1828800" rtl="0">
              <a:spcBef>
                <a:spcPts val="0"/>
              </a:spcBef>
              <a:spcAft>
                <a:spcPts val="0"/>
              </a:spcAft>
              <a:buSzPts val="1500"/>
              <a:buChar char="●"/>
              <a:defRPr sz="1500"/>
            </a:lvl4pPr>
            <a:lvl5pPr indent="-323850" lvl="4" marL="2286000" rtl="0">
              <a:spcBef>
                <a:spcPts val="0"/>
              </a:spcBef>
              <a:spcAft>
                <a:spcPts val="0"/>
              </a:spcAft>
              <a:buSzPts val="1500"/>
              <a:buChar char="○"/>
              <a:defRPr sz="1500"/>
            </a:lvl5pPr>
            <a:lvl6pPr indent="-323850" lvl="5" marL="2743200" rtl="0">
              <a:spcBef>
                <a:spcPts val="0"/>
              </a:spcBef>
              <a:spcAft>
                <a:spcPts val="0"/>
              </a:spcAft>
              <a:buSzPts val="1500"/>
              <a:buChar char="■"/>
              <a:defRPr sz="1500"/>
            </a:lvl6pPr>
            <a:lvl7pPr indent="-323850" lvl="6" marL="3200400" rtl="0">
              <a:spcBef>
                <a:spcPts val="0"/>
              </a:spcBef>
              <a:spcAft>
                <a:spcPts val="0"/>
              </a:spcAft>
              <a:buSzPts val="1500"/>
              <a:buChar char="●"/>
              <a:defRPr sz="1500"/>
            </a:lvl7pPr>
            <a:lvl8pPr indent="-323850" lvl="7" marL="3657600" rtl="0">
              <a:spcBef>
                <a:spcPts val="0"/>
              </a:spcBef>
              <a:spcAft>
                <a:spcPts val="0"/>
              </a:spcAft>
              <a:buSzPts val="1500"/>
              <a:buChar char="○"/>
              <a:defRPr sz="1500"/>
            </a:lvl8pPr>
            <a:lvl9pPr indent="-323850" lvl="8" marL="4114800" rtl="0">
              <a:spcBef>
                <a:spcPts val="0"/>
              </a:spcBef>
              <a:spcAft>
                <a:spcPts val="0"/>
              </a:spcAft>
              <a:buSzPts val="1500"/>
              <a:buChar char="■"/>
              <a:defRPr sz="15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6">
    <p:spTree>
      <p:nvGrpSpPr>
        <p:cNvPr id="651" name="Shape 651"/>
        <p:cNvGrpSpPr/>
        <p:nvPr/>
      </p:nvGrpSpPr>
      <p:grpSpPr>
        <a:xfrm>
          <a:off x="0" y="0"/>
          <a:ext cx="0" cy="0"/>
          <a:chOff x="0" y="0"/>
          <a:chExt cx="0" cy="0"/>
        </a:xfrm>
      </p:grpSpPr>
      <p:sp>
        <p:nvSpPr>
          <p:cNvPr id="652" name="Google Shape;652;p19"/>
          <p:cNvSpPr txBox="1"/>
          <p:nvPr>
            <p:ph type="title"/>
          </p:nvPr>
        </p:nvSpPr>
        <p:spPr>
          <a:xfrm>
            <a:off x="680700" y="1843800"/>
            <a:ext cx="2901900" cy="1455900"/>
          </a:xfrm>
          <a:prstGeom prst="rect">
            <a:avLst/>
          </a:prstGeom>
        </p:spPr>
        <p:txBody>
          <a:bodyPr anchorCtr="0" anchor="t" bIns="91425" lIns="91425" spcFirstLastPara="1" rIns="91425" wrap="square" tIns="91425">
            <a:noAutofit/>
          </a:bodyPr>
          <a:lstStyle>
            <a:lvl1pPr lvl="0">
              <a:spcBef>
                <a:spcPts val="0"/>
              </a:spcBef>
              <a:spcAft>
                <a:spcPts val="0"/>
              </a:spcAft>
              <a:buSzPts val="4000"/>
              <a:buNone/>
              <a:defRPr sz="4000"/>
            </a:lvl1pPr>
            <a:lvl2pPr lvl="1">
              <a:spcBef>
                <a:spcPts val="0"/>
              </a:spcBef>
              <a:spcAft>
                <a:spcPts val="0"/>
              </a:spcAft>
              <a:buSzPts val="4000"/>
              <a:buNone/>
              <a:defRPr sz="4000"/>
            </a:lvl2pPr>
            <a:lvl3pPr lvl="2">
              <a:spcBef>
                <a:spcPts val="0"/>
              </a:spcBef>
              <a:spcAft>
                <a:spcPts val="0"/>
              </a:spcAft>
              <a:buSzPts val="4000"/>
              <a:buNone/>
              <a:defRPr sz="4000"/>
            </a:lvl3pPr>
            <a:lvl4pPr lvl="3">
              <a:spcBef>
                <a:spcPts val="0"/>
              </a:spcBef>
              <a:spcAft>
                <a:spcPts val="0"/>
              </a:spcAft>
              <a:buSzPts val="4000"/>
              <a:buNone/>
              <a:defRPr sz="4000"/>
            </a:lvl4pPr>
            <a:lvl5pPr lvl="4">
              <a:spcBef>
                <a:spcPts val="0"/>
              </a:spcBef>
              <a:spcAft>
                <a:spcPts val="0"/>
              </a:spcAft>
              <a:buSzPts val="4000"/>
              <a:buNone/>
              <a:defRPr sz="4000"/>
            </a:lvl5pPr>
            <a:lvl6pPr lvl="5">
              <a:spcBef>
                <a:spcPts val="0"/>
              </a:spcBef>
              <a:spcAft>
                <a:spcPts val="0"/>
              </a:spcAft>
              <a:buSzPts val="4000"/>
              <a:buNone/>
              <a:defRPr sz="4000"/>
            </a:lvl6pPr>
            <a:lvl7pPr lvl="6">
              <a:spcBef>
                <a:spcPts val="0"/>
              </a:spcBef>
              <a:spcAft>
                <a:spcPts val="0"/>
              </a:spcAft>
              <a:buSzPts val="4000"/>
              <a:buNone/>
              <a:defRPr sz="4000"/>
            </a:lvl7pPr>
            <a:lvl8pPr lvl="7">
              <a:spcBef>
                <a:spcPts val="0"/>
              </a:spcBef>
              <a:spcAft>
                <a:spcPts val="0"/>
              </a:spcAft>
              <a:buSzPts val="4000"/>
              <a:buNone/>
              <a:defRPr sz="4000"/>
            </a:lvl8pPr>
            <a:lvl9pPr lvl="8">
              <a:spcBef>
                <a:spcPts val="0"/>
              </a:spcBef>
              <a:spcAft>
                <a:spcPts val="0"/>
              </a:spcAft>
              <a:buSzPts val="4000"/>
              <a:buNone/>
              <a:defRPr sz="40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653" name="Shape 653"/>
        <p:cNvGrpSpPr/>
        <p:nvPr/>
      </p:nvGrpSpPr>
      <p:grpSpPr>
        <a:xfrm>
          <a:off x="0" y="0"/>
          <a:ext cx="0" cy="0"/>
          <a:chOff x="0" y="0"/>
          <a:chExt cx="0" cy="0"/>
        </a:xfrm>
      </p:grpSpPr>
      <p:sp>
        <p:nvSpPr>
          <p:cNvPr id="654" name="Google Shape;654;p20"/>
          <p:cNvSpPr txBox="1"/>
          <p:nvPr>
            <p:ph idx="1" type="body"/>
          </p:nvPr>
        </p:nvSpPr>
        <p:spPr>
          <a:xfrm>
            <a:off x="1069222" y="2128838"/>
            <a:ext cx="2097600" cy="930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500"/>
            </a:lvl1pPr>
            <a:lvl2pPr indent="-304800" lvl="1" marL="914400" rtl="0" algn="ctr">
              <a:spcBef>
                <a:spcPts val="0"/>
              </a:spcBef>
              <a:spcAft>
                <a:spcPts val="0"/>
              </a:spcAft>
              <a:buSzPts val="1200"/>
              <a:buChar char="○"/>
              <a:defRPr sz="1200"/>
            </a:lvl2pPr>
            <a:lvl3pPr indent="-304800" lvl="2" marL="1371600" rtl="0" algn="ctr">
              <a:spcBef>
                <a:spcPts val="0"/>
              </a:spcBef>
              <a:spcAft>
                <a:spcPts val="0"/>
              </a:spcAft>
              <a:buSzPts val="1200"/>
              <a:buChar char="■"/>
              <a:defRPr sz="1200"/>
            </a:lvl3pPr>
            <a:lvl4pPr indent="-304800" lvl="3" marL="1828800" rtl="0" algn="ctr">
              <a:spcBef>
                <a:spcPts val="0"/>
              </a:spcBef>
              <a:spcAft>
                <a:spcPts val="0"/>
              </a:spcAft>
              <a:buSzPts val="1200"/>
              <a:buChar char="●"/>
              <a:defRPr sz="1200"/>
            </a:lvl4pPr>
            <a:lvl5pPr indent="-304800" lvl="4" marL="2286000" rtl="0" algn="ctr">
              <a:spcBef>
                <a:spcPts val="0"/>
              </a:spcBef>
              <a:spcAft>
                <a:spcPts val="0"/>
              </a:spcAft>
              <a:buSzPts val="1200"/>
              <a:buChar char="○"/>
              <a:defRPr sz="1200"/>
            </a:lvl5pPr>
            <a:lvl6pPr indent="-304800" lvl="5" marL="2743200" rtl="0" algn="ctr">
              <a:spcBef>
                <a:spcPts val="0"/>
              </a:spcBef>
              <a:spcAft>
                <a:spcPts val="0"/>
              </a:spcAft>
              <a:buSzPts val="1200"/>
              <a:buChar char="■"/>
              <a:defRPr sz="1200"/>
            </a:lvl6pPr>
            <a:lvl7pPr indent="-304800" lvl="6" marL="3200400" rtl="0" algn="ctr">
              <a:spcBef>
                <a:spcPts val="0"/>
              </a:spcBef>
              <a:spcAft>
                <a:spcPts val="0"/>
              </a:spcAft>
              <a:buSzPts val="1200"/>
              <a:buChar char="●"/>
              <a:defRPr sz="1200"/>
            </a:lvl7pPr>
            <a:lvl8pPr indent="-304800" lvl="7" marL="3657600" rtl="0" algn="ctr">
              <a:spcBef>
                <a:spcPts val="0"/>
              </a:spcBef>
              <a:spcAft>
                <a:spcPts val="0"/>
              </a:spcAft>
              <a:buSzPts val="1200"/>
              <a:buChar char="○"/>
              <a:defRPr sz="1200"/>
            </a:lvl8pPr>
            <a:lvl9pPr indent="-304800" lvl="8" marL="4114800" rtl="0" algn="ctr">
              <a:spcBef>
                <a:spcPts val="0"/>
              </a:spcBef>
              <a:spcAft>
                <a:spcPts val="0"/>
              </a:spcAft>
              <a:buSzPts val="1200"/>
              <a:buChar char="■"/>
              <a:defRPr sz="1200"/>
            </a:lvl9pPr>
          </a:lstStyle>
          <a:p/>
        </p:txBody>
      </p:sp>
      <p:sp>
        <p:nvSpPr>
          <p:cNvPr id="655" name="Google Shape;655;p20"/>
          <p:cNvSpPr txBox="1"/>
          <p:nvPr>
            <p:ph type="title"/>
          </p:nvPr>
        </p:nvSpPr>
        <p:spPr>
          <a:xfrm>
            <a:off x="1024822" y="1814113"/>
            <a:ext cx="2186400" cy="47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lgn="ctr">
              <a:spcBef>
                <a:spcPts val="0"/>
              </a:spcBef>
              <a:spcAft>
                <a:spcPts val="0"/>
              </a:spcAft>
              <a:buSzPts val="1900"/>
              <a:buNone/>
              <a:defRPr sz="1900"/>
            </a:lvl2pPr>
            <a:lvl3pPr lvl="2" rtl="0" algn="ctr">
              <a:spcBef>
                <a:spcPts val="0"/>
              </a:spcBef>
              <a:spcAft>
                <a:spcPts val="0"/>
              </a:spcAft>
              <a:buSzPts val="1900"/>
              <a:buNone/>
              <a:defRPr sz="1900"/>
            </a:lvl3pPr>
            <a:lvl4pPr lvl="3" rtl="0" algn="ctr">
              <a:spcBef>
                <a:spcPts val="0"/>
              </a:spcBef>
              <a:spcAft>
                <a:spcPts val="0"/>
              </a:spcAft>
              <a:buSzPts val="1900"/>
              <a:buNone/>
              <a:defRPr sz="1900"/>
            </a:lvl4pPr>
            <a:lvl5pPr lvl="4" rtl="0" algn="ctr">
              <a:spcBef>
                <a:spcPts val="0"/>
              </a:spcBef>
              <a:spcAft>
                <a:spcPts val="0"/>
              </a:spcAft>
              <a:buSzPts val="1900"/>
              <a:buNone/>
              <a:defRPr sz="1900"/>
            </a:lvl5pPr>
            <a:lvl6pPr lvl="5" rtl="0" algn="ctr">
              <a:spcBef>
                <a:spcPts val="0"/>
              </a:spcBef>
              <a:spcAft>
                <a:spcPts val="0"/>
              </a:spcAft>
              <a:buSzPts val="1900"/>
              <a:buNone/>
              <a:defRPr sz="1900"/>
            </a:lvl6pPr>
            <a:lvl7pPr lvl="6" rtl="0" algn="ctr">
              <a:spcBef>
                <a:spcPts val="0"/>
              </a:spcBef>
              <a:spcAft>
                <a:spcPts val="0"/>
              </a:spcAft>
              <a:buSzPts val="1900"/>
              <a:buNone/>
              <a:defRPr sz="1900"/>
            </a:lvl7pPr>
            <a:lvl8pPr lvl="7" rtl="0" algn="ctr">
              <a:spcBef>
                <a:spcPts val="0"/>
              </a:spcBef>
              <a:spcAft>
                <a:spcPts val="0"/>
              </a:spcAft>
              <a:buSzPts val="1900"/>
              <a:buNone/>
              <a:defRPr sz="1900"/>
            </a:lvl8pPr>
            <a:lvl9pPr lvl="8" rtl="0" algn="ctr">
              <a:spcBef>
                <a:spcPts val="0"/>
              </a:spcBef>
              <a:spcAft>
                <a:spcPts val="0"/>
              </a:spcAft>
              <a:buSzPts val="1900"/>
              <a:buNone/>
              <a:defRPr sz="1900"/>
            </a:lvl9pPr>
          </a:lstStyle>
          <a:p/>
        </p:txBody>
      </p:sp>
      <p:sp>
        <p:nvSpPr>
          <p:cNvPr id="656" name="Google Shape;656;p20"/>
          <p:cNvSpPr txBox="1"/>
          <p:nvPr>
            <p:ph idx="2" type="body"/>
          </p:nvPr>
        </p:nvSpPr>
        <p:spPr>
          <a:xfrm>
            <a:off x="3523200" y="2128825"/>
            <a:ext cx="2097600" cy="930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500"/>
            </a:lvl1pPr>
            <a:lvl2pPr indent="-304800" lvl="1" marL="914400" rtl="0" algn="ctr">
              <a:spcBef>
                <a:spcPts val="0"/>
              </a:spcBef>
              <a:spcAft>
                <a:spcPts val="0"/>
              </a:spcAft>
              <a:buSzPts val="1200"/>
              <a:buChar char="○"/>
              <a:defRPr sz="1200"/>
            </a:lvl2pPr>
            <a:lvl3pPr indent="-304800" lvl="2" marL="1371600" rtl="0" algn="ctr">
              <a:spcBef>
                <a:spcPts val="0"/>
              </a:spcBef>
              <a:spcAft>
                <a:spcPts val="0"/>
              </a:spcAft>
              <a:buSzPts val="1200"/>
              <a:buChar char="■"/>
              <a:defRPr sz="1200"/>
            </a:lvl3pPr>
            <a:lvl4pPr indent="-304800" lvl="3" marL="1828800" rtl="0" algn="ctr">
              <a:spcBef>
                <a:spcPts val="0"/>
              </a:spcBef>
              <a:spcAft>
                <a:spcPts val="0"/>
              </a:spcAft>
              <a:buSzPts val="1200"/>
              <a:buChar char="●"/>
              <a:defRPr sz="1200"/>
            </a:lvl4pPr>
            <a:lvl5pPr indent="-304800" lvl="4" marL="2286000" rtl="0" algn="ctr">
              <a:spcBef>
                <a:spcPts val="0"/>
              </a:spcBef>
              <a:spcAft>
                <a:spcPts val="0"/>
              </a:spcAft>
              <a:buSzPts val="1200"/>
              <a:buChar char="○"/>
              <a:defRPr sz="1200"/>
            </a:lvl5pPr>
            <a:lvl6pPr indent="-304800" lvl="5" marL="2743200" rtl="0" algn="ctr">
              <a:spcBef>
                <a:spcPts val="0"/>
              </a:spcBef>
              <a:spcAft>
                <a:spcPts val="0"/>
              </a:spcAft>
              <a:buSzPts val="1200"/>
              <a:buChar char="■"/>
              <a:defRPr sz="1200"/>
            </a:lvl6pPr>
            <a:lvl7pPr indent="-304800" lvl="6" marL="3200400" rtl="0" algn="ctr">
              <a:spcBef>
                <a:spcPts val="0"/>
              </a:spcBef>
              <a:spcAft>
                <a:spcPts val="0"/>
              </a:spcAft>
              <a:buSzPts val="1200"/>
              <a:buChar char="●"/>
              <a:defRPr sz="1200"/>
            </a:lvl7pPr>
            <a:lvl8pPr indent="-304800" lvl="7" marL="3657600" rtl="0" algn="ctr">
              <a:spcBef>
                <a:spcPts val="0"/>
              </a:spcBef>
              <a:spcAft>
                <a:spcPts val="0"/>
              </a:spcAft>
              <a:buSzPts val="1200"/>
              <a:buChar char="○"/>
              <a:defRPr sz="1200"/>
            </a:lvl8pPr>
            <a:lvl9pPr indent="-304800" lvl="8" marL="4114800" rtl="0" algn="ctr">
              <a:spcBef>
                <a:spcPts val="0"/>
              </a:spcBef>
              <a:spcAft>
                <a:spcPts val="0"/>
              </a:spcAft>
              <a:buSzPts val="1200"/>
              <a:buChar char="■"/>
              <a:defRPr sz="1200"/>
            </a:lvl9pPr>
          </a:lstStyle>
          <a:p/>
        </p:txBody>
      </p:sp>
      <p:sp>
        <p:nvSpPr>
          <p:cNvPr id="657" name="Google Shape;657;p20"/>
          <p:cNvSpPr txBox="1"/>
          <p:nvPr>
            <p:ph idx="3" type="title"/>
          </p:nvPr>
        </p:nvSpPr>
        <p:spPr>
          <a:xfrm>
            <a:off x="3480272" y="1814100"/>
            <a:ext cx="2186400" cy="47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lgn="ctr">
              <a:spcBef>
                <a:spcPts val="0"/>
              </a:spcBef>
              <a:spcAft>
                <a:spcPts val="0"/>
              </a:spcAft>
              <a:buSzPts val="1900"/>
              <a:buNone/>
              <a:defRPr sz="1900"/>
            </a:lvl2pPr>
            <a:lvl3pPr lvl="2" rtl="0" algn="ctr">
              <a:spcBef>
                <a:spcPts val="0"/>
              </a:spcBef>
              <a:spcAft>
                <a:spcPts val="0"/>
              </a:spcAft>
              <a:buSzPts val="1900"/>
              <a:buNone/>
              <a:defRPr sz="1900"/>
            </a:lvl3pPr>
            <a:lvl4pPr lvl="3" rtl="0" algn="ctr">
              <a:spcBef>
                <a:spcPts val="0"/>
              </a:spcBef>
              <a:spcAft>
                <a:spcPts val="0"/>
              </a:spcAft>
              <a:buSzPts val="1900"/>
              <a:buNone/>
              <a:defRPr sz="1900"/>
            </a:lvl4pPr>
            <a:lvl5pPr lvl="4" rtl="0" algn="ctr">
              <a:spcBef>
                <a:spcPts val="0"/>
              </a:spcBef>
              <a:spcAft>
                <a:spcPts val="0"/>
              </a:spcAft>
              <a:buSzPts val="1900"/>
              <a:buNone/>
              <a:defRPr sz="1900"/>
            </a:lvl5pPr>
            <a:lvl6pPr lvl="5" rtl="0" algn="ctr">
              <a:spcBef>
                <a:spcPts val="0"/>
              </a:spcBef>
              <a:spcAft>
                <a:spcPts val="0"/>
              </a:spcAft>
              <a:buSzPts val="1900"/>
              <a:buNone/>
              <a:defRPr sz="1900"/>
            </a:lvl6pPr>
            <a:lvl7pPr lvl="6" rtl="0" algn="ctr">
              <a:spcBef>
                <a:spcPts val="0"/>
              </a:spcBef>
              <a:spcAft>
                <a:spcPts val="0"/>
              </a:spcAft>
              <a:buSzPts val="1900"/>
              <a:buNone/>
              <a:defRPr sz="1900"/>
            </a:lvl7pPr>
            <a:lvl8pPr lvl="7" rtl="0" algn="ctr">
              <a:spcBef>
                <a:spcPts val="0"/>
              </a:spcBef>
              <a:spcAft>
                <a:spcPts val="0"/>
              </a:spcAft>
              <a:buSzPts val="1900"/>
              <a:buNone/>
              <a:defRPr sz="1900"/>
            </a:lvl8pPr>
            <a:lvl9pPr lvl="8" rtl="0" algn="ctr">
              <a:spcBef>
                <a:spcPts val="0"/>
              </a:spcBef>
              <a:spcAft>
                <a:spcPts val="0"/>
              </a:spcAft>
              <a:buSzPts val="1900"/>
              <a:buNone/>
              <a:defRPr sz="1900"/>
            </a:lvl9pPr>
          </a:lstStyle>
          <a:p/>
        </p:txBody>
      </p:sp>
      <p:sp>
        <p:nvSpPr>
          <p:cNvPr id="658" name="Google Shape;658;p20"/>
          <p:cNvSpPr txBox="1"/>
          <p:nvPr>
            <p:ph idx="4" type="body"/>
          </p:nvPr>
        </p:nvSpPr>
        <p:spPr>
          <a:xfrm>
            <a:off x="5977178" y="2128838"/>
            <a:ext cx="2097600" cy="930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500"/>
            </a:lvl1pPr>
            <a:lvl2pPr indent="-304800" lvl="1" marL="914400" rtl="0" algn="ctr">
              <a:spcBef>
                <a:spcPts val="0"/>
              </a:spcBef>
              <a:spcAft>
                <a:spcPts val="0"/>
              </a:spcAft>
              <a:buSzPts val="1200"/>
              <a:buChar char="○"/>
              <a:defRPr sz="1200"/>
            </a:lvl2pPr>
            <a:lvl3pPr indent="-304800" lvl="2" marL="1371600" rtl="0" algn="ctr">
              <a:spcBef>
                <a:spcPts val="0"/>
              </a:spcBef>
              <a:spcAft>
                <a:spcPts val="0"/>
              </a:spcAft>
              <a:buSzPts val="1200"/>
              <a:buChar char="■"/>
              <a:defRPr sz="1200"/>
            </a:lvl3pPr>
            <a:lvl4pPr indent="-304800" lvl="3" marL="1828800" rtl="0" algn="ctr">
              <a:spcBef>
                <a:spcPts val="0"/>
              </a:spcBef>
              <a:spcAft>
                <a:spcPts val="0"/>
              </a:spcAft>
              <a:buSzPts val="1200"/>
              <a:buChar char="●"/>
              <a:defRPr sz="1200"/>
            </a:lvl4pPr>
            <a:lvl5pPr indent="-304800" lvl="4" marL="2286000" rtl="0" algn="ctr">
              <a:spcBef>
                <a:spcPts val="0"/>
              </a:spcBef>
              <a:spcAft>
                <a:spcPts val="0"/>
              </a:spcAft>
              <a:buSzPts val="1200"/>
              <a:buChar char="○"/>
              <a:defRPr sz="1200"/>
            </a:lvl5pPr>
            <a:lvl6pPr indent="-304800" lvl="5" marL="2743200" rtl="0" algn="ctr">
              <a:spcBef>
                <a:spcPts val="0"/>
              </a:spcBef>
              <a:spcAft>
                <a:spcPts val="0"/>
              </a:spcAft>
              <a:buSzPts val="1200"/>
              <a:buChar char="■"/>
              <a:defRPr sz="1200"/>
            </a:lvl6pPr>
            <a:lvl7pPr indent="-304800" lvl="6" marL="3200400" rtl="0" algn="ctr">
              <a:spcBef>
                <a:spcPts val="0"/>
              </a:spcBef>
              <a:spcAft>
                <a:spcPts val="0"/>
              </a:spcAft>
              <a:buSzPts val="1200"/>
              <a:buChar char="●"/>
              <a:defRPr sz="1200"/>
            </a:lvl7pPr>
            <a:lvl8pPr indent="-304800" lvl="7" marL="3657600" rtl="0" algn="ctr">
              <a:spcBef>
                <a:spcPts val="0"/>
              </a:spcBef>
              <a:spcAft>
                <a:spcPts val="0"/>
              </a:spcAft>
              <a:buSzPts val="1200"/>
              <a:buChar char="○"/>
              <a:defRPr sz="1200"/>
            </a:lvl8pPr>
            <a:lvl9pPr indent="-304800" lvl="8" marL="4114800" rtl="0" algn="ctr">
              <a:spcBef>
                <a:spcPts val="0"/>
              </a:spcBef>
              <a:spcAft>
                <a:spcPts val="0"/>
              </a:spcAft>
              <a:buSzPts val="1200"/>
              <a:buChar char="■"/>
              <a:defRPr sz="1200"/>
            </a:lvl9pPr>
          </a:lstStyle>
          <a:p/>
        </p:txBody>
      </p:sp>
      <p:sp>
        <p:nvSpPr>
          <p:cNvPr id="659" name="Google Shape;659;p20"/>
          <p:cNvSpPr txBox="1"/>
          <p:nvPr>
            <p:ph idx="5" type="title"/>
          </p:nvPr>
        </p:nvSpPr>
        <p:spPr>
          <a:xfrm>
            <a:off x="5932778" y="1814113"/>
            <a:ext cx="2186400" cy="47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lgn="ctr">
              <a:spcBef>
                <a:spcPts val="0"/>
              </a:spcBef>
              <a:spcAft>
                <a:spcPts val="0"/>
              </a:spcAft>
              <a:buSzPts val="1900"/>
              <a:buNone/>
              <a:defRPr sz="1900"/>
            </a:lvl2pPr>
            <a:lvl3pPr lvl="2" rtl="0" algn="ctr">
              <a:spcBef>
                <a:spcPts val="0"/>
              </a:spcBef>
              <a:spcAft>
                <a:spcPts val="0"/>
              </a:spcAft>
              <a:buSzPts val="1900"/>
              <a:buNone/>
              <a:defRPr sz="1900"/>
            </a:lvl3pPr>
            <a:lvl4pPr lvl="3" rtl="0" algn="ctr">
              <a:spcBef>
                <a:spcPts val="0"/>
              </a:spcBef>
              <a:spcAft>
                <a:spcPts val="0"/>
              </a:spcAft>
              <a:buSzPts val="1900"/>
              <a:buNone/>
              <a:defRPr sz="1900"/>
            </a:lvl4pPr>
            <a:lvl5pPr lvl="4" rtl="0" algn="ctr">
              <a:spcBef>
                <a:spcPts val="0"/>
              </a:spcBef>
              <a:spcAft>
                <a:spcPts val="0"/>
              </a:spcAft>
              <a:buSzPts val="1900"/>
              <a:buNone/>
              <a:defRPr sz="1900"/>
            </a:lvl5pPr>
            <a:lvl6pPr lvl="5" rtl="0" algn="ctr">
              <a:spcBef>
                <a:spcPts val="0"/>
              </a:spcBef>
              <a:spcAft>
                <a:spcPts val="0"/>
              </a:spcAft>
              <a:buSzPts val="1900"/>
              <a:buNone/>
              <a:defRPr sz="1900"/>
            </a:lvl6pPr>
            <a:lvl7pPr lvl="6" rtl="0" algn="ctr">
              <a:spcBef>
                <a:spcPts val="0"/>
              </a:spcBef>
              <a:spcAft>
                <a:spcPts val="0"/>
              </a:spcAft>
              <a:buSzPts val="1900"/>
              <a:buNone/>
              <a:defRPr sz="1900"/>
            </a:lvl7pPr>
            <a:lvl8pPr lvl="7" rtl="0" algn="ctr">
              <a:spcBef>
                <a:spcPts val="0"/>
              </a:spcBef>
              <a:spcAft>
                <a:spcPts val="0"/>
              </a:spcAft>
              <a:buSzPts val="1900"/>
              <a:buNone/>
              <a:defRPr sz="1900"/>
            </a:lvl8pPr>
            <a:lvl9pPr lvl="8" rtl="0" algn="ctr">
              <a:spcBef>
                <a:spcPts val="0"/>
              </a:spcBef>
              <a:spcAft>
                <a:spcPts val="0"/>
              </a:spcAft>
              <a:buSzPts val="1900"/>
              <a:buNone/>
              <a:defRPr sz="1900"/>
            </a:lvl9pPr>
          </a:lstStyle>
          <a:p/>
        </p:txBody>
      </p:sp>
      <p:sp>
        <p:nvSpPr>
          <p:cNvPr id="660" name="Google Shape;660;p20"/>
          <p:cNvSpPr txBox="1"/>
          <p:nvPr>
            <p:ph idx="6" type="body"/>
          </p:nvPr>
        </p:nvSpPr>
        <p:spPr>
          <a:xfrm>
            <a:off x="1069222" y="3683963"/>
            <a:ext cx="2097600" cy="930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500"/>
            </a:lvl1pPr>
            <a:lvl2pPr indent="-304800" lvl="1" marL="914400" rtl="0" algn="ctr">
              <a:spcBef>
                <a:spcPts val="0"/>
              </a:spcBef>
              <a:spcAft>
                <a:spcPts val="0"/>
              </a:spcAft>
              <a:buSzPts val="1200"/>
              <a:buChar char="○"/>
              <a:defRPr sz="1200"/>
            </a:lvl2pPr>
            <a:lvl3pPr indent="-304800" lvl="2" marL="1371600" rtl="0" algn="ctr">
              <a:spcBef>
                <a:spcPts val="0"/>
              </a:spcBef>
              <a:spcAft>
                <a:spcPts val="0"/>
              </a:spcAft>
              <a:buSzPts val="1200"/>
              <a:buChar char="■"/>
              <a:defRPr sz="1200"/>
            </a:lvl3pPr>
            <a:lvl4pPr indent="-304800" lvl="3" marL="1828800" rtl="0" algn="ctr">
              <a:spcBef>
                <a:spcPts val="0"/>
              </a:spcBef>
              <a:spcAft>
                <a:spcPts val="0"/>
              </a:spcAft>
              <a:buSzPts val="1200"/>
              <a:buChar char="●"/>
              <a:defRPr sz="1200"/>
            </a:lvl4pPr>
            <a:lvl5pPr indent="-304800" lvl="4" marL="2286000" rtl="0" algn="ctr">
              <a:spcBef>
                <a:spcPts val="0"/>
              </a:spcBef>
              <a:spcAft>
                <a:spcPts val="0"/>
              </a:spcAft>
              <a:buSzPts val="1200"/>
              <a:buChar char="○"/>
              <a:defRPr sz="1200"/>
            </a:lvl5pPr>
            <a:lvl6pPr indent="-304800" lvl="5" marL="2743200" rtl="0" algn="ctr">
              <a:spcBef>
                <a:spcPts val="0"/>
              </a:spcBef>
              <a:spcAft>
                <a:spcPts val="0"/>
              </a:spcAft>
              <a:buSzPts val="1200"/>
              <a:buChar char="■"/>
              <a:defRPr sz="1200"/>
            </a:lvl6pPr>
            <a:lvl7pPr indent="-304800" lvl="6" marL="3200400" rtl="0" algn="ctr">
              <a:spcBef>
                <a:spcPts val="0"/>
              </a:spcBef>
              <a:spcAft>
                <a:spcPts val="0"/>
              </a:spcAft>
              <a:buSzPts val="1200"/>
              <a:buChar char="●"/>
              <a:defRPr sz="1200"/>
            </a:lvl7pPr>
            <a:lvl8pPr indent="-304800" lvl="7" marL="3657600" rtl="0" algn="ctr">
              <a:spcBef>
                <a:spcPts val="0"/>
              </a:spcBef>
              <a:spcAft>
                <a:spcPts val="0"/>
              </a:spcAft>
              <a:buSzPts val="1200"/>
              <a:buChar char="○"/>
              <a:defRPr sz="1200"/>
            </a:lvl8pPr>
            <a:lvl9pPr indent="-304800" lvl="8" marL="4114800" rtl="0" algn="ctr">
              <a:spcBef>
                <a:spcPts val="0"/>
              </a:spcBef>
              <a:spcAft>
                <a:spcPts val="0"/>
              </a:spcAft>
              <a:buSzPts val="1200"/>
              <a:buChar char="■"/>
              <a:defRPr sz="1200"/>
            </a:lvl9pPr>
          </a:lstStyle>
          <a:p/>
        </p:txBody>
      </p:sp>
      <p:sp>
        <p:nvSpPr>
          <p:cNvPr id="661" name="Google Shape;661;p20"/>
          <p:cNvSpPr txBox="1"/>
          <p:nvPr>
            <p:ph idx="7" type="title"/>
          </p:nvPr>
        </p:nvSpPr>
        <p:spPr>
          <a:xfrm>
            <a:off x="1024822" y="3369238"/>
            <a:ext cx="2186400" cy="47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lgn="ctr">
              <a:spcBef>
                <a:spcPts val="0"/>
              </a:spcBef>
              <a:spcAft>
                <a:spcPts val="0"/>
              </a:spcAft>
              <a:buSzPts val="1900"/>
              <a:buNone/>
              <a:defRPr sz="1900"/>
            </a:lvl2pPr>
            <a:lvl3pPr lvl="2" rtl="0" algn="ctr">
              <a:spcBef>
                <a:spcPts val="0"/>
              </a:spcBef>
              <a:spcAft>
                <a:spcPts val="0"/>
              </a:spcAft>
              <a:buSzPts val="1900"/>
              <a:buNone/>
              <a:defRPr sz="1900"/>
            </a:lvl3pPr>
            <a:lvl4pPr lvl="3" rtl="0" algn="ctr">
              <a:spcBef>
                <a:spcPts val="0"/>
              </a:spcBef>
              <a:spcAft>
                <a:spcPts val="0"/>
              </a:spcAft>
              <a:buSzPts val="1900"/>
              <a:buNone/>
              <a:defRPr sz="1900"/>
            </a:lvl4pPr>
            <a:lvl5pPr lvl="4" rtl="0" algn="ctr">
              <a:spcBef>
                <a:spcPts val="0"/>
              </a:spcBef>
              <a:spcAft>
                <a:spcPts val="0"/>
              </a:spcAft>
              <a:buSzPts val="1900"/>
              <a:buNone/>
              <a:defRPr sz="1900"/>
            </a:lvl5pPr>
            <a:lvl6pPr lvl="5" rtl="0" algn="ctr">
              <a:spcBef>
                <a:spcPts val="0"/>
              </a:spcBef>
              <a:spcAft>
                <a:spcPts val="0"/>
              </a:spcAft>
              <a:buSzPts val="1900"/>
              <a:buNone/>
              <a:defRPr sz="1900"/>
            </a:lvl6pPr>
            <a:lvl7pPr lvl="6" rtl="0" algn="ctr">
              <a:spcBef>
                <a:spcPts val="0"/>
              </a:spcBef>
              <a:spcAft>
                <a:spcPts val="0"/>
              </a:spcAft>
              <a:buSzPts val="1900"/>
              <a:buNone/>
              <a:defRPr sz="1900"/>
            </a:lvl7pPr>
            <a:lvl8pPr lvl="7" rtl="0" algn="ctr">
              <a:spcBef>
                <a:spcPts val="0"/>
              </a:spcBef>
              <a:spcAft>
                <a:spcPts val="0"/>
              </a:spcAft>
              <a:buSzPts val="1900"/>
              <a:buNone/>
              <a:defRPr sz="1900"/>
            </a:lvl8pPr>
            <a:lvl9pPr lvl="8" rtl="0" algn="ctr">
              <a:spcBef>
                <a:spcPts val="0"/>
              </a:spcBef>
              <a:spcAft>
                <a:spcPts val="0"/>
              </a:spcAft>
              <a:buSzPts val="1900"/>
              <a:buNone/>
              <a:defRPr sz="1900"/>
            </a:lvl9pPr>
          </a:lstStyle>
          <a:p/>
        </p:txBody>
      </p:sp>
      <p:sp>
        <p:nvSpPr>
          <p:cNvPr id="662" name="Google Shape;662;p20"/>
          <p:cNvSpPr txBox="1"/>
          <p:nvPr>
            <p:ph idx="8" type="body"/>
          </p:nvPr>
        </p:nvSpPr>
        <p:spPr>
          <a:xfrm>
            <a:off x="3524672" y="3683950"/>
            <a:ext cx="2097600" cy="930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500"/>
            </a:lvl1pPr>
            <a:lvl2pPr indent="-304800" lvl="1" marL="914400" rtl="0" algn="ctr">
              <a:spcBef>
                <a:spcPts val="0"/>
              </a:spcBef>
              <a:spcAft>
                <a:spcPts val="0"/>
              </a:spcAft>
              <a:buSzPts val="1200"/>
              <a:buChar char="○"/>
              <a:defRPr sz="1200"/>
            </a:lvl2pPr>
            <a:lvl3pPr indent="-304800" lvl="2" marL="1371600" rtl="0" algn="ctr">
              <a:spcBef>
                <a:spcPts val="0"/>
              </a:spcBef>
              <a:spcAft>
                <a:spcPts val="0"/>
              </a:spcAft>
              <a:buSzPts val="1200"/>
              <a:buChar char="■"/>
              <a:defRPr sz="1200"/>
            </a:lvl3pPr>
            <a:lvl4pPr indent="-304800" lvl="3" marL="1828800" rtl="0" algn="ctr">
              <a:spcBef>
                <a:spcPts val="0"/>
              </a:spcBef>
              <a:spcAft>
                <a:spcPts val="0"/>
              </a:spcAft>
              <a:buSzPts val="1200"/>
              <a:buChar char="●"/>
              <a:defRPr sz="1200"/>
            </a:lvl4pPr>
            <a:lvl5pPr indent="-304800" lvl="4" marL="2286000" rtl="0" algn="ctr">
              <a:spcBef>
                <a:spcPts val="0"/>
              </a:spcBef>
              <a:spcAft>
                <a:spcPts val="0"/>
              </a:spcAft>
              <a:buSzPts val="1200"/>
              <a:buChar char="○"/>
              <a:defRPr sz="1200"/>
            </a:lvl5pPr>
            <a:lvl6pPr indent="-304800" lvl="5" marL="2743200" rtl="0" algn="ctr">
              <a:spcBef>
                <a:spcPts val="0"/>
              </a:spcBef>
              <a:spcAft>
                <a:spcPts val="0"/>
              </a:spcAft>
              <a:buSzPts val="1200"/>
              <a:buChar char="■"/>
              <a:defRPr sz="1200"/>
            </a:lvl6pPr>
            <a:lvl7pPr indent="-304800" lvl="6" marL="3200400" rtl="0" algn="ctr">
              <a:spcBef>
                <a:spcPts val="0"/>
              </a:spcBef>
              <a:spcAft>
                <a:spcPts val="0"/>
              </a:spcAft>
              <a:buSzPts val="1200"/>
              <a:buChar char="●"/>
              <a:defRPr sz="1200"/>
            </a:lvl7pPr>
            <a:lvl8pPr indent="-304800" lvl="7" marL="3657600" rtl="0" algn="ctr">
              <a:spcBef>
                <a:spcPts val="0"/>
              </a:spcBef>
              <a:spcAft>
                <a:spcPts val="0"/>
              </a:spcAft>
              <a:buSzPts val="1200"/>
              <a:buChar char="○"/>
              <a:defRPr sz="1200"/>
            </a:lvl8pPr>
            <a:lvl9pPr indent="-304800" lvl="8" marL="4114800" rtl="0" algn="ctr">
              <a:spcBef>
                <a:spcPts val="0"/>
              </a:spcBef>
              <a:spcAft>
                <a:spcPts val="0"/>
              </a:spcAft>
              <a:buSzPts val="1200"/>
              <a:buChar char="■"/>
              <a:defRPr sz="1200"/>
            </a:lvl9pPr>
          </a:lstStyle>
          <a:p/>
        </p:txBody>
      </p:sp>
      <p:sp>
        <p:nvSpPr>
          <p:cNvPr id="663" name="Google Shape;663;p20"/>
          <p:cNvSpPr txBox="1"/>
          <p:nvPr>
            <p:ph idx="9" type="title"/>
          </p:nvPr>
        </p:nvSpPr>
        <p:spPr>
          <a:xfrm>
            <a:off x="3480272" y="3369225"/>
            <a:ext cx="2186400" cy="47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lgn="ctr">
              <a:spcBef>
                <a:spcPts val="0"/>
              </a:spcBef>
              <a:spcAft>
                <a:spcPts val="0"/>
              </a:spcAft>
              <a:buSzPts val="1900"/>
              <a:buNone/>
              <a:defRPr sz="1900"/>
            </a:lvl2pPr>
            <a:lvl3pPr lvl="2" rtl="0" algn="ctr">
              <a:spcBef>
                <a:spcPts val="0"/>
              </a:spcBef>
              <a:spcAft>
                <a:spcPts val="0"/>
              </a:spcAft>
              <a:buSzPts val="1900"/>
              <a:buNone/>
              <a:defRPr sz="1900"/>
            </a:lvl3pPr>
            <a:lvl4pPr lvl="3" rtl="0" algn="ctr">
              <a:spcBef>
                <a:spcPts val="0"/>
              </a:spcBef>
              <a:spcAft>
                <a:spcPts val="0"/>
              </a:spcAft>
              <a:buSzPts val="1900"/>
              <a:buNone/>
              <a:defRPr sz="1900"/>
            </a:lvl4pPr>
            <a:lvl5pPr lvl="4" rtl="0" algn="ctr">
              <a:spcBef>
                <a:spcPts val="0"/>
              </a:spcBef>
              <a:spcAft>
                <a:spcPts val="0"/>
              </a:spcAft>
              <a:buSzPts val="1900"/>
              <a:buNone/>
              <a:defRPr sz="1900"/>
            </a:lvl5pPr>
            <a:lvl6pPr lvl="5" rtl="0" algn="ctr">
              <a:spcBef>
                <a:spcPts val="0"/>
              </a:spcBef>
              <a:spcAft>
                <a:spcPts val="0"/>
              </a:spcAft>
              <a:buSzPts val="1900"/>
              <a:buNone/>
              <a:defRPr sz="1900"/>
            </a:lvl6pPr>
            <a:lvl7pPr lvl="6" rtl="0" algn="ctr">
              <a:spcBef>
                <a:spcPts val="0"/>
              </a:spcBef>
              <a:spcAft>
                <a:spcPts val="0"/>
              </a:spcAft>
              <a:buSzPts val="1900"/>
              <a:buNone/>
              <a:defRPr sz="1900"/>
            </a:lvl7pPr>
            <a:lvl8pPr lvl="7" rtl="0" algn="ctr">
              <a:spcBef>
                <a:spcPts val="0"/>
              </a:spcBef>
              <a:spcAft>
                <a:spcPts val="0"/>
              </a:spcAft>
              <a:buSzPts val="1900"/>
              <a:buNone/>
              <a:defRPr sz="1900"/>
            </a:lvl8pPr>
            <a:lvl9pPr lvl="8" rtl="0" algn="ctr">
              <a:spcBef>
                <a:spcPts val="0"/>
              </a:spcBef>
              <a:spcAft>
                <a:spcPts val="0"/>
              </a:spcAft>
              <a:buSzPts val="1900"/>
              <a:buNone/>
              <a:defRPr sz="1900"/>
            </a:lvl9pPr>
          </a:lstStyle>
          <a:p/>
        </p:txBody>
      </p:sp>
      <p:sp>
        <p:nvSpPr>
          <p:cNvPr id="664" name="Google Shape;664;p20"/>
          <p:cNvSpPr txBox="1"/>
          <p:nvPr>
            <p:ph idx="13" type="body"/>
          </p:nvPr>
        </p:nvSpPr>
        <p:spPr>
          <a:xfrm>
            <a:off x="5977178" y="3683963"/>
            <a:ext cx="2097600" cy="930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500"/>
            </a:lvl1pPr>
            <a:lvl2pPr indent="-304800" lvl="1" marL="914400" rtl="0" algn="ctr">
              <a:spcBef>
                <a:spcPts val="0"/>
              </a:spcBef>
              <a:spcAft>
                <a:spcPts val="0"/>
              </a:spcAft>
              <a:buSzPts val="1200"/>
              <a:buChar char="○"/>
              <a:defRPr sz="1200"/>
            </a:lvl2pPr>
            <a:lvl3pPr indent="-304800" lvl="2" marL="1371600" rtl="0" algn="ctr">
              <a:spcBef>
                <a:spcPts val="0"/>
              </a:spcBef>
              <a:spcAft>
                <a:spcPts val="0"/>
              </a:spcAft>
              <a:buSzPts val="1200"/>
              <a:buChar char="■"/>
              <a:defRPr sz="1200"/>
            </a:lvl3pPr>
            <a:lvl4pPr indent="-304800" lvl="3" marL="1828800" rtl="0" algn="ctr">
              <a:spcBef>
                <a:spcPts val="0"/>
              </a:spcBef>
              <a:spcAft>
                <a:spcPts val="0"/>
              </a:spcAft>
              <a:buSzPts val="1200"/>
              <a:buChar char="●"/>
              <a:defRPr sz="1200"/>
            </a:lvl4pPr>
            <a:lvl5pPr indent="-304800" lvl="4" marL="2286000" rtl="0" algn="ctr">
              <a:spcBef>
                <a:spcPts val="0"/>
              </a:spcBef>
              <a:spcAft>
                <a:spcPts val="0"/>
              </a:spcAft>
              <a:buSzPts val="1200"/>
              <a:buChar char="○"/>
              <a:defRPr sz="1200"/>
            </a:lvl5pPr>
            <a:lvl6pPr indent="-304800" lvl="5" marL="2743200" rtl="0" algn="ctr">
              <a:spcBef>
                <a:spcPts val="0"/>
              </a:spcBef>
              <a:spcAft>
                <a:spcPts val="0"/>
              </a:spcAft>
              <a:buSzPts val="1200"/>
              <a:buChar char="■"/>
              <a:defRPr sz="1200"/>
            </a:lvl6pPr>
            <a:lvl7pPr indent="-304800" lvl="6" marL="3200400" rtl="0" algn="ctr">
              <a:spcBef>
                <a:spcPts val="0"/>
              </a:spcBef>
              <a:spcAft>
                <a:spcPts val="0"/>
              </a:spcAft>
              <a:buSzPts val="1200"/>
              <a:buChar char="●"/>
              <a:defRPr sz="1200"/>
            </a:lvl7pPr>
            <a:lvl8pPr indent="-304800" lvl="7" marL="3657600" rtl="0" algn="ctr">
              <a:spcBef>
                <a:spcPts val="0"/>
              </a:spcBef>
              <a:spcAft>
                <a:spcPts val="0"/>
              </a:spcAft>
              <a:buSzPts val="1200"/>
              <a:buChar char="○"/>
              <a:defRPr sz="1200"/>
            </a:lvl8pPr>
            <a:lvl9pPr indent="-304800" lvl="8" marL="4114800" rtl="0" algn="ctr">
              <a:spcBef>
                <a:spcPts val="0"/>
              </a:spcBef>
              <a:spcAft>
                <a:spcPts val="0"/>
              </a:spcAft>
              <a:buSzPts val="1200"/>
              <a:buChar char="■"/>
              <a:defRPr sz="1200"/>
            </a:lvl9pPr>
          </a:lstStyle>
          <a:p/>
        </p:txBody>
      </p:sp>
      <p:sp>
        <p:nvSpPr>
          <p:cNvPr id="665" name="Google Shape;665;p20"/>
          <p:cNvSpPr txBox="1"/>
          <p:nvPr>
            <p:ph idx="14" type="title"/>
          </p:nvPr>
        </p:nvSpPr>
        <p:spPr>
          <a:xfrm>
            <a:off x="5932778" y="3369238"/>
            <a:ext cx="2186400" cy="47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lgn="ctr">
              <a:spcBef>
                <a:spcPts val="0"/>
              </a:spcBef>
              <a:spcAft>
                <a:spcPts val="0"/>
              </a:spcAft>
              <a:buSzPts val="1900"/>
              <a:buNone/>
              <a:defRPr sz="1900"/>
            </a:lvl2pPr>
            <a:lvl3pPr lvl="2" rtl="0" algn="ctr">
              <a:spcBef>
                <a:spcPts val="0"/>
              </a:spcBef>
              <a:spcAft>
                <a:spcPts val="0"/>
              </a:spcAft>
              <a:buSzPts val="1900"/>
              <a:buNone/>
              <a:defRPr sz="1900"/>
            </a:lvl3pPr>
            <a:lvl4pPr lvl="3" rtl="0" algn="ctr">
              <a:spcBef>
                <a:spcPts val="0"/>
              </a:spcBef>
              <a:spcAft>
                <a:spcPts val="0"/>
              </a:spcAft>
              <a:buSzPts val="1900"/>
              <a:buNone/>
              <a:defRPr sz="1900"/>
            </a:lvl4pPr>
            <a:lvl5pPr lvl="4" rtl="0" algn="ctr">
              <a:spcBef>
                <a:spcPts val="0"/>
              </a:spcBef>
              <a:spcAft>
                <a:spcPts val="0"/>
              </a:spcAft>
              <a:buSzPts val="1900"/>
              <a:buNone/>
              <a:defRPr sz="1900"/>
            </a:lvl5pPr>
            <a:lvl6pPr lvl="5" rtl="0" algn="ctr">
              <a:spcBef>
                <a:spcPts val="0"/>
              </a:spcBef>
              <a:spcAft>
                <a:spcPts val="0"/>
              </a:spcAft>
              <a:buSzPts val="1900"/>
              <a:buNone/>
              <a:defRPr sz="1900"/>
            </a:lvl6pPr>
            <a:lvl7pPr lvl="6" rtl="0" algn="ctr">
              <a:spcBef>
                <a:spcPts val="0"/>
              </a:spcBef>
              <a:spcAft>
                <a:spcPts val="0"/>
              </a:spcAft>
              <a:buSzPts val="1900"/>
              <a:buNone/>
              <a:defRPr sz="1900"/>
            </a:lvl7pPr>
            <a:lvl8pPr lvl="7" rtl="0" algn="ctr">
              <a:spcBef>
                <a:spcPts val="0"/>
              </a:spcBef>
              <a:spcAft>
                <a:spcPts val="0"/>
              </a:spcAft>
              <a:buSzPts val="1900"/>
              <a:buNone/>
              <a:defRPr sz="1900"/>
            </a:lvl8pPr>
            <a:lvl9pPr lvl="8" rtl="0" algn="ctr">
              <a:spcBef>
                <a:spcPts val="0"/>
              </a:spcBef>
              <a:spcAft>
                <a:spcPts val="0"/>
              </a:spcAft>
              <a:buSzPts val="1900"/>
              <a:buNone/>
              <a:defRPr sz="1900"/>
            </a:lvl9pPr>
          </a:lstStyle>
          <a:p/>
        </p:txBody>
      </p:sp>
      <p:sp>
        <p:nvSpPr>
          <p:cNvPr id="666" name="Google Shape;666;p20"/>
          <p:cNvSpPr/>
          <p:nvPr/>
        </p:nvSpPr>
        <p:spPr>
          <a:xfrm flipH="1" rot="2375693">
            <a:off x="-1196914" y="3214247"/>
            <a:ext cx="4915125" cy="5017200"/>
          </a:xfrm>
          <a:custGeom>
            <a:rect b="b" l="l" r="r" t="t"/>
            <a:pathLst>
              <a:path extrusionOk="0" h="181830" w="164618">
                <a:moveTo>
                  <a:pt x="17337" y="0"/>
                </a:moveTo>
                <a:cubicBezTo>
                  <a:pt x="11319" y="0"/>
                  <a:pt x="5466" y="2631"/>
                  <a:pt x="351" y="7417"/>
                </a:cubicBezTo>
                <a:lnTo>
                  <a:pt x="0" y="23756"/>
                </a:lnTo>
                <a:cubicBezTo>
                  <a:pt x="11551" y="25117"/>
                  <a:pt x="25123" y="28148"/>
                  <a:pt x="31316" y="39963"/>
                </a:cubicBezTo>
                <a:cubicBezTo>
                  <a:pt x="35137" y="47342"/>
                  <a:pt x="35006" y="56214"/>
                  <a:pt x="38212" y="63944"/>
                </a:cubicBezTo>
                <a:cubicBezTo>
                  <a:pt x="42253" y="73739"/>
                  <a:pt x="51125" y="80107"/>
                  <a:pt x="59733" y="84675"/>
                </a:cubicBezTo>
                <a:cubicBezTo>
                  <a:pt x="68386" y="89243"/>
                  <a:pt x="76336" y="94382"/>
                  <a:pt x="84900" y="99960"/>
                </a:cubicBezTo>
                <a:cubicBezTo>
                  <a:pt x="106334" y="113927"/>
                  <a:pt x="117885" y="167116"/>
                  <a:pt x="111956" y="181830"/>
                </a:cubicBezTo>
                <a:lnTo>
                  <a:pt x="164618" y="98159"/>
                </a:lnTo>
                <a:cubicBezTo>
                  <a:pt x="155043" y="77033"/>
                  <a:pt x="135498" y="61353"/>
                  <a:pt x="115426" y="58673"/>
                </a:cubicBezTo>
                <a:cubicBezTo>
                  <a:pt x="112484" y="58295"/>
                  <a:pt x="109552" y="58172"/>
                  <a:pt x="106623" y="58172"/>
                </a:cubicBezTo>
                <a:cubicBezTo>
                  <a:pt x="101103" y="58172"/>
                  <a:pt x="95600" y="58611"/>
                  <a:pt x="90084" y="58611"/>
                </a:cubicBezTo>
                <a:cubicBezTo>
                  <a:pt x="89352" y="58611"/>
                  <a:pt x="88620" y="58603"/>
                  <a:pt x="87887" y="58586"/>
                </a:cubicBezTo>
                <a:cubicBezTo>
                  <a:pt x="78664" y="58366"/>
                  <a:pt x="68781" y="56302"/>
                  <a:pt x="61227" y="49362"/>
                </a:cubicBezTo>
                <a:cubicBezTo>
                  <a:pt x="48841" y="38074"/>
                  <a:pt x="45854" y="17036"/>
                  <a:pt x="33073" y="6319"/>
                </a:cubicBezTo>
                <a:cubicBezTo>
                  <a:pt x="27958" y="2002"/>
                  <a:pt x="22585" y="0"/>
                  <a:pt x="1733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0"/>
          <p:cNvSpPr/>
          <p:nvPr/>
        </p:nvSpPr>
        <p:spPr>
          <a:xfrm flipH="1" rot="-5400000">
            <a:off x="7042640" y="4862336"/>
            <a:ext cx="14007" cy="20348"/>
          </a:xfrm>
          <a:custGeom>
            <a:rect b="b" l="l" r="r" t="t"/>
            <a:pathLst>
              <a:path extrusionOk="0" h="1143" w="835">
                <a:moveTo>
                  <a:pt x="439" y="0"/>
                </a:moveTo>
                <a:lnTo>
                  <a:pt x="176" y="352"/>
                </a:lnTo>
                <a:cubicBezTo>
                  <a:pt x="176" y="395"/>
                  <a:pt x="132" y="395"/>
                  <a:pt x="132" y="439"/>
                </a:cubicBezTo>
                <a:cubicBezTo>
                  <a:pt x="44" y="571"/>
                  <a:pt x="0" y="747"/>
                  <a:pt x="0" y="966"/>
                </a:cubicBezTo>
                <a:lnTo>
                  <a:pt x="352" y="1142"/>
                </a:lnTo>
                <a:cubicBezTo>
                  <a:pt x="703" y="966"/>
                  <a:pt x="835" y="615"/>
                  <a:pt x="791" y="264"/>
                </a:cubicBezTo>
                <a:cubicBezTo>
                  <a:pt x="747" y="88"/>
                  <a:pt x="615" y="0"/>
                  <a:pt x="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 name="Google Shape;668;p20"/>
          <p:cNvGrpSpPr/>
          <p:nvPr/>
        </p:nvGrpSpPr>
        <p:grpSpPr>
          <a:xfrm>
            <a:off x="7873457" y="3846901"/>
            <a:ext cx="1750411" cy="1883684"/>
            <a:chOff x="7873457" y="3846901"/>
            <a:chExt cx="1750411" cy="1883684"/>
          </a:xfrm>
        </p:grpSpPr>
        <p:sp>
          <p:nvSpPr>
            <p:cNvPr id="669" name="Google Shape;669;p20"/>
            <p:cNvSpPr/>
            <p:nvPr/>
          </p:nvSpPr>
          <p:spPr>
            <a:xfrm flipH="1" rot="-10545263">
              <a:off x="7945122" y="3903302"/>
              <a:ext cx="1607080" cy="1770882"/>
            </a:xfrm>
            <a:custGeom>
              <a:rect b="b" l="l" r="r" t="t"/>
              <a:pathLst>
                <a:path extrusionOk="0" h="105529" w="90304">
                  <a:moveTo>
                    <a:pt x="29750" y="0"/>
                  </a:moveTo>
                  <a:cubicBezTo>
                    <a:pt x="26166" y="0"/>
                    <a:pt x="26382" y="981"/>
                    <a:pt x="24245" y="2773"/>
                  </a:cubicBezTo>
                  <a:cubicBezTo>
                    <a:pt x="17833" y="8088"/>
                    <a:pt x="12255" y="14368"/>
                    <a:pt x="7687" y="21308"/>
                  </a:cubicBezTo>
                  <a:cubicBezTo>
                    <a:pt x="3514" y="27721"/>
                    <a:pt x="0" y="35407"/>
                    <a:pt x="1362" y="43093"/>
                  </a:cubicBezTo>
                  <a:cubicBezTo>
                    <a:pt x="2855" y="51570"/>
                    <a:pt x="9795" y="57587"/>
                    <a:pt x="16735" y="61760"/>
                  </a:cubicBezTo>
                  <a:cubicBezTo>
                    <a:pt x="21829" y="64834"/>
                    <a:pt x="27408" y="67557"/>
                    <a:pt x="30789" y="72740"/>
                  </a:cubicBezTo>
                  <a:cubicBezTo>
                    <a:pt x="34830" y="78977"/>
                    <a:pt x="34698" y="87454"/>
                    <a:pt x="38256" y="94042"/>
                  </a:cubicBezTo>
                  <a:cubicBezTo>
                    <a:pt x="42376" y="101777"/>
                    <a:pt x="51001" y="105528"/>
                    <a:pt x="59242" y="105528"/>
                  </a:cubicBezTo>
                  <a:cubicBezTo>
                    <a:pt x="59612" y="105528"/>
                    <a:pt x="59981" y="105521"/>
                    <a:pt x="60349" y="105506"/>
                  </a:cubicBezTo>
                  <a:cubicBezTo>
                    <a:pt x="68913" y="105198"/>
                    <a:pt x="77039" y="101465"/>
                    <a:pt x="84857" y="97556"/>
                  </a:cubicBezTo>
                  <a:lnTo>
                    <a:pt x="90303" y="5101"/>
                  </a:lnTo>
                  <a:lnTo>
                    <a:pt x="33688" y="226"/>
                  </a:lnTo>
                  <a:cubicBezTo>
                    <a:pt x="32004" y="74"/>
                    <a:pt x="30734" y="0"/>
                    <a:pt x="29750"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0"/>
            <p:cNvSpPr/>
            <p:nvPr/>
          </p:nvSpPr>
          <p:spPr>
            <a:xfrm flipH="1" rot="-5400000">
              <a:off x="8185716" y="5137544"/>
              <a:ext cx="16221" cy="9987"/>
            </a:xfrm>
            <a:custGeom>
              <a:rect b="b" l="l" r="r" t="t"/>
              <a:pathLst>
                <a:path extrusionOk="0" h="561" w="967">
                  <a:moveTo>
                    <a:pt x="923" y="1"/>
                  </a:moveTo>
                  <a:lnTo>
                    <a:pt x="659" y="88"/>
                  </a:lnTo>
                  <a:cubicBezTo>
                    <a:pt x="594" y="88"/>
                    <a:pt x="539" y="66"/>
                    <a:pt x="473" y="66"/>
                  </a:cubicBezTo>
                  <a:cubicBezTo>
                    <a:pt x="407" y="66"/>
                    <a:pt x="330" y="88"/>
                    <a:pt x="220" y="176"/>
                  </a:cubicBezTo>
                  <a:cubicBezTo>
                    <a:pt x="220" y="220"/>
                    <a:pt x="220" y="220"/>
                    <a:pt x="264" y="264"/>
                  </a:cubicBezTo>
                  <a:lnTo>
                    <a:pt x="1" y="308"/>
                  </a:lnTo>
                  <a:cubicBezTo>
                    <a:pt x="45" y="396"/>
                    <a:pt x="88" y="484"/>
                    <a:pt x="220" y="528"/>
                  </a:cubicBezTo>
                  <a:cubicBezTo>
                    <a:pt x="286" y="550"/>
                    <a:pt x="352" y="561"/>
                    <a:pt x="418" y="561"/>
                  </a:cubicBezTo>
                  <a:cubicBezTo>
                    <a:pt x="484" y="561"/>
                    <a:pt x="550" y="550"/>
                    <a:pt x="616" y="528"/>
                  </a:cubicBezTo>
                  <a:cubicBezTo>
                    <a:pt x="835" y="484"/>
                    <a:pt x="967" y="220"/>
                    <a:pt x="9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0"/>
            <p:cNvSpPr/>
            <p:nvPr/>
          </p:nvSpPr>
          <p:spPr>
            <a:xfrm flipH="1" rot="-5400000">
              <a:off x="8043590" y="4636488"/>
              <a:ext cx="16238" cy="11554"/>
            </a:xfrm>
            <a:custGeom>
              <a:rect b="b" l="l" r="r" t="t"/>
              <a:pathLst>
                <a:path extrusionOk="0" h="649" w="968">
                  <a:moveTo>
                    <a:pt x="529" y="1"/>
                  </a:moveTo>
                  <a:cubicBezTo>
                    <a:pt x="468" y="1"/>
                    <a:pt x="407" y="12"/>
                    <a:pt x="352" y="34"/>
                  </a:cubicBezTo>
                  <a:cubicBezTo>
                    <a:pt x="264" y="78"/>
                    <a:pt x="177" y="122"/>
                    <a:pt x="133" y="210"/>
                  </a:cubicBezTo>
                  <a:cubicBezTo>
                    <a:pt x="45" y="341"/>
                    <a:pt x="1" y="473"/>
                    <a:pt x="45" y="649"/>
                  </a:cubicBezTo>
                  <a:lnTo>
                    <a:pt x="352" y="517"/>
                  </a:lnTo>
                  <a:lnTo>
                    <a:pt x="352" y="561"/>
                  </a:lnTo>
                  <a:cubicBezTo>
                    <a:pt x="380" y="542"/>
                    <a:pt x="404" y="536"/>
                    <a:pt x="426" y="536"/>
                  </a:cubicBezTo>
                  <a:cubicBezTo>
                    <a:pt x="486" y="536"/>
                    <a:pt x="533" y="586"/>
                    <a:pt x="608" y="586"/>
                  </a:cubicBezTo>
                  <a:cubicBezTo>
                    <a:pt x="635" y="586"/>
                    <a:pt x="667" y="579"/>
                    <a:pt x="704" y="561"/>
                  </a:cubicBezTo>
                  <a:cubicBezTo>
                    <a:pt x="704" y="517"/>
                    <a:pt x="704" y="473"/>
                    <a:pt x="660" y="429"/>
                  </a:cubicBezTo>
                  <a:lnTo>
                    <a:pt x="967" y="297"/>
                  </a:lnTo>
                  <a:cubicBezTo>
                    <a:pt x="901" y="100"/>
                    <a:pt x="712" y="1"/>
                    <a:pt x="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0"/>
            <p:cNvSpPr/>
            <p:nvPr/>
          </p:nvSpPr>
          <p:spPr>
            <a:xfrm flipH="1" rot="-5400000">
              <a:off x="9001236" y="5076641"/>
              <a:ext cx="19895" cy="16129"/>
            </a:xfrm>
            <a:custGeom>
              <a:rect b="b" l="l" r="r" t="t"/>
              <a:pathLst>
                <a:path extrusionOk="0" h="906" w="1186">
                  <a:moveTo>
                    <a:pt x="538" y="1"/>
                  </a:moveTo>
                  <a:cubicBezTo>
                    <a:pt x="390" y="1"/>
                    <a:pt x="243" y="31"/>
                    <a:pt x="132" y="115"/>
                  </a:cubicBezTo>
                  <a:lnTo>
                    <a:pt x="0" y="466"/>
                  </a:lnTo>
                  <a:lnTo>
                    <a:pt x="132" y="774"/>
                  </a:lnTo>
                  <a:lnTo>
                    <a:pt x="527" y="905"/>
                  </a:lnTo>
                  <a:cubicBezTo>
                    <a:pt x="615" y="861"/>
                    <a:pt x="703" y="774"/>
                    <a:pt x="835" y="730"/>
                  </a:cubicBezTo>
                  <a:cubicBezTo>
                    <a:pt x="966" y="686"/>
                    <a:pt x="1098" y="598"/>
                    <a:pt x="1186" y="422"/>
                  </a:cubicBezTo>
                  <a:lnTo>
                    <a:pt x="922" y="27"/>
                  </a:lnTo>
                  <a:lnTo>
                    <a:pt x="791" y="27"/>
                  </a:lnTo>
                  <a:cubicBezTo>
                    <a:pt x="710" y="11"/>
                    <a:pt x="624" y="1"/>
                    <a:pt x="5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0"/>
            <p:cNvSpPr/>
            <p:nvPr/>
          </p:nvSpPr>
          <p:spPr>
            <a:xfrm flipH="1" rot="-5400000">
              <a:off x="9015133" y="4459322"/>
              <a:ext cx="22848" cy="29178"/>
            </a:xfrm>
            <a:custGeom>
              <a:rect b="b" l="l" r="r" t="t"/>
              <a:pathLst>
                <a:path extrusionOk="0" h="1639" w="1362">
                  <a:moveTo>
                    <a:pt x="653" y="1"/>
                  </a:moveTo>
                  <a:cubicBezTo>
                    <a:pt x="607" y="1"/>
                    <a:pt x="565" y="6"/>
                    <a:pt x="527" y="13"/>
                  </a:cubicBezTo>
                  <a:lnTo>
                    <a:pt x="395" y="57"/>
                  </a:lnTo>
                  <a:lnTo>
                    <a:pt x="220" y="233"/>
                  </a:lnTo>
                  <a:lnTo>
                    <a:pt x="88" y="364"/>
                  </a:lnTo>
                  <a:cubicBezTo>
                    <a:pt x="0" y="584"/>
                    <a:pt x="0" y="804"/>
                    <a:pt x="88" y="1023"/>
                  </a:cubicBezTo>
                  <a:cubicBezTo>
                    <a:pt x="220" y="1331"/>
                    <a:pt x="483" y="1594"/>
                    <a:pt x="791" y="1638"/>
                  </a:cubicBezTo>
                  <a:lnTo>
                    <a:pt x="1098" y="1506"/>
                  </a:lnTo>
                  <a:lnTo>
                    <a:pt x="1362" y="1111"/>
                  </a:lnTo>
                  <a:lnTo>
                    <a:pt x="1362" y="760"/>
                  </a:lnTo>
                  <a:lnTo>
                    <a:pt x="1318" y="628"/>
                  </a:lnTo>
                  <a:cubicBezTo>
                    <a:pt x="1172" y="118"/>
                    <a:pt x="875" y="1"/>
                    <a:pt x="6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0"/>
            <p:cNvSpPr/>
            <p:nvPr/>
          </p:nvSpPr>
          <p:spPr>
            <a:xfrm flipH="1" rot="-5400000">
              <a:off x="9094421" y="4691160"/>
              <a:ext cx="12548" cy="16414"/>
            </a:xfrm>
            <a:custGeom>
              <a:rect b="b" l="l" r="r" t="t"/>
              <a:pathLst>
                <a:path extrusionOk="0" h="922" w="748">
                  <a:moveTo>
                    <a:pt x="315" y="0"/>
                  </a:moveTo>
                  <a:cubicBezTo>
                    <a:pt x="285" y="0"/>
                    <a:pt x="254" y="4"/>
                    <a:pt x="220" y="14"/>
                  </a:cubicBezTo>
                  <a:lnTo>
                    <a:pt x="132" y="190"/>
                  </a:lnTo>
                  <a:lnTo>
                    <a:pt x="176" y="190"/>
                  </a:lnTo>
                  <a:lnTo>
                    <a:pt x="1" y="585"/>
                  </a:lnTo>
                  <a:cubicBezTo>
                    <a:pt x="45" y="717"/>
                    <a:pt x="132" y="848"/>
                    <a:pt x="308" y="892"/>
                  </a:cubicBezTo>
                  <a:cubicBezTo>
                    <a:pt x="344" y="911"/>
                    <a:pt x="388" y="921"/>
                    <a:pt x="437" y="921"/>
                  </a:cubicBezTo>
                  <a:cubicBezTo>
                    <a:pt x="505" y="921"/>
                    <a:pt x="582" y="900"/>
                    <a:pt x="659" y="848"/>
                  </a:cubicBezTo>
                  <a:lnTo>
                    <a:pt x="747" y="453"/>
                  </a:lnTo>
                  <a:cubicBezTo>
                    <a:pt x="703" y="453"/>
                    <a:pt x="703" y="409"/>
                    <a:pt x="703" y="409"/>
                  </a:cubicBezTo>
                  <a:cubicBezTo>
                    <a:pt x="664" y="292"/>
                    <a:pt x="555" y="0"/>
                    <a:pt x="3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0"/>
            <p:cNvSpPr/>
            <p:nvPr/>
          </p:nvSpPr>
          <p:spPr>
            <a:xfrm flipH="1" rot="-5400000">
              <a:off x="8165517" y="4453100"/>
              <a:ext cx="43481" cy="40145"/>
            </a:xfrm>
            <a:custGeom>
              <a:rect b="b" l="l" r="r" t="t"/>
              <a:pathLst>
                <a:path extrusionOk="0" h="2255" w="2592">
                  <a:moveTo>
                    <a:pt x="971" y="1"/>
                  </a:moveTo>
                  <a:cubicBezTo>
                    <a:pt x="759" y="1"/>
                    <a:pt x="560" y="69"/>
                    <a:pt x="396" y="206"/>
                  </a:cubicBezTo>
                  <a:cubicBezTo>
                    <a:pt x="132" y="470"/>
                    <a:pt x="0" y="821"/>
                    <a:pt x="44" y="1217"/>
                  </a:cubicBezTo>
                  <a:lnTo>
                    <a:pt x="220" y="1568"/>
                  </a:lnTo>
                  <a:lnTo>
                    <a:pt x="484" y="1831"/>
                  </a:lnTo>
                  <a:lnTo>
                    <a:pt x="703" y="1963"/>
                  </a:lnTo>
                  <a:lnTo>
                    <a:pt x="791" y="2007"/>
                  </a:lnTo>
                  <a:cubicBezTo>
                    <a:pt x="988" y="2176"/>
                    <a:pt x="1239" y="2255"/>
                    <a:pt x="1498" y="2255"/>
                  </a:cubicBezTo>
                  <a:cubicBezTo>
                    <a:pt x="1644" y="2255"/>
                    <a:pt x="1791" y="2230"/>
                    <a:pt x="1933" y="2183"/>
                  </a:cubicBezTo>
                  <a:cubicBezTo>
                    <a:pt x="2240" y="2051"/>
                    <a:pt x="2504" y="1788"/>
                    <a:pt x="2592" y="1436"/>
                  </a:cubicBezTo>
                  <a:lnTo>
                    <a:pt x="2460" y="733"/>
                  </a:lnTo>
                  <a:lnTo>
                    <a:pt x="2196" y="470"/>
                  </a:lnTo>
                  <a:lnTo>
                    <a:pt x="2240" y="382"/>
                  </a:lnTo>
                  <a:cubicBezTo>
                    <a:pt x="2067" y="174"/>
                    <a:pt x="1810" y="48"/>
                    <a:pt x="1559" y="48"/>
                  </a:cubicBezTo>
                  <a:cubicBezTo>
                    <a:pt x="1492" y="48"/>
                    <a:pt x="1426" y="56"/>
                    <a:pt x="1362" y="75"/>
                  </a:cubicBezTo>
                  <a:cubicBezTo>
                    <a:pt x="1230" y="25"/>
                    <a:pt x="1098" y="1"/>
                    <a:pt x="9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0"/>
            <p:cNvSpPr/>
            <p:nvPr/>
          </p:nvSpPr>
          <p:spPr>
            <a:xfrm flipH="1" rot="-5400000">
              <a:off x="8281871" y="4847689"/>
              <a:ext cx="23602" cy="28270"/>
            </a:xfrm>
            <a:custGeom>
              <a:rect b="b" l="l" r="r" t="t"/>
              <a:pathLst>
                <a:path extrusionOk="0" h="1588" w="1407">
                  <a:moveTo>
                    <a:pt x="616" y="0"/>
                  </a:moveTo>
                  <a:lnTo>
                    <a:pt x="396" y="88"/>
                  </a:lnTo>
                  <a:lnTo>
                    <a:pt x="308" y="176"/>
                  </a:lnTo>
                  <a:lnTo>
                    <a:pt x="133" y="352"/>
                  </a:lnTo>
                  <a:lnTo>
                    <a:pt x="45" y="484"/>
                  </a:lnTo>
                  <a:cubicBezTo>
                    <a:pt x="1" y="659"/>
                    <a:pt x="1" y="879"/>
                    <a:pt x="45" y="1055"/>
                  </a:cubicBezTo>
                  <a:cubicBezTo>
                    <a:pt x="165" y="1376"/>
                    <a:pt x="470" y="1587"/>
                    <a:pt x="790" y="1587"/>
                  </a:cubicBezTo>
                  <a:cubicBezTo>
                    <a:pt x="820" y="1587"/>
                    <a:pt x="849" y="1585"/>
                    <a:pt x="879" y="1582"/>
                  </a:cubicBezTo>
                  <a:lnTo>
                    <a:pt x="1099" y="1406"/>
                  </a:lnTo>
                  <a:lnTo>
                    <a:pt x="1362" y="967"/>
                  </a:lnTo>
                  <a:cubicBezTo>
                    <a:pt x="1406" y="791"/>
                    <a:pt x="1406" y="571"/>
                    <a:pt x="1362" y="396"/>
                  </a:cubicBezTo>
                  <a:lnTo>
                    <a:pt x="1319" y="264"/>
                  </a:lnTo>
                  <a:lnTo>
                    <a:pt x="1143" y="132"/>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0"/>
            <p:cNvSpPr/>
            <p:nvPr/>
          </p:nvSpPr>
          <p:spPr>
            <a:xfrm flipH="1" rot="-5400000">
              <a:off x="8270905" y="4084375"/>
              <a:ext cx="25062" cy="29766"/>
            </a:xfrm>
            <a:custGeom>
              <a:rect b="b" l="l" r="r" t="t"/>
              <a:pathLst>
                <a:path extrusionOk="0" h="1672" w="1494">
                  <a:moveTo>
                    <a:pt x="688" y="1"/>
                  </a:moveTo>
                  <a:cubicBezTo>
                    <a:pt x="522" y="1"/>
                    <a:pt x="362" y="49"/>
                    <a:pt x="220" y="134"/>
                  </a:cubicBezTo>
                  <a:lnTo>
                    <a:pt x="88" y="310"/>
                  </a:lnTo>
                  <a:lnTo>
                    <a:pt x="0" y="705"/>
                  </a:lnTo>
                  <a:lnTo>
                    <a:pt x="0" y="925"/>
                  </a:lnTo>
                  <a:cubicBezTo>
                    <a:pt x="88" y="1320"/>
                    <a:pt x="396" y="1584"/>
                    <a:pt x="791" y="1672"/>
                  </a:cubicBezTo>
                  <a:lnTo>
                    <a:pt x="1010" y="1628"/>
                  </a:lnTo>
                  <a:lnTo>
                    <a:pt x="1230" y="1452"/>
                  </a:lnTo>
                  <a:lnTo>
                    <a:pt x="1362" y="1320"/>
                  </a:lnTo>
                  <a:cubicBezTo>
                    <a:pt x="1494" y="1101"/>
                    <a:pt x="1494" y="837"/>
                    <a:pt x="1406" y="574"/>
                  </a:cubicBezTo>
                  <a:cubicBezTo>
                    <a:pt x="1318" y="354"/>
                    <a:pt x="1186" y="178"/>
                    <a:pt x="966" y="47"/>
                  </a:cubicBezTo>
                  <a:cubicBezTo>
                    <a:pt x="873" y="15"/>
                    <a:pt x="780" y="1"/>
                    <a:pt x="6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0"/>
            <p:cNvSpPr/>
            <p:nvPr/>
          </p:nvSpPr>
          <p:spPr>
            <a:xfrm flipH="1" rot="-5400000">
              <a:off x="8516784" y="4164393"/>
              <a:ext cx="23602" cy="27398"/>
            </a:xfrm>
            <a:custGeom>
              <a:rect b="b" l="l" r="r" t="t"/>
              <a:pathLst>
                <a:path extrusionOk="0" h="1539" w="1407">
                  <a:moveTo>
                    <a:pt x="528" y="1"/>
                  </a:moveTo>
                  <a:lnTo>
                    <a:pt x="308" y="177"/>
                  </a:lnTo>
                  <a:lnTo>
                    <a:pt x="45" y="572"/>
                  </a:lnTo>
                  <a:cubicBezTo>
                    <a:pt x="1" y="704"/>
                    <a:pt x="1" y="835"/>
                    <a:pt x="1" y="967"/>
                  </a:cubicBezTo>
                  <a:lnTo>
                    <a:pt x="132" y="1231"/>
                  </a:lnTo>
                  <a:lnTo>
                    <a:pt x="484" y="1494"/>
                  </a:lnTo>
                  <a:cubicBezTo>
                    <a:pt x="616" y="1538"/>
                    <a:pt x="747" y="1538"/>
                    <a:pt x="879" y="1538"/>
                  </a:cubicBezTo>
                  <a:lnTo>
                    <a:pt x="1099" y="1406"/>
                  </a:lnTo>
                  <a:lnTo>
                    <a:pt x="1362" y="967"/>
                  </a:lnTo>
                  <a:cubicBezTo>
                    <a:pt x="1406" y="835"/>
                    <a:pt x="1406" y="704"/>
                    <a:pt x="1406" y="572"/>
                  </a:cubicBezTo>
                  <a:lnTo>
                    <a:pt x="1274" y="352"/>
                  </a:lnTo>
                  <a:lnTo>
                    <a:pt x="879" y="89"/>
                  </a:lnTo>
                  <a:cubicBezTo>
                    <a:pt x="747" y="1"/>
                    <a:pt x="616"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0"/>
            <p:cNvSpPr/>
            <p:nvPr/>
          </p:nvSpPr>
          <p:spPr>
            <a:xfrm flipH="1" rot="-5400000">
              <a:off x="8154810" y="4785464"/>
              <a:ext cx="24324" cy="28199"/>
            </a:xfrm>
            <a:custGeom>
              <a:rect b="b" l="l" r="r" t="t"/>
              <a:pathLst>
                <a:path extrusionOk="0" h="1584" w="1450">
                  <a:moveTo>
                    <a:pt x="616" y="0"/>
                  </a:moveTo>
                  <a:lnTo>
                    <a:pt x="396" y="88"/>
                  </a:lnTo>
                  <a:lnTo>
                    <a:pt x="220" y="264"/>
                  </a:lnTo>
                  <a:lnTo>
                    <a:pt x="45" y="615"/>
                  </a:lnTo>
                  <a:cubicBezTo>
                    <a:pt x="1" y="747"/>
                    <a:pt x="1" y="879"/>
                    <a:pt x="1" y="1010"/>
                  </a:cubicBezTo>
                  <a:lnTo>
                    <a:pt x="132" y="1230"/>
                  </a:lnTo>
                  <a:lnTo>
                    <a:pt x="572" y="1537"/>
                  </a:lnTo>
                  <a:cubicBezTo>
                    <a:pt x="649" y="1569"/>
                    <a:pt x="727" y="1583"/>
                    <a:pt x="805" y="1583"/>
                  </a:cubicBezTo>
                  <a:cubicBezTo>
                    <a:pt x="947" y="1583"/>
                    <a:pt x="1089" y="1535"/>
                    <a:pt x="1230" y="1450"/>
                  </a:cubicBezTo>
                  <a:lnTo>
                    <a:pt x="1318" y="1274"/>
                  </a:lnTo>
                  <a:lnTo>
                    <a:pt x="1450" y="923"/>
                  </a:lnTo>
                  <a:lnTo>
                    <a:pt x="1450" y="703"/>
                  </a:lnTo>
                  <a:lnTo>
                    <a:pt x="1318" y="352"/>
                  </a:lnTo>
                  <a:lnTo>
                    <a:pt x="1186" y="176"/>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0"/>
            <p:cNvSpPr/>
            <p:nvPr/>
          </p:nvSpPr>
          <p:spPr>
            <a:xfrm flipH="1" rot="-5400000">
              <a:off x="8069970" y="4368191"/>
              <a:ext cx="30950" cy="30923"/>
            </a:xfrm>
            <a:custGeom>
              <a:rect b="b" l="l" r="r" t="t"/>
              <a:pathLst>
                <a:path extrusionOk="0" h="1737" w="1845">
                  <a:moveTo>
                    <a:pt x="923" y="1"/>
                  </a:moveTo>
                  <a:lnTo>
                    <a:pt x="659" y="88"/>
                  </a:lnTo>
                  <a:cubicBezTo>
                    <a:pt x="264" y="176"/>
                    <a:pt x="0" y="528"/>
                    <a:pt x="44" y="967"/>
                  </a:cubicBezTo>
                  <a:lnTo>
                    <a:pt x="220" y="1186"/>
                  </a:lnTo>
                  <a:lnTo>
                    <a:pt x="308" y="1274"/>
                  </a:lnTo>
                  <a:lnTo>
                    <a:pt x="308" y="1318"/>
                  </a:lnTo>
                  <a:cubicBezTo>
                    <a:pt x="416" y="1572"/>
                    <a:pt x="645" y="1736"/>
                    <a:pt x="895" y="1736"/>
                  </a:cubicBezTo>
                  <a:cubicBezTo>
                    <a:pt x="947" y="1736"/>
                    <a:pt x="1001" y="1729"/>
                    <a:pt x="1054" y="1713"/>
                  </a:cubicBezTo>
                  <a:lnTo>
                    <a:pt x="1186" y="1670"/>
                  </a:lnTo>
                  <a:lnTo>
                    <a:pt x="1406" y="1538"/>
                  </a:lnTo>
                  <a:cubicBezTo>
                    <a:pt x="1713" y="1318"/>
                    <a:pt x="1845" y="923"/>
                    <a:pt x="1713" y="615"/>
                  </a:cubicBezTo>
                  <a:cubicBezTo>
                    <a:pt x="1625" y="440"/>
                    <a:pt x="1537" y="264"/>
                    <a:pt x="1406" y="132"/>
                  </a:cubicBezTo>
                  <a:lnTo>
                    <a:pt x="1230" y="44"/>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0"/>
            <p:cNvSpPr/>
            <p:nvPr/>
          </p:nvSpPr>
          <p:spPr>
            <a:xfrm flipH="1" rot="-5400000">
              <a:off x="8000446" y="4478549"/>
              <a:ext cx="27276" cy="30513"/>
            </a:xfrm>
            <a:custGeom>
              <a:rect b="b" l="l" r="r" t="t"/>
              <a:pathLst>
                <a:path extrusionOk="0" h="1714" w="1626">
                  <a:moveTo>
                    <a:pt x="923" y="1"/>
                  </a:moveTo>
                  <a:lnTo>
                    <a:pt x="703" y="45"/>
                  </a:lnTo>
                  <a:cubicBezTo>
                    <a:pt x="264" y="220"/>
                    <a:pt x="0" y="659"/>
                    <a:pt x="0" y="1143"/>
                  </a:cubicBezTo>
                  <a:lnTo>
                    <a:pt x="132" y="1406"/>
                  </a:lnTo>
                  <a:lnTo>
                    <a:pt x="440" y="1670"/>
                  </a:lnTo>
                  <a:lnTo>
                    <a:pt x="703" y="1714"/>
                  </a:lnTo>
                  <a:cubicBezTo>
                    <a:pt x="1054" y="1670"/>
                    <a:pt x="1362" y="1450"/>
                    <a:pt x="1494" y="1143"/>
                  </a:cubicBezTo>
                  <a:cubicBezTo>
                    <a:pt x="1625" y="835"/>
                    <a:pt x="1625" y="528"/>
                    <a:pt x="1450" y="264"/>
                  </a:cubicBezTo>
                  <a:lnTo>
                    <a:pt x="1274" y="132"/>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0"/>
            <p:cNvSpPr/>
            <p:nvPr/>
          </p:nvSpPr>
          <p:spPr>
            <a:xfrm flipH="1" rot="-5400000">
              <a:off x="8016357" y="4188414"/>
              <a:ext cx="16960" cy="18408"/>
            </a:xfrm>
            <a:custGeom>
              <a:rect b="b" l="l" r="r" t="t"/>
              <a:pathLst>
                <a:path extrusionOk="0" h="1034" w="1011">
                  <a:moveTo>
                    <a:pt x="458" y="1"/>
                  </a:moveTo>
                  <a:cubicBezTo>
                    <a:pt x="411" y="1"/>
                    <a:pt x="361" y="8"/>
                    <a:pt x="308" y="23"/>
                  </a:cubicBezTo>
                  <a:lnTo>
                    <a:pt x="88" y="418"/>
                  </a:lnTo>
                  <a:cubicBezTo>
                    <a:pt x="44" y="506"/>
                    <a:pt x="0" y="638"/>
                    <a:pt x="44" y="770"/>
                  </a:cubicBezTo>
                  <a:lnTo>
                    <a:pt x="308" y="1033"/>
                  </a:lnTo>
                  <a:cubicBezTo>
                    <a:pt x="330" y="1011"/>
                    <a:pt x="341" y="1000"/>
                    <a:pt x="352" y="1000"/>
                  </a:cubicBezTo>
                  <a:cubicBezTo>
                    <a:pt x="363" y="1000"/>
                    <a:pt x="374" y="1011"/>
                    <a:pt x="396" y="1033"/>
                  </a:cubicBezTo>
                  <a:cubicBezTo>
                    <a:pt x="571" y="1033"/>
                    <a:pt x="747" y="1033"/>
                    <a:pt x="879" y="901"/>
                  </a:cubicBezTo>
                  <a:lnTo>
                    <a:pt x="1010" y="594"/>
                  </a:lnTo>
                  <a:cubicBezTo>
                    <a:pt x="967" y="550"/>
                    <a:pt x="967" y="506"/>
                    <a:pt x="967" y="462"/>
                  </a:cubicBezTo>
                  <a:cubicBezTo>
                    <a:pt x="857" y="171"/>
                    <a:pt x="688" y="1"/>
                    <a:pt x="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0"/>
            <p:cNvSpPr/>
            <p:nvPr/>
          </p:nvSpPr>
          <p:spPr>
            <a:xfrm flipH="1" rot="-5400000">
              <a:off x="8633215" y="4742861"/>
              <a:ext cx="42021" cy="54476"/>
            </a:xfrm>
            <a:custGeom>
              <a:rect b="b" l="l" r="r" t="t"/>
              <a:pathLst>
                <a:path extrusionOk="0" h="3060" w="2505">
                  <a:moveTo>
                    <a:pt x="1501" y="1"/>
                  </a:moveTo>
                  <a:cubicBezTo>
                    <a:pt x="1426" y="1"/>
                    <a:pt x="1350" y="10"/>
                    <a:pt x="1274" y="29"/>
                  </a:cubicBezTo>
                  <a:lnTo>
                    <a:pt x="879" y="336"/>
                  </a:lnTo>
                  <a:lnTo>
                    <a:pt x="835" y="468"/>
                  </a:lnTo>
                  <a:lnTo>
                    <a:pt x="791" y="468"/>
                  </a:lnTo>
                  <a:cubicBezTo>
                    <a:pt x="660" y="644"/>
                    <a:pt x="528" y="863"/>
                    <a:pt x="484" y="1083"/>
                  </a:cubicBezTo>
                  <a:lnTo>
                    <a:pt x="308" y="1258"/>
                  </a:lnTo>
                  <a:lnTo>
                    <a:pt x="132" y="1566"/>
                  </a:lnTo>
                  <a:lnTo>
                    <a:pt x="89" y="1698"/>
                  </a:lnTo>
                  <a:cubicBezTo>
                    <a:pt x="45" y="1873"/>
                    <a:pt x="1" y="2049"/>
                    <a:pt x="45" y="2225"/>
                  </a:cubicBezTo>
                  <a:lnTo>
                    <a:pt x="308" y="2708"/>
                  </a:lnTo>
                  <a:lnTo>
                    <a:pt x="660" y="2927"/>
                  </a:lnTo>
                  <a:lnTo>
                    <a:pt x="835" y="3015"/>
                  </a:lnTo>
                  <a:cubicBezTo>
                    <a:pt x="923" y="3045"/>
                    <a:pt x="1021" y="3059"/>
                    <a:pt x="1120" y="3059"/>
                  </a:cubicBezTo>
                  <a:cubicBezTo>
                    <a:pt x="1318" y="3059"/>
                    <a:pt x="1523" y="3001"/>
                    <a:pt x="1670" y="2884"/>
                  </a:cubicBezTo>
                  <a:lnTo>
                    <a:pt x="1977" y="2532"/>
                  </a:lnTo>
                  <a:lnTo>
                    <a:pt x="2065" y="2225"/>
                  </a:lnTo>
                  <a:lnTo>
                    <a:pt x="2065" y="2049"/>
                  </a:lnTo>
                  <a:lnTo>
                    <a:pt x="2372" y="1742"/>
                  </a:lnTo>
                  <a:lnTo>
                    <a:pt x="2504" y="1346"/>
                  </a:lnTo>
                  <a:lnTo>
                    <a:pt x="2460" y="775"/>
                  </a:lnTo>
                  <a:cubicBezTo>
                    <a:pt x="2385" y="324"/>
                    <a:pt x="1955" y="1"/>
                    <a:pt x="15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0"/>
            <p:cNvSpPr/>
            <p:nvPr/>
          </p:nvSpPr>
          <p:spPr>
            <a:xfrm flipH="1" rot="-5400000">
              <a:off x="8846721" y="4619960"/>
              <a:ext cx="22848" cy="29143"/>
            </a:xfrm>
            <a:custGeom>
              <a:rect b="b" l="l" r="r" t="t"/>
              <a:pathLst>
                <a:path extrusionOk="0" h="1637" w="1362">
                  <a:moveTo>
                    <a:pt x="706" y="1"/>
                  </a:moveTo>
                  <a:cubicBezTo>
                    <a:pt x="504" y="1"/>
                    <a:pt x="313" y="111"/>
                    <a:pt x="176" y="249"/>
                  </a:cubicBezTo>
                  <a:cubicBezTo>
                    <a:pt x="0" y="512"/>
                    <a:pt x="0" y="819"/>
                    <a:pt x="88" y="1127"/>
                  </a:cubicBezTo>
                  <a:cubicBezTo>
                    <a:pt x="176" y="1347"/>
                    <a:pt x="308" y="1522"/>
                    <a:pt x="527" y="1610"/>
                  </a:cubicBezTo>
                  <a:cubicBezTo>
                    <a:pt x="591" y="1626"/>
                    <a:pt x="662" y="1636"/>
                    <a:pt x="733" y="1636"/>
                  </a:cubicBezTo>
                  <a:cubicBezTo>
                    <a:pt x="858" y="1636"/>
                    <a:pt x="987" y="1606"/>
                    <a:pt x="1098" y="1522"/>
                  </a:cubicBezTo>
                  <a:lnTo>
                    <a:pt x="1186" y="1390"/>
                  </a:lnTo>
                  <a:lnTo>
                    <a:pt x="1274" y="1171"/>
                  </a:lnTo>
                  <a:lnTo>
                    <a:pt x="1230" y="1171"/>
                  </a:lnTo>
                  <a:lnTo>
                    <a:pt x="1362" y="951"/>
                  </a:lnTo>
                  <a:lnTo>
                    <a:pt x="1362" y="644"/>
                  </a:lnTo>
                  <a:lnTo>
                    <a:pt x="1318" y="424"/>
                  </a:lnTo>
                  <a:lnTo>
                    <a:pt x="1230" y="292"/>
                  </a:lnTo>
                  <a:lnTo>
                    <a:pt x="1010" y="117"/>
                  </a:lnTo>
                  <a:lnTo>
                    <a:pt x="879" y="29"/>
                  </a:lnTo>
                  <a:cubicBezTo>
                    <a:pt x="821" y="10"/>
                    <a:pt x="763"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0"/>
            <p:cNvSpPr/>
            <p:nvPr/>
          </p:nvSpPr>
          <p:spPr>
            <a:xfrm flipH="1" rot="-5400000">
              <a:off x="8751147" y="4412871"/>
              <a:ext cx="42005" cy="46927"/>
            </a:xfrm>
            <a:custGeom>
              <a:rect b="b" l="l" r="r" t="t"/>
              <a:pathLst>
                <a:path extrusionOk="0" h="2636" w="2504">
                  <a:moveTo>
                    <a:pt x="1142" y="0"/>
                  </a:moveTo>
                  <a:cubicBezTo>
                    <a:pt x="396" y="264"/>
                    <a:pt x="0" y="1099"/>
                    <a:pt x="220" y="1889"/>
                  </a:cubicBezTo>
                  <a:cubicBezTo>
                    <a:pt x="308" y="2065"/>
                    <a:pt x="439" y="2284"/>
                    <a:pt x="571" y="2416"/>
                  </a:cubicBezTo>
                  <a:lnTo>
                    <a:pt x="879" y="2592"/>
                  </a:lnTo>
                  <a:lnTo>
                    <a:pt x="1142" y="2636"/>
                  </a:lnTo>
                  <a:lnTo>
                    <a:pt x="1450" y="2636"/>
                  </a:lnTo>
                  <a:lnTo>
                    <a:pt x="2021" y="2416"/>
                  </a:lnTo>
                  <a:lnTo>
                    <a:pt x="2372" y="2065"/>
                  </a:lnTo>
                  <a:lnTo>
                    <a:pt x="2504" y="1713"/>
                  </a:lnTo>
                  <a:lnTo>
                    <a:pt x="2504" y="1230"/>
                  </a:lnTo>
                  <a:lnTo>
                    <a:pt x="2284" y="528"/>
                  </a:lnTo>
                  <a:lnTo>
                    <a:pt x="1933" y="132"/>
                  </a:lnTo>
                  <a:lnTo>
                    <a:pt x="162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0"/>
            <p:cNvSpPr/>
            <p:nvPr/>
          </p:nvSpPr>
          <p:spPr>
            <a:xfrm flipH="1" rot="-5400000">
              <a:off x="8651302" y="4665134"/>
              <a:ext cx="42005" cy="44880"/>
            </a:xfrm>
            <a:custGeom>
              <a:rect b="b" l="l" r="r" t="t"/>
              <a:pathLst>
                <a:path extrusionOk="0" h="2521" w="2504">
                  <a:moveTo>
                    <a:pt x="1210" y="1"/>
                  </a:moveTo>
                  <a:cubicBezTo>
                    <a:pt x="900" y="1"/>
                    <a:pt x="594" y="99"/>
                    <a:pt x="352" y="281"/>
                  </a:cubicBezTo>
                  <a:lnTo>
                    <a:pt x="132" y="632"/>
                  </a:lnTo>
                  <a:lnTo>
                    <a:pt x="0" y="940"/>
                  </a:lnTo>
                  <a:lnTo>
                    <a:pt x="44" y="1511"/>
                  </a:lnTo>
                  <a:cubicBezTo>
                    <a:pt x="220" y="2082"/>
                    <a:pt x="791" y="2521"/>
                    <a:pt x="1406" y="2521"/>
                  </a:cubicBezTo>
                  <a:lnTo>
                    <a:pt x="1494" y="2521"/>
                  </a:lnTo>
                  <a:lnTo>
                    <a:pt x="1889" y="2389"/>
                  </a:lnTo>
                  <a:lnTo>
                    <a:pt x="2153" y="2213"/>
                  </a:lnTo>
                  <a:lnTo>
                    <a:pt x="2416" y="1862"/>
                  </a:lnTo>
                  <a:cubicBezTo>
                    <a:pt x="2504" y="1555"/>
                    <a:pt x="2504" y="1247"/>
                    <a:pt x="2416" y="896"/>
                  </a:cubicBezTo>
                  <a:cubicBezTo>
                    <a:pt x="2284" y="544"/>
                    <a:pt x="1977" y="237"/>
                    <a:pt x="1626" y="61"/>
                  </a:cubicBezTo>
                  <a:cubicBezTo>
                    <a:pt x="1490" y="20"/>
                    <a:pt x="1349" y="1"/>
                    <a:pt x="1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0"/>
            <p:cNvSpPr/>
            <p:nvPr/>
          </p:nvSpPr>
          <p:spPr>
            <a:xfrm flipH="1" rot="-5400000">
              <a:off x="8646554" y="5127334"/>
              <a:ext cx="22109" cy="28947"/>
            </a:xfrm>
            <a:custGeom>
              <a:rect b="b" l="l" r="r" t="t"/>
              <a:pathLst>
                <a:path extrusionOk="0" h="1626" w="1318">
                  <a:moveTo>
                    <a:pt x="527" y="0"/>
                  </a:moveTo>
                  <a:lnTo>
                    <a:pt x="176" y="88"/>
                  </a:lnTo>
                  <a:cubicBezTo>
                    <a:pt x="0" y="351"/>
                    <a:pt x="0" y="659"/>
                    <a:pt x="176" y="922"/>
                  </a:cubicBezTo>
                  <a:cubicBezTo>
                    <a:pt x="220" y="1054"/>
                    <a:pt x="264" y="1186"/>
                    <a:pt x="264" y="1318"/>
                  </a:cubicBezTo>
                  <a:lnTo>
                    <a:pt x="615" y="1625"/>
                  </a:lnTo>
                  <a:lnTo>
                    <a:pt x="1274" y="1362"/>
                  </a:lnTo>
                  <a:lnTo>
                    <a:pt x="1318" y="878"/>
                  </a:lnTo>
                  <a:cubicBezTo>
                    <a:pt x="1186" y="747"/>
                    <a:pt x="1054" y="615"/>
                    <a:pt x="966" y="483"/>
                  </a:cubicBezTo>
                  <a:cubicBezTo>
                    <a:pt x="835" y="264"/>
                    <a:pt x="703" y="88"/>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0"/>
            <p:cNvSpPr/>
            <p:nvPr/>
          </p:nvSpPr>
          <p:spPr>
            <a:xfrm flipH="1" rot="-5400000">
              <a:off x="8744568" y="4016673"/>
              <a:ext cx="5905" cy="14865"/>
            </a:xfrm>
            <a:custGeom>
              <a:rect b="b" l="l" r="r" t="t"/>
              <a:pathLst>
                <a:path extrusionOk="0" h="835" w="352">
                  <a:moveTo>
                    <a:pt x="0" y="0"/>
                  </a:moveTo>
                  <a:lnTo>
                    <a:pt x="88" y="835"/>
                  </a:lnTo>
                  <a:lnTo>
                    <a:pt x="308" y="527"/>
                  </a:lnTo>
                  <a:cubicBezTo>
                    <a:pt x="352" y="440"/>
                    <a:pt x="352" y="352"/>
                    <a:pt x="352" y="264"/>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0"/>
            <p:cNvSpPr/>
            <p:nvPr/>
          </p:nvSpPr>
          <p:spPr>
            <a:xfrm flipH="1" rot="-5400000">
              <a:off x="8472188" y="4546094"/>
              <a:ext cx="34640" cy="38364"/>
            </a:xfrm>
            <a:custGeom>
              <a:rect b="b" l="l" r="r" t="t"/>
              <a:pathLst>
                <a:path extrusionOk="0" h="2155" w="2065">
                  <a:moveTo>
                    <a:pt x="791" y="0"/>
                  </a:moveTo>
                  <a:lnTo>
                    <a:pt x="615" y="44"/>
                  </a:lnTo>
                  <a:lnTo>
                    <a:pt x="264" y="352"/>
                  </a:lnTo>
                  <a:lnTo>
                    <a:pt x="88" y="791"/>
                  </a:lnTo>
                  <a:cubicBezTo>
                    <a:pt x="0" y="967"/>
                    <a:pt x="0" y="1142"/>
                    <a:pt x="0" y="1318"/>
                  </a:cubicBezTo>
                  <a:lnTo>
                    <a:pt x="264" y="1801"/>
                  </a:lnTo>
                  <a:lnTo>
                    <a:pt x="615" y="2021"/>
                  </a:lnTo>
                  <a:lnTo>
                    <a:pt x="791" y="2109"/>
                  </a:lnTo>
                  <a:cubicBezTo>
                    <a:pt x="900" y="2140"/>
                    <a:pt x="1009" y="2154"/>
                    <a:pt x="1115" y="2154"/>
                  </a:cubicBezTo>
                  <a:cubicBezTo>
                    <a:pt x="1310" y="2154"/>
                    <a:pt x="1499" y="2106"/>
                    <a:pt x="1669" y="2021"/>
                  </a:cubicBezTo>
                  <a:lnTo>
                    <a:pt x="1933" y="1669"/>
                  </a:lnTo>
                  <a:lnTo>
                    <a:pt x="2064" y="1318"/>
                  </a:lnTo>
                  <a:lnTo>
                    <a:pt x="2064" y="879"/>
                  </a:lnTo>
                  <a:lnTo>
                    <a:pt x="1933" y="527"/>
                  </a:lnTo>
                  <a:lnTo>
                    <a:pt x="1581" y="132"/>
                  </a:lnTo>
                  <a:lnTo>
                    <a:pt x="12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0"/>
            <p:cNvSpPr/>
            <p:nvPr/>
          </p:nvSpPr>
          <p:spPr>
            <a:xfrm flipH="1" rot="-5400000">
              <a:off x="8401082" y="4655774"/>
              <a:ext cx="36855" cy="42245"/>
            </a:xfrm>
            <a:custGeom>
              <a:rect b="b" l="l" r="r" t="t"/>
              <a:pathLst>
                <a:path extrusionOk="0" h="2373" w="2197">
                  <a:moveTo>
                    <a:pt x="967" y="1"/>
                  </a:moveTo>
                  <a:lnTo>
                    <a:pt x="615" y="88"/>
                  </a:lnTo>
                  <a:lnTo>
                    <a:pt x="396" y="264"/>
                  </a:lnTo>
                  <a:lnTo>
                    <a:pt x="176" y="528"/>
                  </a:lnTo>
                  <a:cubicBezTo>
                    <a:pt x="0" y="835"/>
                    <a:pt x="0" y="1186"/>
                    <a:pt x="132" y="1494"/>
                  </a:cubicBezTo>
                  <a:cubicBezTo>
                    <a:pt x="264" y="1889"/>
                    <a:pt x="571" y="2197"/>
                    <a:pt x="923" y="2372"/>
                  </a:cubicBezTo>
                  <a:lnTo>
                    <a:pt x="1362" y="2372"/>
                  </a:lnTo>
                  <a:lnTo>
                    <a:pt x="1713" y="2241"/>
                  </a:lnTo>
                  <a:lnTo>
                    <a:pt x="2021" y="1933"/>
                  </a:lnTo>
                  <a:cubicBezTo>
                    <a:pt x="2196" y="1582"/>
                    <a:pt x="2196" y="1186"/>
                    <a:pt x="2109" y="835"/>
                  </a:cubicBezTo>
                  <a:cubicBezTo>
                    <a:pt x="1933" y="308"/>
                    <a:pt x="1494"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0"/>
            <p:cNvSpPr/>
            <p:nvPr/>
          </p:nvSpPr>
          <p:spPr>
            <a:xfrm flipH="1" rot="-5400000">
              <a:off x="8344452" y="4935304"/>
              <a:ext cx="16221" cy="22502"/>
            </a:xfrm>
            <a:custGeom>
              <a:rect b="b" l="l" r="r" t="t"/>
              <a:pathLst>
                <a:path extrusionOk="0" h="1264" w="967">
                  <a:moveTo>
                    <a:pt x="615" y="0"/>
                  </a:moveTo>
                  <a:cubicBezTo>
                    <a:pt x="440" y="0"/>
                    <a:pt x="264" y="132"/>
                    <a:pt x="176" y="308"/>
                  </a:cubicBezTo>
                  <a:cubicBezTo>
                    <a:pt x="1" y="615"/>
                    <a:pt x="88" y="1010"/>
                    <a:pt x="396" y="1230"/>
                  </a:cubicBezTo>
                  <a:cubicBezTo>
                    <a:pt x="440" y="1252"/>
                    <a:pt x="495" y="1263"/>
                    <a:pt x="550" y="1263"/>
                  </a:cubicBezTo>
                  <a:cubicBezTo>
                    <a:pt x="604" y="1263"/>
                    <a:pt x="659" y="1252"/>
                    <a:pt x="703" y="1230"/>
                  </a:cubicBezTo>
                  <a:lnTo>
                    <a:pt x="835" y="791"/>
                  </a:lnTo>
                  <a:cubicBezTo>
                    <a:pt x="923" y="615"/>
                    <a:pt x="967" y="440"/>
                    <a:pt x="923" y="264"/>
                  </a:cubicBezTo>
                  <a:cubicBezTo>
                    <a:pt x="879" y="220"/>
                    <a:pt x="879" y="176"/>
                    <a:pt x="835" y="132"/>
                  </a:cubicBezTo>
                  <a:lnTo>
                    <a:pt x="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0"/>
            <p:cNvSpPr/>
            <p:nvPr/>
          </p:nvSpPr>
          <p:spPr>
            <a:xfrm flipH="1" rot="-5400000">
              <a:off x="8456242" y="4916797"/>
              <a:ext cx="24324" cy="29303"/>
            </a:xfrm>
            <a:custGeom>
              <a:rect b="b" l="l" r="r" t="t"/>
              <a:pathLst>
                <a:path extrusionOk="0" h="1646" w="1450">
                  <a:moveTo>
                    <a:pt x="735" y="1"/>
                  </a:moveTo>
                  <a:cubicBezTo>
                    <a:pt x="516" y="1"/>
                    <a:pt x="329" y="125"/>
                    <a:pt x="176" y="316"/>
                  </a:cubicBezTo>
                  <a:cubicBezTo>
                    <a:pt x="44" y="536"/>
                    <a:pt x="1" y="800"/>
                    <a:pt x="88" y="1107"/>
                  </a:cubicBezTo>
                  <a:cubicBezTo>
                    <a:pt x="132" y="1371"/>
                    <a:pt x="352" y="1546"/>
                    <a:pt x="615" y="1634"/>
                  </a:cubicBezTo>
                  <a:cubicBezTo>
                    <a:pt x="659" y="1641"/>
                    <a:pt x="703" y="1645"/>
                    <a:pt x="747" y="1645"/>
                  </a:cubicBezTo>
                  <a:cubicBezTo>
                    <a:pt x="964" y="1645"/>
                    <a:pt x="1172" y="1554"/>
                    <a:pt x="1318" y="1371"/>
                  </a:cubicBezTo>
                  <a:lnTo>
                    <a:pt x="1406" y="1239"/>
                  </a:lnTo>
                  <a:lnTo>
                    <a:pt x="1450" y="931"/>
                  </a:lnTo>
                  <a:lnTo>
                    <a:pt x="1450" y="756"/>
                  </a:lnTo>
                  <a:lnTo>
                    <a:pt x="1318" y="404"/>
                  </a:lnTo>
                  <a:lnTo>
                    <a:pt x="1230" y="273"/>
                  </a:lnTo>
                  <a:lnTo>
                    <a:pt x="1011" y="97"/>
                  </a:lnTo>
                  <a:lnTo>
                    <a:pt x="835" y="9"/>
                  </a:lnTo>
                  <a:cubicBezTo>
                    <a:pt x="801" y="3"/>
                    <a:pt x="768" y="1"/>
                    <a:pt x="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0"/>
            <p:cNvSpPr/>
            <p:nvPr/>
          </p:nvSpPr>
          <p:spPr>
            <a:xfrm flipH="1" rot="-5400000">
              <a:off x="9036279" y="4843455"/>
              <a:ext cx="15483" cy="18319"/>
            </a:xfrm>
            <a:custGeom>
              <a:rect b="b" l="l" r="r" t="t"/>
              <a:pathLst>
                <a:path extrusionOk="0" h="1029" w="923">
                  <a:moveTo>
                    <a:pt x="264" y="1"/>
                  </a:moveTo>
                  <a:lnTo>
                    <a:pt x="0" y="484"/>
                  </a:lnTo>
                  <a:lnTo>
                    <a:pt x="44" y="572"/>
                  </a:lnTo>
                  <a:cubicBezTo>
                    <a:pt x="44" y="616"/>
                    <a:pt x="44" y="660"/>
                    <a:pt x="88" y="704"/>
                  </a:cubicBezTo>
                  <a:cubicBezTo>
                    <a:pt x="132" y="835"/>
                    <a:pt x="220" y="967"/>
                    <a:pt x="352" y="1011"/>
                  </a:cubicBezTo>
                  <a:cubicBezTo>
                    <a:pt x="387" y="1023"/>
                    <a:pt x="426" y="1028"/>
                    <a:pt x="465" y="1028"/>
                  </a:cubicBezTo>
                  <a:cubicBezTo>
                    <a:pt x="571" y="1028"/>
                    <a:pt x="683" y="987"/>
                    <a:pt x="747" y="923"/>
                  </a:cubicBezTo>
                  <a:lnTo>
                    <a:pt x="835" y="791"/>
                  </a:lnTo>
                  <a:cubicBezTo>
                    <a:pt x="879" y="660"/>
                    <a:pt x="923" y="528"/>
                    <a:pt x="879" y="396"/>
                  </a:cubicBezTo>
                  <a:cubicBezTo>
                    <a:pt x="747" y="89"/>
                    <a:pt x="396" y="45"/>
                    <a:pt x="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0"/>
            <p:cNvSpPr/>
            <p:nvPr/>
          </p:nvSpPr>
          <p:spPr>
            <a:xfrm flipH="1" rot="-5400000">
              <a:off x="8269839" y="4592339"/>
              <a:ext cx="42005" cy="43118"/>
            </a:xfrm>
            <a:custGeom>
              <a:rect b="b" l="l" r="r" t="t"/>
              <a:pathLst>
                <a:path extrusionOk="0" h="2422" w="2504">
                  <a:moveTo>
                    <a:pt x="1169" y="1"/>
                  </a:moveTo>
                  <a:cubicBezTo>
                    <a:pt x="722" y="1"/>
                    <a:pt x="295" y="257"/>
                    <a:pt x="132" y="664"/>
                  </a:cubicBezTo>
                  <a:lnTo>
                    <a:pt x="0" y="1016"/>
                  </a:lnTo>
                  <a:lnTo>
                    <a:pt x="0" y="1279"/>
                  </a:lnTo>
                  <a:lnTo>
                    <a:pt x="132" y="1631"/>
                  </a:lnTo>
                  <a:cubicBezTo>
                    <a:pt x="352" y="2026"/>
                    <a:pt x="747" y="2333"/>
                    <a:pt x="1230" y="2421"/>
                  </a:cubicBezTo>
                  <a:lnTo>
                    <a:pt x="1581" y="2421"/>
                  </a:lnTo>
                  <a:lnTo>
                    <a:pt x="1845" y="2333"/>
                  </a:lnTo>
                  <a:lnTo>
                    <a:pt x="2152" y="2158"/>
                  </a:lnTo>
                  <a:cubicBezTo>
                    <a:pt x="2416" y="1806"/>
                    <a:pt x="2504" y="1323"/>
                    <a:pt x="2372" y="884"/>
                  </a:cubicBezTo>
                  <a:cubicBezTo>
                    <a:pt x="2196" y="401"/>
                    <a:pt x="1801" y="49"/>
                    <a:pt x="1274" y="6"/>
                  </a:cubicBezTo>
                  <a:cubicBezTo>
                    <a:pt x="1239" y="2"/>
                    <a:pt x="1204" y="1"/>
                    <a:pt x="1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0"/>
            <p:cNvSpPr/>
            <p:nvPr/>
          </p:nvSpPr>
          <p:spPr>
            <a:xfrm flipH="1" rot="-5400000">
              <a:off x="8739695" y="4210795"/>
              <a:ext cx="28752" cy="31101"/>
            </a:xfrm>
            <a:custGeom>
              <a:rect b="b" l="l" r="r" t="t"/>
              <a:pathLst>
                <a:path extrusionOk="0" h="1747" w="1714">
                  <a:moveTo>
                    <a:pt x="835" y="0"/>
                  </a:moveTo>
                  <a:cubicBezTo>
                    <a:pt x="616" y="44"/>
                    <a:pt x="440" y="176"/>
                    <a:pt x="308" y="352"/>
                  </a:cubicBezTo>
                  <a:lnTo>
                    <a:pt x="220" y="440"/>
                  </a:lnTo>
                  <a:lnTo>
                    <a:pt x="45" y="747"/>
                  </a:lnTo>
                  <a:lnTo>
                    <a:pt x="1" y="1011"/>
                  </a:lnTo>
                  <a:cubicBezTo>
                    <a:pt x="1" y="1055"/>
                    <a:pt x="45" y="1099"/>
                    <a:pt x="45" y="1142"/>
                  </a:cubicBezTo>
                  <a:cubicBezTo>
                    <a:pt x="133" y="1406"/>
                    <a:pt x="264" y="1582"/>
                    <a:pt x="484" y="1670"/>
                  </a:cubicBezTo>
                  <a:cubicBezTo>
                    <a:pt x="605" y="1721"/>
                    <a:pt x="733" y="1746"/>
                    <a:pt x="863" y="1746"/>
                  </a:cubicBezTo>
                  <a:cubicBezTo>
                    <a:pt x="1062" y="1746"/>
                    <a:pt x="1264" y="1688"/>
                    <a:pt x="1450" y="1582"/>
                  </a:cubicBezTo>
                  <a:lnTo>
                    <a:pt x="1582" y="1406"/>
                  </a:lnTo>
                  <a:lnTo>
                    <a:pt x="1714" y="1055"/>
                  </a:lnTo>
                  <a:lnTo>
                    <a:pt x="1714" y="791"/>
                  </a:lnTo>
                  <a:lnTo>
                    <a:pt x="1714" y="747"/>
                  </a:lnTo>
                  <a:cubicBezTo>
                    <a:pt x="1670" y="440"/>
                    <a:pt x="1450" y="220"/>
                    <a:pt x="1231" y="44"/>
                  </a:cubicBezTo>
                  <a:lnTo>
                    <a:pt x="11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0"/>
            <p:cNvSpPr/>
            <p:nvPr/>
          </p:nvSpPr>
          <p:spPr>
            <a:xfrm flipH="1" rot="-5400000">
              <a:off x="8483649" y="4444584"/>
              <a:ext cx="33919" cy="40234"/>
            </a:xfrm>
            <a:custGeom>
              <a:rect b="b" l="l" r="r" t="t"/>
              <a:pathLst>
                <a:path extrusionOk="0" h="2260" w="2022">
                  <a:moveTo>
                    <a:pt x="791" y="0"/>
                  </a:moveTo>
                  <a:lnTo>
                    <a:pt x="484" y="132"/>
                  </a:lnTo>
                  <a:lnTo>
                    <a:pt x="133" y="527"/>
                  </a:lnTo>
                  <a:lnTo>
                    <a:pt x="1" y="923"/>
                  </a:lnTo>
                  <a:lnTo>
                    <a:pt x="45" y="1450"/>
                  </a:lnTo>
                  <a:cubicBezTo>
                    <a:pt x="285" y="2137"/>
                    <a:pt x="740" y="2260"/>
                    <a:pt x="1011" y="2260"/>
                  </a:cubicBezTo>
                  <a:cubicBezTo>
                    <a:pt x="1087" y="2260"/>
                    <a:pt x="1148" y="2250"/>
                    <a:pt x="1187" y="2240"/>
                  </a:cubicBezTo>
                  <a:lnTo>
                    <a:pt x="1582" y="1933"/>
                  </a:lnTo>
                  <a:lnTo>
                    <a:pt x="1845" y="1494"/>
                  </a:lnTo>
                  <a:cubicBezTo>
                    <a:pt x="1977" y="1274"/>
                    <a:pt x="2021" y="1054"/>
                    <a:pt x="1977" y="791"/>
                  </a:cubicBezTo>
                  <a:lnTo>
                    <a:pt x="1714" y="308"/>
                  </a:lnTo>
                  <a:lnTo>
                    <a:pt x="1362" y="44"/>
                  </a:lnTo>
                  <a:lnTo>
                    <a:pt x="7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0"/>
            <p:cNvSpPr/>
            <p:nvPr/>
          </p:nvSpPr>
          <p:spPr>
            <a:xfrm flipH="1" rot="-5400000">
              <a:off x="8254150" y="4306391"/>
              <a:ext cx="39807" cy="46963"/>
            </a:xfrm>
            <a:custGeom>
              <a:rect b="b" l="l" r="r" t="t"/>
              <a:pathLst>
                <a:path extrusionOk="0" h="2638" w="2373">
                  <a:moveTo>
                    <a:pt x="1012" y="0"/>
                  </a:moveTo>
                  <a:cubicBezTo>
                    <a:pt x="814" y="0"/>
                    <a:pt x="613" y="54"/>
                    <a:pt x="440" y="178"/>
                  </a:cubicBezTo>
                  <a:lnTo>
                    <a:pt x="176" y="486"/>
                  </a:lnTo>
                  <a:lnTo>
                    <a:pt x="44" y="793"/>
                  </a:lnTo>
                  <a:lnTo>
                    <a:pt x="0" y="1232"/>
                  </a:lnTo>
                  <a:cubicBezTo>
                    <a:pt x="0" y="1320"/>
                    <a:pt x="44" y="1452"/>
                    <a:pt x="88" y="1540"/>
                  </a:cubicBezTo>
                  <a:cubicBezTo>
                    <a:pt x="220" y="2198"/>
                    <a:pt x="791" y="2638"/>
                    <a:pt x="1494" y="2638"/>
                  </a:cubicBezTo>
                  <a:lnTo>
                    <a:pt x="1801" y="2506"/>
                  </a:lnTo>
                  <a:lnTo>
                    <a:pt x="2021" y="2286"/>
                  </a:lnTo>
                  <a:lnTo>
                    <a:pt x="2240" y="2023"/>
                  </a:lnTo>
                  <a:cubicBezTo>
                    <a:pt x="2372" y="1671"/>
                    <a:pt x="2372" y="1320"/>
                    <a:pt x="2240" y="969"/>
                  </a:cubicBezTo>
                  <a:cubicBezTo>
                    <a:pt x="2109" y="573"/>
                    <a:pt x="1845" y="266"/>
                    <a:pt x="1450" y="90"/>
                  </a:cubicBezTo>
                  <a:cubicBezTo>
                    <a:pt x="1316" y="33"/>
                    <a:pt x="1165" y="0"/>
                    <a:pt x="10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0"/>
            <p:cNvSpPr/>
            <p:nvPr/>
          </p:nvSpPr>
          <p:spPr>
            <a:xfrm flipH="1" rot="-5400000">
              <a:off x="8779918" y="4888293"/>
              <a:ext cx="24341" cy="27380"/>
            </a:xfrm>
            <a:custGeom>
              <a:rect b="b" l="l" r="r" t="t"/>
              <a:pathLst>
                <a:path extrusionOk="0" h="1538" w="1451">
                  <a:moveTo>
                    <a:pt x="528" y="0"/>
                  </a:moveTo>
                  <a:lnTo>
                    <a:pt x="352" y="132"/>
                  </a:lnTo>
                  <a:lnTo>
                    <a:pt x="89" y="571"/>
                  </a:lnTo>
                  <a:cubicBezTo>
                    <a:pt x="45" y="703"/>
                    <a:pt x="1" y="835"/>
                    <a:pt x="45" y="967"/>
                  </a:cubicBezTo>
                  <a:lnTo>
                    <a:pt x="176" y="1186"/>
                  </a:lnTo>
                  <a:lnTo>
                    <a:pt x="528" y="1494"/>
                  </a:lnTo>
                  <a:cubicBezTo>
                    <a:pt x="660" y="1538"/>
                    <a:pt x="791" y="1538"/>
                    <a:pt x="923" y="1538"/>
                  </a:cubicBezTo>
                  <a:lnTo>
                    <a:pt x="1143" y="1362"/>
                  </a:lnTo>
                  <a:lnTo>
                    <a:pt x="1362" y="967"/>
                  </a:lnTo>
                  <a:cubicBezTo>
                    <a:pt x="1406" y="835"/>
                    <a:pt x="1450" y="703"/>
                    <a:pt x="1450" y="571"/>
                  </a:cubicBezTo>
                  <a:lnTo>
                    <a:pt x="1318" y="352"/>
                  </a:lnTo>
                  <a:lnTo>
                    <a:pt x="923" y="44"/>
                  </a:lnTo>
                  <a:cubicBezTo>
                    <a:pt x="791" y="0"/>
                    <a:pt x="660" y="0"/>
                    <a:pt x="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0"/>
            <p:cNvSpPr/>
            <p:nvPr/>
          </p:nvSpPr>
          <p:spPr>
            <a:xfrm flipH="1" rot="-5400000">
              <a:off x="9034584" y="4287024"/>
              <a:ext cx="19157" cy="16432"/>
            </a:xfrm>
            <a:custGeom>
              <a:rect b="b" l="l" r="r" t="t"/>
              <a:pathLst>
                <a:path extrusionOk="0" h="923" w="1142">
                  <a:moveTo>
                    <a:pt x="626" y="1"/>
                  </a:moveTo>
                  <a:cubicBezTo>
                    <a:pt x="565" y="1"/>
                    <a:pt x="502" y="10"/>
                    <a:pt x="439" y="28"/>
                  </a:cubicBezTo>
                  <a:cubicBezTo>
                    <a:pt x="176" y="115"/>
                    <a:pt x="0" y="423"/>
                    <a:pt x="88" y="686"/>
                  </a:cubicBezTo>
                  <a:lnTo>
                    <a:pt x="264" y="906"/>
                  </a:lnTo>
                  <a:cubicBezTo>
                    <a:pt x="329" y="917"/>
                    <a:pt x="398" y="923"/>
                    <a:pt x="467" y="923"/>
                  </a:cubicBezTo>
                  <a:cubicBezTo>
                    <a:pt x="675" y="923"/>
                    <a:pt x="889" y="873"/>
                    <a:pt x="1054" y="774"/>
                  </a:cubicBezTo>
                  <a:lnTo>
                    <a:pt x="1142" y="467"/>
                  </a:lnTo>
                  <a:lnTo>
                    <a:pt x="1142" y="379"/>
                  </a:lnTo>
                  <a:cubicBezTo>
                    <a:pt x="1072" y="134"/>
                    <a:pt x="863"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 name="Google Shape;700;p20"/>
          <p:cNvGrpSpPr/>
          <p:nvPr/>
        </p:nvGrpSpPr>
        <p:grpSpPr>
          <a:xfrm rot="-5134204">
            <a:off x="8121565" y="3714883"/>
            <a:ext cx="1302386" cy="1104092"/>
            <a:chOff x="-754697" y="1352100"/>
            <a:chExt cx="6171556" cy="3954075"/>
          </a:xfrm>
        </p:grpSpPr>
        <p:sp>
          <p:nvSpPr>
            <p:cNvPr id="701" name="Google Shape;701;p20"/>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0"/>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0"/>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0"/>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0"/>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0"/>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0"/>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0"/>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0"/>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0"/>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0"/>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 name="Google Shape;712;p20"/>
          <p:cNvSpPr txBox="1"/>
          <p:nvPr>
            <p:ph idx="15" type="title"/>
          </p:nvPr>
        </p:nvSpPr>
        <p:spPr>
          <a:xfrm>
            <a:off x="311700" y="467550"/>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1" name="Shape 101"/>
        <p:cNvGrpSpPr/>
        <p:nvPr/>
      </p:nvGrpSpPr>
      <p:grpSpPr>
        <a:xfrm>
          <a:off x="0" y="0"/>
          <a:ext cx="0" cy="0"/>
          <a:chOff x="0" y="0"/>
          <a:chExt cx="0" cy="0"/>
        </a:xfrm>
      </p:grpSpPr>
      <p:grpSp>
        <p:nvGrpSpPr>
          <p:cNvPr id="102" name="Google Shape;102;p3"/>
          <p:cNvGrpSpPr/>
          <p:nvPr/>
        </p:nvGrpSpPr>
        <p:grpSpPr>
          <a:xfrm flipH="1" rot="-6208322">
            <a:off x="2235507" y="173568"/>
            <a:ext cx="2339943" cy="1629377"/>
            <a:chOff x="2408692" y="-569353"/>
            <a:chExt cx="3769974" cy="2558659"/>
          </a:xfrm>
        </p:grpSpPr>
        <p:sp>
          <p:nvSpPr>
            <p:cNvPr id="103" name="Google Shape;103;p3"/>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 name="Google Shape;108;p3"/>
          <p:cNvGrpSpPr/>
          <p:nvPr/>
        </p:nvGrpSpPr>
        <p:grpSpPr>
          <a:xfrm>
            <a:off x="6871078" y="2451720"/>
            <a:ext cx="3806719" cy="4765704"/>
            <a:chOff x="6132853" y="1390870"/>
            <a:chExt cx="3806719" cy="4765704"/>
          </a:xfrm>
        </p:grpSpPr>
        <p:sp>
          <p:nvSpPr>
            <p:cNvPr id="109" name="Google Shape;109;p3"/>
            <p:cNvSpPr/>
            <p:nvPr/>
          </p:nvSpPr>
          <p:spPr>
            <a:xfrm rot="-9401137">
              <a:off x="6864169" y="1684114"/>
              <a:ext cx="2344087" cy="4179216"/>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rot="-9401137">
              <a:off x="7272015" y="431341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rot="-9401137">
              <a:off x="8234467" y="2847548"/>
              <a:ext cx="42672" cy="50961"/>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rot="-9401137">
              <a:off x="8870405" y="2834548"/>
              <a:ext cx="27561" cy="35304"/>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rot="-9401137">
              <a:off x="8570353" y="2656276"/>
              <a:ext cx="27561" cy="32507"/>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rot="-9401137">
              <a:off x="6840050" y="4230111"/>
              <a:ext cx="26163" cy="34690"/>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rot="-9401137">
              <a:off x="7632337" y="4193410"/>
              <a:ext cx="82581" cy="71631"/>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rot="-9401137">
              <a:off x="7058305" y="3745809"/>
              <a:ext cx="44036" cy="49733"/>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rot="-9401137">
              <a:off x="7076342" y="3996918"/>
              <a:ext cx="46833" cy="48232"/>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rot="-9401137">
              <a:off x="7045832" y="4648976"/>
              <a:ext cx="28925" cy="36089"/>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3"/>
            <p:cNvSpPr/>
            <p:nvPr/>
          </p:nvSpPr>
          <p:spPr>
            <a:xfrm rot="-9401137">
              <a:off x="7446673" y="4717027"/>
              <a:ext cx="30290" cy="28175"/>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rot="-9401137">
              <a:off x="7492825" y="4466435"/>
              <a:ext cx="49528" cy="55054"/>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rot="-9401137">
              <a:off x="7448246" y="3207414"/>
              <a:ext cx="78453" cy="95474"/>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rot="-9401137">
              <a:off x="7840661" y="3000076"/>
              <a:ext cx="44070" cy="51404"/>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rot="-9401137">
              <a:off x="8104101" y="3269386"/>
              <a:ext cx="78419" cy="83945"/>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rot="-9401137">
              <a:off x="7604115" y="3246942"/>
              <a:ext cx="78453" cy="78556"/>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rot="-9401137">
              <a:off x="8827740" y="3642030"/>
              <a:ext cx="11018" cy="26197"/>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rot="-9401137">
              <a:off x="7694338" y="3638914"/>
              <a:ext cx="64673" cy="68834"/>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rot="-9401137">
              <a:off x="7449843" y="3665319"/>
              <a:ext cx="70199" cy="74326"/>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rot="-9401137">
              <a:off x="7464494" y="3919201"/>
              <a:ext cx="78453" cy="77225"/>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rot="-9401137">
              <a:off x="8463973" y="3468754"/>
              <a:ext cx="53689" cy="53655"/>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rot="-9401137">
              <a:off x="7873717" y="3694214"/>
              <a:ext cx="63309" cy="70949"/>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rot="-9401137">
              <a:off x="7336073" y="2910306"/>
              <a:ext cx="45401" cy="49562"/>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rot="-9401137">
              <a:off x="8555506" y="2960971"/>
              <a:ext cx="35816" cy="28960"/>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 name="Google Shape;133;p3"/>
          <p:cNvSpPr/>
          <p:nvPr/>
        </p:nvSpPr>
        <p:spPr>
          <a:xfrm rot="-9527801">
            <a:off x="2260111" y="599227"/>
            <a:ext cx="13781" cy="17909"/>
          </a:xfrm>
          <a:custGeom>
            <a:rect b="b" l="l" r="r" t="t"/>
            <a:pathLst>
              <a:path extrusionOk="0" h="525" w="404">
                <a:moveTo>
                  <a:pt x="121" y="0"/>
                </a:moveTo>
                <a:lnTo>
                  <a:pt x="0" y="162"/>
                </a:lnTo>
                <a:cubicBezTo>
                  <a:pt x="0" y="202"/>
                  <a:pt x="0" y="202"/>
                  <a:pt x="0" y="242"/>
                </a:cubicBezTo>
                <a:cubicBezTo>
                  <a:pt x="0" y="323"/>
                  <a:pt x="0" y="363"/>
                  <a:pt x="0" y="404"/>
                </a:cubicBezTo>
                <a:lnTo>
                  <a:pt x="162" y="525"/>
                </a:lnTo>
                <a:cubicBezTo>
                  <a:pt x="242" y="525"/>
                  <a:pt x="323" y="444"/>
                  <a:pt x="363" y="363"/>
                </a:cubicBezTo>
                <a:cubicBezTo>
                  <a:pt x="404" y="283"/>
                  <a:pt x="404" y="202"/>
                  <a:pt x="363" y="162"/>
                </a:cubicBezTo>
                <a:cubicBezTo>
                  <a:pt x="323" y="41"/>
                  <a:pt x="242" y="0"/>
                  <a:pt x="1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rot="-9527801">
            <a:off x="1709030" y="1717475"/>
            <a:ext cx="27528" cy="16544"/>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rot="-9527801">
            <a:off x="1476603" y="1884155"/>
            <a:ext cx="13781" cy="11598"/>
          </a:xfrm>
          <a:custGeom>
            <a:rect b="b" l="l" r="r" t="t"/>
            <a:pathLst>
              <a:path extrusionOk="0" h="340" w="404">
                <a:moveTo>
                  <a:pt x="266" y="1"/>
                </a:moveTo>
                <a:cubicBezTo>
                  <a:pt x="245" y="1"/>
                  <a:pt x="223" y="6"/>
                  <a:pt x="202" y="17"/>
                </a:cubicBezTo>
                <a:cubicBezTo>
                  <a:pt x="121" y="17"/>
                  <a:pt x="40" y="97"/>
                  <a:pt x="0" y="178"/>
                </a:cubicBezTo>
                <a:cubicBezTo>
                  <a:pt x="0" y="218"/>
                  <a:pt x="0" y="299"/>
                  <a:pt x="0" y="339"/>
                </a:cubicBezTo>
                <a:lnTo>
                  <a:pt x="161" y="299"/>
                </a:lnTo>
                <a:lnTo>
                  <a:pt x="161" y="339"/>
                </a:lnTo>
                <a:cubicBezTo>
                  <a:pt x="161" y="339"/>
                  <a:pt x="282" y="218"/>
                  <a:pt x="282" y="218"/>
                </a:cubicBezTo>
                <a:lnTo>
                  <a:pt x="282" y="178"/>
                </a:lnTo>
                <a:lnTo>
                  <a:pt x="403" y="97"/>
                </a:lnTo>
                <a:cubicBezTo>
                  <a:pt x="374" y="38"/>
                  <a:pt x="323" y="1"/>
                  <a:pt x="2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 name="Google Shape;136;p3"/>
          <p:cNvGrpSpPr/>
          <p:nvPr/>
        </p:nvGrpSpPr>
        <p:grpSpPr>
          <a:xfrm rot="-734960">
            <a:off x="5766558" y="4272006"/>
            <a:ext cx="1321248" cy="2086090"/>
            <a:chOff x="3774651" y="3335219"/>
            <a:chExt cx="1496659" cy="2317501"/>
          </a:xfrm>
        </p:grpSpPr>
        <p:sp>
          <p:nvSpPr>
            <p:cNvPr id="137" name="Google Shape;137;p3"/>
            <p:cNvSpPr/>
            <p:nvPr/>
          </p:nvSpPr>
          <p:spPr>
            <a:xfrm rot="-6495022">
              <a:off x="3931979" y="4877370"/>
              <a:ext cx="1463322" cy="122594"/>
            </a:xfrm>
            <a:custGeom>
              <a:rect b="b" l="l" r="r" t="t"/>
              <a:pathLst>
                <a:path extrusionOk="0" h="3594" w="42899">
                  <a:moveTo>
                    <a:pt x="23678" y="1"/>
                  </a:moveTo>
                  <a:cubicBezTo>
                    <a:pt x="21774" y="1"/>
                    <a:pt x="19864" y="63"/>
                    <a:pt x="17935" y="201"/>
                  </a:cubicBezTo>
                  <a:cubicBezTo>
                    <a:pt x="12288" y="604"/>
                    <a:pt x="6642" y="1572"/>
                    <a:pt x="1158" y="3064"/>
                  </a:cubicBezTo>
                  <a:lnTo>
                    <a:pt x="149" y="3347"/>
                  </a:lnTo>
                  <a:cubicBezTo>
                    <a:pt x="0" y="3384"/>
                    <a:pt x="23" y="3593"/>
                    <a:pt x="123" y="3593"/>
                  </a:cubicBezTo>
                  <a:cubicBezTo>
                    <a:pt x="131" y="3593"/>
                    <a:pt x="140" y="3592"/>
                    <a:pt x="149" y="3589"/>
                  </a:cubicBezTo>
                  <a:lnTo>
                    <a:pt x="190" y="3589"/>
                  </a:lnTo>
                  <a:cubicBezTo>
                    <a:pt x="2892" y="2782"/>
                    <a:pt x="5675" y="2137"/>
                    <a:pt x="8498" y="1612"/>
                  </a:cubicBezTo>
                  <a:cubicBezTo>
                    <a:pt x="11240" y="1128"/>
                    <a:pt x="14023" y="725"/>
                    <a:pt x="16846" y="524"/>
                  </a:cubicBezTo>
                  <a:cubicBezTo>
                    <a:pt x="19177" y="321"/>
                    <a:pt x="21536" y="231"/>
                    <a:pt x="23900" y="231"/>
                  </a:cubicBezTo>
                  <a:cubicBezTo>
                    <a:pt x="24358" y="231"/>
                    <a:pt x="24816" y="235"/>
                    <a:pt x="25274" y="241"/>
                  </a:cubicBezTo>
                  <a:cubicBezTo>
                    <a:pt x="28057" y="282"/>
                    <a:pt x="30799" y="483"/>
                    <a:pt x="33542" y="846"/>
                  </a:cubicBezTo>
                  <a:cubicBezTo>
                    <a:pt x="36284" y="1169"/>
                    <a:pt x="39027" y="1653"/>
                    <a:pt x="41688" y="2298"/>
                  </a:cubicBezTo>
                  <a:lnTo>
                    <a:pt x="42656" y="2540"/>
                  </a:lnTo>
                  <a:cubicBezTo>
                    <a:pt x="42818" y="2540"/>
                    <a:pt x="42898" y="2338"/>
                    <a:pt x="42777" y="2298"/>
                  </a:cubicBezTo>
                  <a:cubicBezTo>
                    <a:pt x="40075" y="1653"/>
                    <a:pt x="37373" y="1128"/>
                    <a:pt x="34671" y="766"/>
                  </a:cubicBezTo>
                  <a:cubicBezTo>
                    <a:pt x="31888" y="362"/>
                    <a:pt x="29106" y="120"/>
                    <a:pt x="26323" y="40"/>
                  </a:cubicBezTo>
                  <a:cubicBezTo>
                    <a:pt x="25442" y="14"/>
                    <a:pt x="24561" y="1"/>
                    <a:pt x="23678"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rot="-6495022">
              <a:off x="3844267" y="4433258"/>
              <a:ext cx="708483" cy="658988"/>
            </a:xfrm>
            <a:custGeom>
              <a:rect b="b" l="l" r="r" t="t"/>
              <a:pathLst>
                <a:path extrusionOk="0" h="19319" w="20770">
                  <a:moveTo>
                    <a:pt x="20770" y="1"/>
                  </a:moveTo>
                  <a:lnTo>
                    <a:pt x="20770" y="1"/>
                  </a:lnTo>
                  <a:cubicBezTo>
                    <a:pt x="19399" y="485"/>
                    <a:pt x="18148" y="1170"/>
                    <a:pt x="17059" y="2098"/>
                  </a:cubicBezTo>
                  <a:lnTo>
                    <a:pt x="8873" y="8026"/>
                  </a:lnTo>
                  <a:cubicBezTo>
                    <a:pt x="6977" y="9357"/>
                    <a:pt x="5162" y="10809"/>
                    <a:pt x="3509" y="12382"/>
                  </a:cubicBezTo>
                  <a:cubicBezTo>
                    <a:pt x="1613" y="14277"/>
                    <a:pt x="0" y="16939"/>
                    <a:pt x="646" y="19318"/>
                  </a:cubicBezTo>
                  <a:lnTo>
                    <a:pt x="726" y="19238"/>
                  </a:lnTo>
                  <a:cubicBezTo>
                    <a:pt x="5122" y="17302"/>
                    <a:pt x="9397" y="14922"/>
                    <a:pt x="13027" y="11777"/>
                  </a:cubicBezTo>
                  <a:cubicBezTo>
                    <a:pt x="16656" y="8591"/>
                    <a:pt x="19600" y="4517"/>
                    <a:pt x="20770"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3"/>
            <p:cNvSpPr/>
            <p:nvPr/>
          </p:nvSpPr>
          <p:spPr>
            <a:xfrm rot="-6495022">
              <a:off x="3604079" y="3882601"/>
              <a:ext cx="1412838" cy="359631"/>
            </a:xfrm>
            <a:custGeom>
              <a:rect b="b" l="l" r="r" t="t"/>
              <a:pathLst>
                <a:path extrusionOk="0" h="10543" w="41419">
                  <a:moveTo>
                    <a:pt x="18469" y="1"/>
                  </a:moveTo>
                  <a:cubicBezTo>
                    <a:pt x="12280" y="1"/>
                    <a:pt x="4717" y="2412"/>
                    <a:pt x="1" y="5503"/>
                  </a:cubicBezTo>
                  <a:cubicBezTo>
                    <a:pt x="3469" y="7923"/>
                    <a:pt x="7865" y="8891"/>
                    <a:pt x="12180" y="9536"/>
                  </a:cubicBezTo>
                  <a:cubicBezTo>
                    <a:pt x="16798" y="10211"/>
                    <a:pt x="21453" y="10543"/>
                    <a:pt x="26107" y="10543"/>
                  </a:cubicBezTo>
                  <a:cubicBezTo>
                    <a:pt x="28403" y="10543"/>
                    <a:pt x="30699" y="10462"/>
                    <a:pt x="32990" y="10302"/>
                  </a:cubicBezTo>
                  <a:cubicBezTo>
                    <a:pt x="35853" y="10101"/>
                    <a:pt x="38838" y="9738"/>
                    <a:pt x="41419" y="8326"/>
                  </a:cubicBezTo>
                  <a:cubicBezTo>
                    <a:pt x="41419" y="7963"/>
                    <a:pt x="41015" y="7721"/>
                    <a:pt x="40693" y="7600"/>
                  </a:cubicBezTo>
                  <a:lnTo>
                    <a:pt x="28150" y="2438"/>
                  </a:lnTo>
                  <a:cubicBezTo>
                    <a:pt x="26497" y="1712"/>
                    <a:pt x="24803" y="1067"/>
                    <a:pt x="23029" y="543"/>
                  </a:cubicBezTo>
                  <a:cubicBezTo>
                    <a:pt x="21658" y="171"/>
                    <a:pt x="20112" y="1"/>
                    <a:pt x="18469"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3"/>
            <p:cNvSpPr/>
            <p:nvPr/>
          </p:nvSpPr>
          <p:spPr>
            <a:xfrm rot="-6495022">
              <a:off x="4385102" y="4261007"/>
              <a:ext cx="796523" cy="577224"/>
            </a:xfrm>
            <a:custGeom>
              <a:rect b="b" l="l" r="r" t="t"/>
              <a:pathLst>
                <a:path extrusionOk="0" h="16922" w="23351">
                  <a:moveTo>
                    <a:pt x="81" y="0"/>
                  </a:moveTo>
                  <a:cubicBezTo>
                    <a:pt x="0" y="4719"/>
                    <a:pt x="2823" y="8953"/>
                    <a:pt x="6655" y="11615"/>
                  </a:cubicBezTo>
                  <a:cubicBezTo>
                    <a:pt x="10446" y="14236"/>
                    <a:pt x="15124" y="15567"/>
                    <a:pt x="19762" y="16616"/>
                  </a:cubicBezTo>
                  <a:cubicBezTo>
                    <a:pt x="20501" y="16769"/>
                    <a:pt x="21257" y="16922"/>
                    <a:pt x="22019" y="16922"/>
                  </a:cubicBezTo>
                  <a:cubicBezTo>
                    <a:pt x="22461" y="16922"/>
                    <a:pt x="22906" y="16870"/>
                    <a:pt x="23351" y="16737"/>
                  </a:cubicBezTo>
                  <a:cubicBezTo>
                    <a:pt x="19842" y="13631"/>
                    <a:pt x="16576" y="10365"/>
                    <a:pt x="13511" y="6897"/>
                  </a:cubicBezTo>
                  <a:cubicBezTo>
                    <a:pt x="10405" y="3428"/>
                    <a:pt x="4840" y="1008"/>
                    <a:pt x="162" y="0"/>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rot="-6495022">
              <a:off x="4329475" y="5043464"/>
              <a:ext cx="345339" cy="515893"/>
            </a:xfrm>
            <a:custGeom>
              <a:rect b="b" l="l" r="r" t="t"/>
              <a:pathLst>
                <a:path extrusionOk="0" h="15124" w="10124">
                  <a:moveTo>
                    <a:pt x="9881" y="0"/>
                  </a:moveTo>
                  <a:lnTo>
                    <a:pt x="9881" y="0"/>
                  </a:lnTo>
                  <a:cubicBezTo>
                    <a:pt x="6050" y="3186"/>
                    <a:pt x="2985" y="7179"/>
                    <a:pt x="969" y="11696"/>
                  </a:cubicBezTo>
                  <a:cubicBezTo>
                    <a:pt x="444" y="12825"/>
                    <a:pt x="1" y="14156"/>
                    <a:pt x="646" y="15124"/>
                  </a:cubicBezTo>
                  <a:cubicBezTo>
                    <a:pt x="3227" y="13511"/>
                    <a:pt x="5405" y="10688"/>
                    <a:pt x="7179" y="8268"/>
                  </a:cubicBezTo>
                  <a:cubicBezTo>
                    <a:pt x="8994" y="5808"/>
                    <a:pt x="10123" y="2864"/>
                    <a:pt x="9881" y="0"/>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rot="-6495022">
              <a:off x="4813019" y="4963338"/>
              <a:ext cx="359085" cy="468615"/>
            </a:xfrm>
            <a:custGeom>
              <a:rect b="b" l="l" r="r" t="t"/>
              <a:pathLst>
                <a:path extrusionOk="0" h="13738" w="10527">
                  <a:moveTo>
                    <a:pt x="1612" y="1"/>
                  </a:moveTo>
                  <a:cubicBezTo>
                    <a:pt x="1196" y="1"/>
                    <a:pt x="752" y="81"/>
                    <a:pt x="283" y="267"/>
                  </a:cubicBezTo>
                  <a:lnTo>
                    <a:pt x="243" y="267"/>
                  </a:lnTo>
                  <a:cubicBezTo>
                    <a:pt x="1" y="3332"/>
                    <a:pt x="969" y="6397"/>
                    <a:pt x="2985" y="8777"/>
                  </a:cubicBezTo>
                  <a:cubicBezTo>
                    <a:pt x="5002" y="11076"/>
                    <a:pt x="7623" y="12810"/>
                    <a:pt x="10527" y="13737"/>
                  </a:cubicBezTo>
                  <a:cubicBezTo>
                    <a:pt x="9518" y="10995"/>
                    <a:pt x="8389" y="8293"/>
                    <a:pt x="7220" y="5591"/>
                  </a:cubicBezTo>
                  <a:cubicBezTo>
                    <a:pt x="6776" y="4502"/>
                    <a:pt x="6211" y="3453"/>
                    <a:pt x="5486" y="2485"/>
                  </a:cubicBezTo>
                  <a:cubicBezTo>
                    <a:pt x="4762" y="1565"/>
                    <a:pt x="3449" y="1"/>
                    <a:pt x="1612"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 name="Google Shape;143;p3"/>
          <p:cNvGrpSpPr/>
          <p:nvPr/>
        </p:nvGrpSpPr>
        <p:grpSpPr>
          <a:xfrm>
            <a:off x="5408726" y="-757760"/>
            <a:ext cx="3819204" cy="3162113"/>
            <a:chOff x="5408726" y="-757760"/>
            <a:chExt cx="3819204" cy="3162113"/>
          </a:xfrm>
        </p:grpSpPr>
        <p:sp>
          <p:nvSpPr>
            <p:cNvPr id="144" name="Google Shape;144;p3"/>
            <p:cNvSpPr/>
            <p:nvPr/>
          </p:nvSpPr>
          <p:spPr>
            <a:xfrm rot="-8862877">
              <a:off x="7383307" y="-580692"/>
              <a:ext cx="1336874" cy="2119307"/>
            </a:xfrm>
            <a:custGeom>
              <a:rect b="b" l="l" r="r" t="t"/>
              <a:pathLst>
                <a:path extrusionOk="0" h="66092" w="41716">
                  <a:moveTo>
                    <a:pt x="41443" y="0"/>
                  </a:moveTo>
                  <a:cubicBezTo>
                    <a:pt x="41399" y="0"/>
                    <a:pt x="41353" y="19"/>
                    <a:pt x="41308" y="64"/>
                  </a:cubicBezTo>
                  <a:cubicBezTo>
                    <a:pt x="37557" y="3613"/>
                    <a:pt x="33968" y="7364"/>
                    <a:pt x="30580" y="11276"/>
                  </a:cubicBezTo>
                  <a:cubicBezTo>
                    <a:pt x="27192" y="15187"/>
                    <a:pt x="24006" y="19220"/>
                    <a:pt x="21022" y="23455"/>
                  </a:cubicBezTo>
                  <a:cubicBezTo>
                    <a:pt x="18078" y="27609"/>
                    <a:pt x="15336" y="31924"/>
                    <a:pt x="12835" y="36320"/>
                  </a:cubicBezTo>
                  <a:cubicBezTo>
                    <a:pt x="10335" y="40756"/>
                    <a:pt x="8036" y="45313"/>
                    <a:pt x="5979" y="49951"/>
                  </a:cubicBezTo>
                  <a:cubicBezTo>
                    <a:pt x="3963" y="54549"/>
                    <a:pt x="2148" y="59267"/>
                    <a:pt x="616" y="64066"/>
                  </a:cubicBezTo>
                  <a:cubicBezTo>
                    <a:pt x="454" y="64631"/>
                    <a:pt x="253" y="65236"/>
                    <a:pt x="51" y="65800"/>
                  </a:cubicBezTo>
                  <a:cubicBezTo>
                    <a:pt x="0" y="65978"/>
                    <a:pt x="141" y="66092"/>
                    <a:pt x="272" y="66092"/>
                  </a:cubicBezTo>
                  <a:cubicBezTo>
                    <a:pt x="350" y="66092"/>
                    <a:pt x="424" y="66052"/>
                    <a:pt x="454" y="65962"/>
                  </a:cubicBezTo>
                  <a:cubicBezTo>
                    <a:pt x="1946" y="61163"/>
                    <a:pt x="3640" y="56444"/>
                    <a:pt x="5616" y="51847"/>
                  </a:cubicBezTo>
                  <a:cubicBezTo>
                    <a:pt x="7593" y="47209"/>
                    <a:pt x="9770" y="42692"/>
                    <a:pt x="12230" y="38296"/>
                  </a:cubicBezTo>
                  <a:cubicBezTo>
                    <a:pt x="14690" y="33819"/>
                    <a:pt x="17352" y="29464"/>
                    <a:pt x="20296" y="25229"/>
                  </a:cubicBezTo>
                  <a:cubicBezTo>
                    <a:pt x="23200" y="20995"/>
                    <a:pt x="26305" y="16922"/>
                    <a:pt x="29612" y="13010"/>
                  </a:cubicBezTo>
                  <a:cubicBezTo>
                    <a:pt x="32919" y="9057"/>
                    <a:pt x="36468" y="5307"/>
                    <a:pt x="40178" y="1677"/>
                  </a:cubicBezTo>
                  <a:cubicBezTo>
                    <a:pt x="40662" y="1234"/>
                    <a:pt x="41106" y="790"/>
                    <a:pt x="41590" y="387"/>
                  </a:cubicBezTo>
                  <a:cubicBezTo>
                    <a:pt x="41715" y="230"/>
                    <a:pt x="41597" y="0"/>
                    <a:pt x="4144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rot="-8862877">
              <a:off x="7690931" y="569134"/>
              <a:ext cx="442057" cy="1440662"/>
            </a:xfrm>
            <a:custGeom>
              <a:rect b="b" l="l" r="r" t="t"/>
              <a:pathLst>
                <a:path extrusionOk="0" h="44928" w="13794">
                  <a:moveTo>
                    <a:pt x="687" y="0"/>
                  </a:moveTo>
                  <a:cubicBezTo>
                    <a:pt x="1" y="2380"/>
                    <a:pt x="203" y="4800"/>
                    <a:pt x="404" y="7179"/>
                  </a:cubicBezTo>
                  <a:cubicBezTo>
                    <a:pt x="888" y="12825"/>
                    <a:pt x="1412" y="18431"/>
                    <a:pt x="1937" y="24077"/>
                  </a:cubicBezTo>
                  <a:cubicBezTo>
                    <a:pt x="2259" y="27908"/>
                    <a:pt x="2622" y="31780"/>
                    <a:pt x="3671" y="35490"/>
                  </a:cubicBezTo>
                  <a:cubicBezTo>
                    <a:pt x="4881" y="39765"/>
                    <a:pt x="7583" y="44120"/>
                    <a:pt x="12180" y="44927"/>
                  </a:cubicBezTo>
                  <a:lnTo>
                    <a:pt x="12140" y="44766"/>
                  </a:lnTo>
                  <a:cubicBezTo>
                    <a:pt x="13350" y="36619"/>
                    <a:pt x="13793" y="28352"/>
                    <a:pt x="12261" y="20488"/>
                  </a:cubicBezTo>
                  <a:cubicBezTo>
                    <a:pt x="10688" y="12623"/>
                    <a:pt x="6938" y="5082"/>
                    <a:pt x="68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rot="-8862877">
              <a:off x="5839609" y="209075"/>
              <a:ext cx="1499224" cy="1961446"/>
            </a:xfrm>
            <a:custGeom>
              <a:rect b="b" l="l" r="r" t="t"/>
              <a:pathLst>
                <a:path extrusionOk="0" h="61169" w="46782">
                  <a:moveTo>
                    <a:pt x="46325" y="0"/>
                  </a:moveTo>
                  <a:cubicBezTo>
                    <a:pt x="45820" y="0"/>
                    <a:pt x="45266" y="338"/>
                    <a:pt x="44806" y="675"/>
                  </a:cubicBezTo>
                  <a:lnTo>
                    <a:pt x="23754" y="15920"/>
                  </a:lnTo>
                  <a:cubicBezTo>
                    <a:pt x="20891" y="17896"/>
                    <a:pt x="18108" y="20074"/>
                    <a:pt x="15487" y="22372"/>
                  </a:cubicBezTo>
                  <a:cubicBezTo>
                    <a:pt x="5969" y="31003"/>
                    <a:pt x="0" y="49110"/>
                    <a:pt x="403" y="61169"/>
                  </a:cubicBezTo>
                  <a:cubicBezTo>
                    <a:pt x="7864" y="57620"/>
                    <a:pt x="13873" y="51692"/>
                    <a:pt x="19277" y="45562"/>
                  </a:cubicBezTo>
                  <a:cubicBezTo>
                    <a:pt x="27747" y="35963"/>
                    <a:pt x="35207" y="25478"/>
                    <a:pt x="41539" y="14347"/>
                  </a:cubicBezTo>
                  <a:cubicBezTo>
                    <a:pt x="44080" y="9830"/>
                    <a:pt x="46500" y="5071"/>
                    <a:pt x="46782" y="111"/>
                  </a:cubicBezTo>
                  <a:cubicBezTo>
                    <a:pt x="46637" y="33"/>
                    <a:pt x="46483" y="0"/>
                    <a:pt x="46325"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rot="-8862877">
              <a:off x="6543898" y="4873"/>
              <a:ext cx="1631066" cy="808256"/>
            </a:xfrm>
            <a:custGeom>
              <a:rect b="b" l="l" r="r" t="t"/>
              <a:pathLst>
                <a:path extrusionOk="0" h="25206" w="50896">
                  <a:moveTo>
                    <a:pt x="50896" y="0"/>
                  </a:moveTo>
                  <a:lnTo>
                    <a:pt x="50896" y="0"/>
                  </a:lnTo>
                  <a:cubicBezTo>
                    <a:pt x="42306" y="3025"/>
                    <a:pt x="33635" y="5646"/>
                    <a:pt x="24803" y="7784"/>
                  </a:cubicBezTo>
                  <a:cubicBezTo>
                    <a:pt x="16011" y="9921"/>
                    <a:pt x="6413" y="16616"/>
                    <a:pt x="0" y="23028"/>
                  </a:cubicBezTo>
                  <a:cubicBezTo>
                    <a:pt x="3192" y="24532"/>
                    <a:pt x="6744" y="25205"/>
                    <a:pt x="10391" y="25205"/>
                  </a:cubicBezTo>
                  <a:cubicBezTo>
                    <a:pt x="15547" y="25205"/>
                    <a:pt x="20895" y="23860"/>
                    <a:pt x="25690" y="21617"/>
                  </a:cubicBezTo>
                  <a:cubicBezTo>
                    <a:pt x="33836" y="17826"/>
                    <a:pt x="40692" y="11696"/>
                    <a:pt x="47105" y="5364"/>
                  </a:cubicBezTo>
                  <a:cubicBezTo>
                    <a:pt x="48678" y="3791"/>
                    <a:pt x="50331" y="2097"/>
                    <a:pt x="5089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rot="-8862877">
              <a:off x="8543788" y="305593"/>
              <a:ext cx="496312" cy="811431"/>
            </a:xfrm>
            <a:custGeom>
              <a:rect b="b" l="l" r="r" t="t"/>
              <a:pathLst>
                <a:path extrusionOk="0" h="25305" w="15487">
                  <a:moveTo>
                    <a:pt x="0" y="1"/>
                  </a:moveTo>
                  <a:lnTo>
                    <a:pt x="0" y="1"/>
                  </a:lnTo>
                  <a:cubicBezTo>
                    <a:pt x="1371" y="8187"/>
                    <a:pt x="4880" y="15890"/>
                    <a:pt x="10163" y="22262"/>
                  </a:cubicBezTo>
                  <a:cubicBezTo>
                    <a:pt x="11418" y="23783"/>
                    <a:pt x="13067" y="25304"/>
                    <a:pt x="15110" y="25304"/>
                  </a:cubicBezTo>
                  <a:cubicBezTo>
                    <a:pt x="15234" y="25304"/>
                    <a:pt x="15360" y="25298"/>
                    <a:pt x="15486" y="25287"/>
                  </a:cubicBezTo>
                  <a:cubicBezTo>
                    <a:pt x="15486" y="20165"/>
                    <a:pt x="12986" y="14761"/>
                    <a:pt x="10808" y="10204"/>
                  </a:cubicBezTo>
                  <a:cubicBezTo>
                    <a:pt x="8631" y="5687"/>
                    <a:pt x="4920" y="1775"/>
                    <a:pt x="0"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
            <p:cNvSpPr/>
            <p:nvPr/>
          </p:nvSpPr>
          <p:spPr>
            <a:xfrm rot="-8862877">
              <a:off x="7915650" y="-206795"/>
              <a:ext cx="1041721" cy="304082"/>
            </a:xfrm>
            <a:custGeom>
              <a:rect b="b" l="l" r="r" t="t"/>
              <a:pathLst>
                <a:path extrusionOk="0" h="9483" w="32506">
                  <a:moveTo>
                    <a:pt x="13758" y="0"/>
                  </a:moveTo>
                  <a:cubicBezTo>
                    <a:pt x="12132" y="0"/>
                    <a:pt x="10513" y="136"/>
                    <a:pt x="8913" y="393"/>
                  </a:cubicBezTo>
                  <a:cubicBezTo>
                    <a:pt x="6131" y="957"/>
                    <a:pt x="888" y="2087"/>
                    <a:pt x="1" y="6725"/>
                  </a:cubicBezTo>
                  <a:cubicBezTo>
                    <a:pt x="3227" y="8596"/>
                    <a:pt x="7056" y="9482"/>
                    <a:pt x="10971" y="9482"/>
                  </a:cubicBezTo>
                  <a:cubicBezTo>
                    <a:pt x="12879" y="9482"/>
                    <a:pt x="14807" y="9272"/>
                    <a:pt x="16697" y="8862"/>
                  </a:cubicBezTo>
                  <a:cubicBezTo>
                    <a:pt x="22464" y="7652"/>
                    <a:pt x="27868" y="4708"/>
                    <a:pt x="32506" y="1038"/>
                  </a:cubicBezTo>
                  <a:cubicBezTo>
                    <a:pt x="26940" y="595"/>
                    <a:pt x="21375" y="232"/>
                    <a:pt x="15769" y="70"/>
                  </a:cubicBezTo>
                  <a:cubicBezTo>
                    <a:pt x="15098" y="23"/>
                    <a:pt x="14428" y="0"/>
                    <a:pt x="13758"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rot="-8862877">
              <a:off x="6110253" y="364212"/>
              <a:ext cx="1196284" cy="1569824"/>
            </a:xfrm>
            <a:custGeom>
              <a:rect b="b" l="l" r="r" t="t"/>
              <a:pathLst>
                <a:path extrusionOk="0" h="48956" w="37329">
                  <a:moveTo>
                    <a:pt x="571" y="48769"/>
                  </a:moveTo>
                  <a:cubicBezTo>
                    <a:pt x="568" y="48769"/>
                    <a:pt x="564" y="48771"/>
                    <a:pt x="558" y="48778"/>
                  </a:cubicBezTo>
                  <a:cubicBezTo>
                    <a:pt x="558" y="48799"/>
                    <a:pt x="561" y="48806"/>
                    <a:pt x="564" y="48806"/>
                  </a:cubicBezTo>
                  <a:cubicBezTo>
                    <a:pt x="572" y="48806"/>
                    <a:pt x="582" y="48769"/>
                    <a:pt x="571" y="48769"/>
                  </a:cubicBezTo>
                  <a:close/>
                  <a:moveTo>
                    <a:pt x="36932" y="1"/>
                  </a:moveTo>
                  <a:cubicBezTo>
                    <a:pt x="36878" y="1"/>
                    <a:pt x="36823" y="18"/>
                    <a:pt x="36773" y="60"/>
                  </a:cubicBezTo>
                  <a:cubicBezTo>
                    <a:pt x="32055" y="4214"/>
                    <a:pt x="27619" y="8650"/>
                    <a:pt x="23465" y="13369"/>
                  </a:cubicBezTo>
                  <a:cubicBezTo>
                    <a:pt x="19875" y="17482"/>
                    <a:pt x="16448" y="21757"/>
                    <a:pt x="13302" y="26234"/>
                  </a:cubicBezTo>
                  <a:cubicBezTo>
                    <a:pt x="10721" y="29783"/>
                    <a:pt x="8341" y="33493"/>
                    <a:pt x="6083" y="37284"/>
                  </a:cubicBezTo>
                  <a:cubicBezTo>
                    <a:pt x="4591" y="39865"/>
                    <a:pt x="3099" y="42486"/>
                    <a:pt x="1727" y="45188"/>
                  </a:cubicBezTo>
                  <a:cubicBezTo>
                    <a:pt x="1163" y="46277"/>
                    <a:pt x="558" y="47406"/>
                    <a:pt x="114" y="48576"/>
                  </a:cubicBezTo>
                  <a:lnTo>
                    <a:pt x="74" y="48657"/>
                  </a:lnTo>
                  <a:cubicBezTo>
                    <a:pt x="0" y="48829"/>
                    <a:pt x="151" y="48956"/>
                    <a:pt x="308" y="48956"/>
                  </a:cubicBezTo>
                  <a:cubicBezTo>
                    <a:pt x="408" y="48956"/>
                    <a:pt x="511" y="48904"/>
                    <a:pt x="558" y="48778"/>
                  </a:cubicBezTo>
                  <a:lnTo>
                    <a:pt x="639" y="48657"/>
                  </a:lnTo>
                  <a:cubicBezTo>
                    <a:pt x="719" y="48455"/>
                    <a:pt x="800" y="48294"/>
                    <a:pt x="881" y="48092"/>
                  </a:cubicBezTo>
                  <a:cubicBezTo>
                    <a:pt x="1203" y="47406"/>
                    <a:pt x="1526" y="46721"/>
                    <a:pt x="1889" y="46035"/>
                  </a:cubicBezTo>
                  <a:cubicBezTo>
                    <a:pt x="3139" y="43535"/>
                    <a:pt x="4470" y="41075"/>
                    <a:pt x="5922" y="38615"/>
                  </a:cubicBezTo>
                  <a:cubicBezTo>
                    <a:pt x="8019" y="34985"/>
                    <a:pt x="10318" y="31436"/>
                    <a:pt x="12737" y="27968"/>
                  </a:cubicBezTo>
                  <a:cubicBezTo>
                    <a:pt x="15762" y="23572"/>
                    <a:pt x="19029" y="19337"/>
                    <a:pt x="22537" y="15264"/>
                  </a:cubicBezTo>
                  <a:cubicBezTo>
                    <a:pt x="26530" y="10586"/>
                    <a:pt x="30805" y="6150"/>
                    <a:pt x="35362" y="1996"/>
                  </a:cubicBezTo>
                  <a:cubicBezTo>
                    <a:pt x="35926" y="1472"/>
                    <a:pt x="36531" y="947"/>
                    <a:pt x="37136" y="423"/>
                  </a:cubicBezTo>
                  <a:cubicBezTo>
                    <a:pt x="37328" y="263"/>
                    <a:pt x="37139" y="1"/>
                    <a:pt x="36932"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rot="-8862877">
              <a:off x="7782147" y="723446"/>
              <a:ext cx="283809" cy="1220946"/>
            </a:xfrm>
            <a:custGeom>
              <a:rect b="b" l="l" r="r" t="t"/>
              <a:pathLst>
                <a:path extrusionOk="0" h="38076" w="8856">
                  <a:moveTo>
                    <a:pt x="346" y="1"/>
                  </a:moveTo>
                  <a:cubicBezTo>
                    <a:pt x="174" y="1"/>
                    <a:pt x="1" y="175"/>
                    <a:pt x="111" y="368"/>
                  </a:cubicBezTo>
                  <a:cubicBezTo>
                    <a:pt x="555" y="1296"/>
                    <a:pt x="918" y="2224"/>
                    <a:pt x="1200" y="3232"/>
                  </a:cubicBezTo>
                  <a:cubicBezTo>
                    <a:pt x="2168" y="6216"/>
                    <a:pt x="2854" y="9281"/>
                    <a:pt x="3337" y="12387"/>
                  </a:cubicBezTo>
                  <a:cubicBezTo>
                    <a:pt x="3741" y="14806"/>
                    <a:pt x="4023" y="17226"/>
                    <a:pt x="4225" y="19646"/>
                  </a:cubicBezTo>
                  <a:cubicBezTo>
                    <a:pt x="4467" y="22065"/>
                    <a:pt x="4668" y="24445"/>
                    <a:pt x="5031" y="26865"/>
                  </a:cubicBezTo>
                  <a:cubicBezTo>
                    <a:pt x="5394" y="29768"/>
                    <a:pt x="6080" y="32632"/>
                    <a:pt x="7048" y="35374"/>
                  </a:cubicBezTo>
                  <a:cubicBezTo>
                    <a:pt x="7290" y="36019"/>
                    <a:pt x="7572" y="36665"/>
                    <a:pt x="7895" y="37270"/>
                  </a:cubicBezTo>
                  <a:cubicBezTo>
                    <a:pt x="8016" y="37512"/>
                    <a:pt x="8177" y="37754"/>
                    <a:pt x="8338" y="37995"/>
                  </a:cubicBezTo>
                  <a:cubicBezTo>
                    <a:pt x="8385" y="38052"/>
                    <a:pt x="8441" y="38075"/>
                    <a:pt x="8496" y="38075"/>
                  </a:cubicBezTo>
                  <a:cubicBezTo>
                    <a:pt x="8678" y="38075"/>
                    <a:pt x="8856" y="37818"/>
                    <a:pt x="8701" y="37633"/>
                  </a:cubicBezTo>
                  <a:cubicBezTo>
                    <a:pt x="8690" y="37610"/>
                    <a:pt x="8685" y="37603"/>
                    <a:pt x="8683" y="37603"/>
                  </a:cubicBezTo>
                  <a:cubicBezTo>
                    <a:pt x="8679" y="37603"/>
                    <a:pt x="8683" y="37621"/>
                    <a:pt x="8679" y="37621"/>
                  </a:cubicBezTo>
                  <a:cubicBezTo>
                    <a:pt x="8677" y="37621"/>
                    <a:pt x="8672" y="37614"/>
                    <a:pt x="8661" y="37592"/>
                  </a:cubicBezTo>
                  <a:cubicBezTo>
                    <a:pt x="8621" y="37471"/>
                    <a:pt x="8500" y="37350"/>
                    <a:pt x="8459" y="37229"/>
                  </a:cubicBezTo>
                  <a:cubicBezTo>
                    <a:pt x="8177" y="36745"/>
                    <a:pt x="7895" y="36221"/>
                    <a:pt x="7693" y="35656"/>
                  </a:cubicBezTo>
                  <a:cubicBezTo>
                    <a:pt x="6765" y="33156"/>
                    <a:pt x="6080" y="30535"/>
                    <a:pt x="5677" y="27873"/>
                  </a:cubicBezTo>
                  <a:cubicBezTo>
                    <a:pt x="4870" y="23154"/>
                    <a:pt x="4709" y="18315"/>
                    <a:pt x="4023" y="13596"/>
                  </a:cubicBezTo>
                  <a:cubicBezTo>
                    <a:pt x="3539" y="10249"/>
                    <a:pt x="2854" y="6942"/>
                    <a:pt x="1886" y="3716"/>
                  </a:cubicBezTo>
                  <a:cubicBezTo>
                    <a:pt x="1644" y="2869"/>
                    <a:pt x="1321" y="2022"/>
                    <a:pt x="998" y="1215"/>
                  </a:cubicBezTo>
                  <a:cubicBezTo>
                    <a:pt x="877" y="852"/>
                    <a:pt x="716" y="489"/>
                    <a:pt x="555" y="167"/>
                  </a:cubicBezTo>
                  <a:lnTo>
                    <a:pt x="555" y="126"/>
                  </a:lnTo>
                  <a:cubicBezTo>
                    <a:pt x="504" y="38"/>
                    <a:pt x="425" y="1"/>
                    <a:pt x="346"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
            <p:cNvSpPr/>
            <p:nvPr/>
          </p:nvSpPr>
          <p:spPr>
            <a:xfrm rot="-8862877">
              <a:off x="6835627" y="156324"/>
              <a:ext cx="1270184" cy="524376"/>
            </a:xfrm>
            <a:custGeom>
              <a:rect b="b" l="l" r="r" t="t"/>
              <a:pathLst>
                <a:path extrusionOk="0" h="16353" w="39635">
                  <a:moveTo>
                    <a:pt x="39238" y="1"/>
                  </a:moveTo>
                  <a:cubicBezTo>
                    <a:pt x="39184" y="1"/>
                    <a:pt x="39129" y="18"/>
                    <a:pt x="39079" y="60"/>
                  </a:cubicBezTo>
                  <a:cubicBezTo>
                    <a:pt x="35571" y="2681"/>
                    <a:pt x="31860" y="5020"/>
                    <a:pt x="27989" y="7077"/>
                  </a:cubicBezTo>
                  <a:cubicBezTo>
                    <a:pt x="21980" y="10183"/>
                    <a:pt x="15608" y="12602"/>
                    <a:pt x="9034" y="14256"/>
                  </a:cubicBezTo>
                  <a:cubicBezTo>
                    <a:pt x="7018" y="14740"/>
                    <a:pt x="5001" y="15183"/>
                    <a:pt x="2945" y="15506"/>
                  </a:cubicBezTo>
                  <a:cubicBezTo>
                    <a:pt x="2340" y="15587"/>
                    <a:pt x="1735" y="15667"/>
                    <a:pt x="1130" y="15748"/>
                  </a:cubicBezTo>
                  <a:lnTo>
                    <a:pt x="847" y="15788"/>
                  </a:lnTo>
                  <a:lnTo>
                    <a:pt x="323" y="15788"/>
                  </a:lnTo>
                  <a:cubicBezTo>
                    <a:pt x="1" y="15829"/>
                    <a:pt x="1" y="16313"/>
                    <a:pt x="323" y="16313"/>
                  </a:cubicBezTo>
                  <a:lnTo>
                    <a:pt x="283" y="16353"/>
                  </a:lnTo>
                  <a:cubicBezTo>
                    <a:pt x="1009" y="16272"/>
                    <a:pt x="1735" y="16192"/>
                    <a:pt x="2461" y="16071"/>
                  </a:cubicBezTo>
                  <a:cubicBezTo>
                    <a:pt x="4396" y="15788"/>
                    <a:pt x="6332" y="15425"/>
                    <a:pt x="8228" y="14982"/>
                  </a:cubicBezTo>
                  <a:cubicBezTo>
                    <a:pt x="11131" y="14296"/>
                    <a:pt x="13954" y="13449"/>
                    <a:pt x="16737" y="12481"/>
                  </a:cubicBezTo>
                  <a:cubicBezTo>
                    <a:pt x="20246" y="11271"/>
                    <a:pt x="23633" y="9820"/>
                    <a:pt x="26940" y="8166"/>
                  </a:cubicBezTo>
                  <a:cubicBezTo>
                    <a:pt x="30852" y="6190"/>
                    <a:pt x="34562" y="3972"/>
                    <a:pt x="38071" y="1431"/>
                  </a:cubicBezTo>
                  <a:cubicBezTo>
                    <a:pt x="38555" y="1108"/>
                    <a:pt x="38999" y="746"/>
                    <a:pt x="39442" y="423"/>
                  </a:cubicBezTo>
                  <a:cubicBezTo>
                    <a:pt x="39634" y="263"/>
                    <a:pt x="39445" y="1"/>
                    <a:pt x="39238"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
            <p:cNvSpPr/>
            <p:nvPr/>
          </p:nvSpPr>
          <p:spPr>
            <a:xfrm rot="-8862877">
              <a:off x="8097980" y="-67933"/>
              <a:ext cx="759162" cy="110564"/>
            </a:xfrm>
            <a:custGeom>
              <a:rect b="b" l="l" r="r" t="t"/>
              <a:pathLst>
                <a:path extrusionOk="0" h="3448" w="23689">
                  <a:moveTo>
                    <a:pt x="23378" y="1"/>
                  </a:moveTo>
                  <a:cubicBezTo>
                    <a:pt x="23348" y="1"/>
                    <a:pt x="23315" y="7"/>
                    <a:pt x="23280" y="20"/>
                  </a:cubicBezTo>
                  <a:cubicBezTo>
                    <a:pt x="18723" y="1633"/>
                    <a:pt x="13964" y="2601"/>
                    <a:pt x="9124" y="2883"/>
                  </a:cubicBezTo>
                  <a:cubicBezTo>
                    <a:pt x="8489" y="2924"/>
                    <a:pt x="7854" y="2944"/>
                    <a:pt x="7219" y="2944"/>
                  </a:cubicBezTo>
                  <a:cubicBezTo>
                    <a:pt x="5316" y="2944"/>
                    <a:pt x="3418" y="2762"/>
                    <a:pt x="1542" y="2399"/>
                  </a:cubicBezTo>
                  <a:cubicBezTo>
                    <a:pt x="1180" y="2319"/>
                    <a:pt x="776" y="2198"/>
                    <a:pt x="413" y="2077"/>
                  </a:cubicBezTo>
                  <a:cubicBezTo>
                    <a:pt x="378" y="2064"/>
                    <a:pt x="345" y="2058"/>
                    <a:pt x="315" y="2058"/>
                  </a:cubicBezTo>
                  <a:cubicBezTo>
                    <a:pt x="69" y="2058"/>
                    <a:pt x="0" y="2457"/>
                    <a:pt x="252" y="2601"/>
                  </a:cubicBezTo>
                  <a:lnTo>
                    <a:pt x="292" y="2601"/>
                  </a:lnTo>
                  <a:cubicBezTo>
                    <a:pt x="1502" y="2964"/>
                    <a:pt x="2752" y="3206"/>
                    <a:pt x="4003" y="3287"/>
                  </a:cubicBezTo>
                  <a:cubicBezTo>
                    <a:pt x="5186" y="3394"/>
                    <a:pt x="6369" y="3448"/>
                    <a:pt x="7549" y="3448"/>
                  </a:cubicBezTo>
                  <a:cubicBezTo>
                    <a:pt x="9909" y="3448"/>
                    <a:pt x="12257" y="3233"/>
                    <a:pt x="14569" y="2803"/>
                  </a:cubicBezTo>
                  <a:cubicBezTo>
                    <a:pt x="17593" y="2278"/>
                    <a:pt x="20537" y="1512"/>
                    <a:pt x="23401" y="504"/>
                  </a:cubicBezTo>
                  <a:cubicBezTo>
                    <a:pt x="23688" y="396"/>
                    <a:pt x="23624" y="1"/>
                    <a:pt x="23378"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
            <p:cNvSpPr/>
            <p:nvPr/>
          </p:nvSpPr>
          <p:spPr>
            <a:xfrm rot="-8862877">
              <a:off x="8593371" y="371233"/>
              <a:ext cx="398954" cy="662292"/>
            </a:xfrm>
            <a:custGeom>
              <a:rect b="b" l="l" r="r" t="t"/>
              <a:pathLst>
                <a:path extrusionOk="0" h="20654" w="12449">
                  <a:moveTo>
                    <a:pt x="326" y="1"/>
                  </a:moveTo>
                  <a:cubicBezTo>
                    <a:pt x="163" y="1"/>
                    <a:pt x="0" y="175"/>
                    <a:pt x="83" y="369"/>
                  </a:cubicBezTo>
                  <a:cubicBezTo>
                    <a:pt x="2180" y="5047"/>
                    <a:pt x="4519" y="9604"/>
                    <a:pt x="7181" y="14040"/>
                  </a:cubicBezTo>
                  <a:cubicBezTo>
                    <a:pt x="8391" y="16057"/>
                    <a:pt x="9722" y="18033"/>
                    <a:pt x="11254" y="19848"/>
                  </a:cubicBezTo>
                  <a:cubicBezTo>
                    <a:pt x="11456" y="20090"/>
                    <a:pt x="11658" y="20331"/>
                    <a:pt x="11900" y="20573"/>
                  </a:cubicBezTo>
                  <a:cubicBezTo>
                    <a:pt x="11956" y="20630"/>
                    <a:pt x="12019" y="20653"/>
                    <a:pt x="12079" y="20653"/>
                  </a:cubicBezTo>
                  <a:cubicBezTo>
                    <a:pt x="12278" y="20653"/>
                    <a:pt x="12448" y="20396"/>
                    <a:pt x="12263" y="20211"/>
                  </a:cubicBezTo>
                  <a:cubicBezTo>
                    <a:pt x="11537" y="19485"/>
                    <a:pt x="10891" y="18678"/>
                    <a:pt x="10286" y="17831"/>
                  </a:cubicBezTo>
                  <a:cubicBezTo>
                    <a:pt x="8270" y="14968"/>
                    <a:pt x="6415" y="11983"/>
                    <a:pt x="4842" y="8878"/>
                  </a:cubicBezTo>
                  <a:cubicBezTo>
                    <a:pt x="3310" y="6015"/>
                    <a:pt x="1858" y="3071"/>
                    <a:pt x="527" y="127"/>
                  </a:cubicBezTo>
                  <a:cubicBezTo>
                    <a:pt x="476" y="38"/>
                    <a:pt x="401" y="1"/>
                    <a:pt x="326"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 name="Google Shape;155;p3"/>
          <p:cNvGrpSpPr/>
          <p:nvPr/>
        </p:nvGrpSpPr>
        <p:grpSpPr>
          <a:xfrm>
            <a:off x="-1331177" y="3772251"/>
            <a:ext cx="5190279" cy="3325377"/>
            <a:chOff x="-754697" y="1352100"/>
            <a:chExt cx="6171556" cy="3954075"/>
          </a:xfrm>
        </p:grpSpPr>
        <p:sp>
          <p:nvSpPr>
            <p:cNvPr id="156" name="Google Shape;156;p3"/>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3"/>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3"/>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3"/>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 name="Google Shape;167;p3"/>
          <p:cNvSpPr/>
          <p:nvPr/>
        </p:nvSpPr>
        <p:spPr>
          <a:xfrm rot="-5400000">
            <a:off x="1919294" y="1757345"/>
            <a:ext cx="380111" cy="378732"/>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 name="Google Shape;168;p3"/>
          <p:cNvGrpSpPr/>
          <p:nvPr/>
        </p:nvGrpSpPr>
        <p:grpSpPr>
          <a:xfrm>
            <a:off x="-664267" y="-780406"/>
            <a:ext cx="3577375" cy="4171622"/>
            <a:chOff x="-664267" y="-780406"/>
            <a:chExt cx="3577375" cy="4171622"/>
          </a:xfrm>
        </p:grpSpPr>
        <p:sp>
          <p:nvSpPr>
            <p:cNvPr id="169" name="Google Shape;169;p3"/>
            <p:cNvSpPr/>
            <p:nvPr/>
          </p:nvSpPr>
          <p:spPr>
            <a:xfrm rot="-9527801">
              <a:off x="-112352" y="-452067"/>
              <a:ext cx="2473547" cy="3514945"/>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3"/>
            <p:cNvSpPr/>
            <p:nvPr/>
          </p:nvSpPr>
          <p:spPr>
            <a:xfrm rot="-9527801">
              <a:off x="1067809" y="1094508"/>
              <a:ext cx="16544" cy="9688"/>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3"/>
            <p:cNvSpPr/>
            <p:nvPr/>
          </p:nvSpPr>
          <p:spPr>
            <a:xfrm rot="-9527801">
              <a:off x="1469052" y="1387158"/>
              <a:ext cx="15180"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3"/>
            <p:cNvSpPr/>
            <p:nvPr/>
          </p:nvSpPr>
          <p:spPr>
            <a:xfrm rot="-9527801">
              <a:off x="1386086" y="423441"/>
              <a:ext cx="19273" cy="15726"/>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3"/>
            <p:cNvSpPr/>
            <p:nvPr/>
          </p:nvSpPr>
          <p:spPr>
            <a:xfrm rot="-9527801">
              <a:off x="2017466" y="332224"/>
              <a:ext cx="17909" cy="16067"/>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
            <p:cNvSpPr/>
            <p:nvPr/>
          </p:nvSpPr>
          <p:spPr>
            <a:xfrm rot="-9527801">
              <a:off x="1934750" y="616557"/>
              <a:ext cx="22070" cy="26641"/>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
            <p:cNvSpPr/>
            <p:nvPr/>
          </p:nvSpPr>
          <p:spPr>
            <a:xfrm rot="-9527801">
              <a:off x="1761762" y="482213"/>
              <a:ext cx="12417" cy="14020"/>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
            <p:cNvSpPr/>
            <p:nvPr/>
          </p:nvSpPr>
          <p:spPr>
            <a:xfrm rot="-9527801">
              <a:off x="1623811" y="262326"/>
              <a:ext cx="13781" cy="16544"/>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
            <p:cNvSpPr/>
            <p:nvPr/>
          </p:nvSpPr>
          <p:spPr>
            <a:xfrm rot="-9527801">
              <a:off x="2103455" y="512951"/>
              <a:ext cx="13781" cy="16885"/>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3"/>
            <p:cNvSpPr/>
            <p:nvPr/>
          </p:nvSpPr>
          <p:spPr>
            <a:xfrm rot="-9527801">
              <a:off x="1245107" y="1351949"/>
              <a:ext cx="13781" cy="17909"/>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
            <p:cNvSpPr/>
            <p:nvPr/>
          </p:nvSpPr>
          <p:spPr>
            <a:xfrm rot="-9527801">
              <a:off x="1651070" y="1318561"/>
              <a:ext cx="42674" cy="35783"/>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
            <p:cNvSpPr/>
            <p:nvPr/>
          </p:nvSpPr>
          <p:spPr>
            <a:xfrm rot="-9527801">
              <a:off x="1347731" y="1099884"/>
              <a:ext cx="23435" cy="25140"/>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
            <p:cNvSpPr/>
            <p:nvPr/>
          </p:nvSpPr>
          <p:spPr>
            <a:xfrm rot="-9527801">
              <a:off x="2026810" y="1372567"/>
              <a:ext cx="23435" cy="25686"/>
            </a:xfrm>
            <a:custGeom>
              <a:rect b="b" l="l" r="r" t="t"/>
              <a:pathLst>
                <a:path extrusionOk="0" h="753" w="687">
                  <a:moveTo>
                    <a:pt x="375" y="0"/>
                  </a:moveTo>
                  <a:cubicBezTo>
                    <a:pt x="304" y="0"/>
                    <a:pt x="233" y="20"/>
                    <a:pt x="162" y="67"/>
                  </a:cubicBezTo>
                  <a:lnTo>
                    <a:pt x="122" y="147"/>
                  </a:lnTo>
                  <a:lnTo>
                    <a:pt x="1" y="309"/>
                  </a:lnTo>
                  <a:lnTo>
                    <a:pt x="1" y="430"/>
                  </a:lnTo>
                  <a:cubicBezTo>
                    <a:pt x="41" y="591"/>
                    <a:pt x="202" y="752"/>
                    <a:pt x="404" y="752"/>
                  </a:cubicBezTo>
                  <a:lnTo>
                    <a:pt x="485" y="752"/>
                  </a:lnTo>
                  <a:lnTo>
                    <a:pt x="606" y="712"/>
                  </a:lnTo>
                  <a:lnTo>
                    <a:pt x="646" y="631"/>
                  </a:lnTo>
                  <a:cubicBezTo>
                    <a:pt x="686" y="510"/>
                    <a:pt x="686" y="389"/>
                    <a:pt x="646" y="268"/>
                  </a:cubicBezTo>
                  <a:cubicBezTo>
                    <a:pt x="646" y="188"/>
                    <a:pt x="565" y="67"/>
                    <a:pt x="525" y="26"/>
                  </a:cubicBezTo>
                  <a:cubicBezTo>
                    <a:pt x="475" y="10"/>
                    <a:pt x="425"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
            <p:cNvSpPr/>
            <p:nvPr/>
          </p:nvSpPr>
          <p:spPr>
            <a:xfrm rot="-9527801">
              <a:off x="2035269" y="1138251"/>
              <a:ext cx="23401" cy="24799"/>
            </a:xfrm>
            <a:custGeom>
              <a:rect b="b" l="l" r="r" t="t"/>
              <a:pathLst>
                <a:path extrusionOk="0" h="727" w="686">
                  <a:moveTo>
                    <a:pt x="242" y="0"/>
                  </a:moveTo>
                  <a:lnTo>
                    <a:pt x="162" y="81"/>
                  </a:lnTo>
                  <a:lnTo>
                    <a:pt x="41" y="242"/>
                  </a:lnTo>
                  <a:cubicBezTo>
                    <a:pt x="0" y="323"/>
                    <a:pt x="0" y="404"/>
                    <a:pt x="41" y="444"/>
                  </a:cubicBezTo>
                  <a:lnTo>
                    <a:pt x="81" y="565"/>
                  </a:lnTo>
                  <a:lnTo>
                    <a:pt x="283" y="686"/>
                  </a:lnTo>
                  <a:cubicBezTo>
                    <a:pt x="323" y="726"/>
                    <a:pt x="363" y="726"/>
                    <a:pt x="444" y="726"/>
                  </a:cubicBezTo>
                  <a:lnTo>
                    <a:pt x="524" y="646"/>
                  </a:lnTo>
                  <a:lnTo>
                    <a:pt x="686" y="444"/>
                  </a:lnTo>
                  <a:cubicBezTo>
                    <a:pt x="686" y="363"/>
                    <a:pt x="686" y="323"/>
                    <a:pt x="686" y="242"/>
                  </a:cubicBezTo>
                  <a:lnTo>
                    <a:pt x="605" y="162"/>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
            <p:cNvSpPr/>
            <p:nvPr/>
          </p:nvSpPr>
          <p:spPr>
            <a:xfrm rot="-9527801">
              <a:off x="1361634" y="1227433"/>
              <a:ext cx="24799" cy="25686"/>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
            <p:cNvSpPr/>
            <p:nvPr/>
          </p:nvSpPr>
          <p:spPr>
            <a:xfrm rot="-9527801">
              <a:off x="1359652" y="1561676"/>
              <a:ext cx="13781" cy="19682"/>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
            <p:cNvSpPr/>
            <p:nvPr/>
          </p:nvSpPr>
          <p:spPr>
            <a:xfrm rot="-9527801">
              <a:off x="1565233" y="1589795"/>
              <a:ext cx="16544" cy="14702"/>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
            <p:cNvSpPr/>
            <p:nvPr/>
          </p:nvSpPr>
          <p:spPr>
            <a:xfrm rot="-9527801">
              <a:off x="1704325" y="1438955"/>
              <a:ext cx="28927" cy="27528"/>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
            <p:cNvSpPr/>
            <p:nvPr/>
          </p:nvSpPr>
          <p:spPr>
            <a:xfrm rot="-9527801">
              <a:off x="1583564" y="1460904"/>
              <a:ext cx="26164" cy="27562"/>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
            <p:cNvSpPr/>
            <p:nvPr/>
          </p:nvSpPr>
          <p:spPr>
            <a:xfrm rot="-9527801">
              <a:off x="1857953" y="1560406"/>
              <a:ext cx="15180" cy="16885"/>
            </a:xfrm>
            <a:custGeom>
              <a:rect b="b" l="l" r="r" t="t"/>
              <a:pathLst>
                <a:path extrusionOk="0" h="495" w="445">
                  <a:moveTo>
                    <a:pt x="224" y="0"/>
                  </a:moveTo>
                  <a:cubicBezTo>
                    <a:pt x="203" y="0"/>
                    <a:pt x="183" y="4"/>
                    <a:pt x="162" y="11"/>
                  </a:cubicBezTo>
                  <a:lnTo>
                    <a:pt x="41" y="212"/>
                  </a:lnTo>
                  <a:cubicBezTo>
                    <a:pt x="41" y="253"/>
                    <a:pt x="0" y="293"/>
                    <a:pt x="0" y="373"/>
                  </a:cubicBezTo>
                  <a:lnTo>
                    <a:pt x="121" y="494"/>
                  </a:lnTo>
                  <a:lnTo>
                    <a:pt x="162" y="494"/>
                  </a:lnTo>
                  <a:cubicBezTo>
                    <a:pt x="242" y="494"/>
                    <a:pt x="323" y="494"/>
                    <a:pt x="404" y="454"/>
                  </a:cubicBezTo>
                  <a:lnTo>
                    <a:pt x="444" y="293"/>
                  </a:lnTo>
                  <a:lnTo>
                    <a:pt x="444" y="212"/>
                  </a:lnTo>
                  <a:cubicBezTo>
                    <a:pt x="411" y="79"/>
                    <a:pt x="32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
            <p:cNvSpPr/>
            <p:nvPr/>
          </p:nvSpPr>
          <p:spPr>
            <a:xfrm rot="-9527801">
              <a:off x="1537989" y="815669"/>
              <a:ext cx="39911" cy="49428"/>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3"/>
            <p:cNvSpPr/>
            <p:nvPr/>
          </p:nvSpPr>
          <p:spPr>
            <a:xfrm rot="-9527801">
              <a:off x="1736219" y="702689"/>
              <a:ext cx="22070" cy="25891"/>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3"/>
            <p:cNvSpPr/>
            <p:nvPr/>
          </p:nvSpPr>
          <p:spPr>
            <a:xfrm rot="-9527801">
              <a:off x="1875528" y="835184"/>
              <a:ext cx="39911" cy="42708"/>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3"/>
            <p:cNvSpPr/>
            <p:nvPr/>
          </p:nvSpPr>
          <p:spPr>
            <a:xfrm rot="-9527801">
              <a:off x="1619619" y="834683"/>
              <a:ext cx="39945" cy="39297"/>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3"/>
            <p:cNvSpPr/>
            <p:nvPr/>
          </p:nvSpPr>
          <p:spPr>
            <a:xfrm rot="-9527801">
              <a:off x="1217568" y="696867"/>
              <a:ext cx="22070" cy="26198"/>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
            <p:cNvSpPr/>
            <p:nvPr/>
          </p:nvSpPr>
          <p:spPr>
            <a:xfrm rot="-9527801">
              <a:off x="1673170" y="1032396"/>
              <a:ext cx="33054" cy="35920"/>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
            <p:cNvSpPr/>
            <p:nvPr/>
          </p:nvSpPr>
          <p:spPr>
            <a:xfrm rot="-9527801">
              <a:off x="1547831" y="1050862"/>
              <a:ext cx="35783" cy="37182"/>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
            <p:cNvSpPr/>
            <p:nvPr/>
          </p:nvSpPr>
          <p:spPr>
            <a:xfrm rot="-9527801">
              <a:off x="1295543" y="1023597"/>
              <a:ext cx="15146" cy="19307"/>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
            <p:cNvSpPr/>
            <p:nvPr/>
          </p:nvSpPr>
          <p:spPr>
            <a:xfrm rot="-9527801">
              <a:off x="1343161" y="928295"/>
              <a:ext cx="23435" cy="26710"/>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
            <p:cNvSpPr/>
            <p:nvPr/>
          </p:nvSpPr>
          <p:spPr>
            <a:xfrm rot="-9527801">
              <a:off x="1606046" y="475556"/>
              <a:ext cx="15180" cy="16544"/>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
            <p:cNvSpPr/>
            <p:nvPr/>
          </p:nvSpPr>
          <p:spPr>
            <a:xfrm rot="-9527801">
              <a:off x="1560542" y="1180655"/>
              <a:ext cx="39945" cy="39911"/>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
            <p:cNvSpPr/>
            <p:nvPr/>
          </p:nvSpPr>
          <p:spPr>
            <a:xfrm rot="-9527801">
              <a:off x="2063771" y="930861"/>
              <a:ext cx="27562" cy="27085"/>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
            <p:cNvSpPr/>
            <p:nvPr/>
          </p:nvSpPr>
          <p:spPr>
            <a:xfrm rot="-9527801">
              <a:off x="1766592" y="1057350"/>
              <a:ext cx="31690" cy="36602"/>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
            <p:cNvSpPr/>
            <p:nvPr/>
          </p:nvSpPr>
          <p:spPr>
            <a:xfrm rot="-9527801">
              <a:off x="1809023" y="1291630"/>
              <a:ext cx="38546" cy="42810"/>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
            <p:cNvSpPr/>
            <p:nvPr/>
          </p:nvSpPr>
          <p:spPr>
            <a:xfrm rot="-9527801">
              <a:off x="1474706" y="666969"/>
              <a:ext cx="23401" cy="23401"/>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
            <p:cNvSpPr/>
            <p:nvPr/>
          </p:nvSpPr>
          <p:spPr>
            <a:xfrm rot="-9527801">
              <a:off x="2100858" y="669152"/>
              <a:ext cx="19307" cy="15419"/>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 name="Google Shape;205;p3"/>
          <p:cNvSpPr txBox="1"/>
          <p:nvPr>
            <p:ph type="title"/>
          </p:nvPr>
        </p:nvSpPr>
        <p:spPr>
          <a:xfrm>
            <a:off x="3379500" y="2470896"/>
            <a:ext cx="2385000" cy="81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C8D05"/>
              </a:buClr>
              <a:buSzPts val="4500"/>
              <a:buNone/>
              <a:defRPr sz="4500">
                <a:solidFill>
                  <a:srgbClr val="FC8D05"/>
                </a:solidFill>
              </a:defRPr>
            </a:lvl1pPr>
            <a:lvl2pPr lvl="1" rtl="0">
              <a:spcBef>
                <a:spcPts val="0"/>
              </a:spcBef>
              <a:spcAft>
                <a:spcPts val="0"/>
              </a:spcAft>
              <a:buClr>
                <a:schemeClr val="accent5"/>
              </a:buClr>
              <a:buSzPts val="4500"/>
              <a:buNone/>
              <a:defRPr sz="4500">
                <a:solidFill>
                  <a:schemeClr val="accent5"/>
                </a:solidFill>
              </a:defRPr>
            </a:lvl2pPr>
            <a:lvl3pPr lvl="2" rtl="0">
              <a:spcBef>
                <a:spcPts val="0"/>
              </a:spcBef>
              <a:spcAft>
                <a:spcPts val="0"/>
              </a:spcAft>
              <a:buClr>
                <a:schemeClr val="accent5"/>
              </a:buClr>
              <a:buSzPts val="4500"/>
              <a:buNone/>
              <a:defRPr sz="4500">
                <a:solidFill>
                  <a:schemeClr val="accent5"/>
                </a:solidFill>
              </a:defRPr>
            </a:lvl3pPr>
            <a:lvl4pPr lvl="3" rtl="0">
              <a:spcBef>
                <a:spcPts val="0"/>
              </a:spcBef>
              <a:spcAft>
                <a:spcPts val="0"/>
              </a:spcAft>
              <a:buClr>
                <a:schemeClr val="accent5"/>
              </a:buClr>
              <a:buSzPts val="4500"/>
              <a:buNone/>
              <a:defRPr sz="4500">
                <a:solidFill>
                  <a:schemeClr val="accent5"/>
                </a:solidFill>
              </a:defRPr>
            </a:lvl4pPr>
            <a:lvl5pPr lvl="4" rtl="0">
              <a:spcBef>
                <a:spcPts val="0"/>
              </a:spcBef>
              <a:spcAft>
                <a:spcPts val="0"/>
              </a:spcAft>
              <a:buClr>
                <a:schemeClr val="accent5"/>
              </a:buClr>
              <a:buSzPts val="4500"/>
              <a:buNone/>
              <a:defRPr sz="4500">
                <a:solidFill>
                  <a:schemeClr val="accent5"/>
                </a:solidFill>
              </a:defRPr>
            </a:lvl5pPr>
            <a:lvl6pPr lvl="5" rtl="0">
              <a:spcBef>
                <a:spcPts val="0"/>
              </a:spcBef>
              <a:spcAft>
                <a:spcPts val="0"/>
              </a:spcAft>
              <a:buClr>
                <a:schemeClr val="accent5"/>
              </a:buClr>
              <a:buSzPts val="4500"/>
              <a:buNone/>
              <a:defRPr sz="4500">
                <a:solidFill>
                  <a:schemeClr val="accent5"/>
                </a:solidFill>
              </a:defRPr>
            </a:lvl6pPr>
            <a:lvl7pPr lvl="6" rtl="0">
              <a:spcBef>
                <a:spcPts val="0"/>
              </a:spcBef>
              <a:spcAft>
                <a:spcPts val="0"/>
              </a:spcAft>
              <a:buClr>
                <a:schemeClr val="accent5"/>
              </a:buClr>
              <a:buSzPts val="4500"/>
              <a:buNone/>
              <a:defRPr sz="4500">
                <a:solidFill>
                  <a:schemeClr val="accent5"/>
                </a:solidFill>
              </a:defRPr>
            </a:lvl7pPr>
            <a:lvl8pPr lvl="7" rtl="0">
              <a:spcBef>
                <a:spcPts val="0"/>
              </a:spcBef>
              <a:spcAft>
                <a:spcPts val="0"/>
              </a:spcAft>
              <a:buClr>
                <a:schemeClr val="accent5"/>
              </a:buClr>
              <a:buSzPts val="4500"/>
              <a:buNone/>
              <a:defRPr sz="4500">
                <a:solidFill>
                  <a:schemeClr val="accent5"/>
                </a:solidFill>
              </a:defRPr>
            </a:lvl8pPr>
            <a:lvl9pPr lvl="8" rtl="0">
              <a:spcBef>
                <a:spcPts val="0"/>
              </a:spcBef>
              <a:spcAft>
                <a:spcPts val="0"/>
              </a:spcAft>
              <a:buClr>
                <a:schemeClr val="accent5"/>
              </a:buClr>
              <a:buSzPts val="4500"/>
              <a:buNone/>
              <a:defRPr sz="4500">
                <a:solidFill>
                  <a:schemeClr val="accent5"/>
                </a:solidFill>
              </a:defRPr>
            </a:lvl9pPr>
          </a:lstStyle>
          <a:p/>
        </p:txBody>
      </p:sp>
      <p:sp>
        <p:nvSpPr>
          <p:cNvPr id="206" name="Google Shape;206;p3"/>
          <p:cNvSpPr txBox="1"/>
          <p:nvPr>
            <p:ph hasCustomPrompt="1" idx="2" type="title"/>
          </p:nvPr>
        </p:nvSpPr>
        <p:spPr>
          <a:xfrm>
            <a:off x="3379500" y="1199075"/>
            <a:ext cx="2385000" cy="12894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8000"/>
              <a:buNone/>
              <a:defRPr sz="8000">
                <a:solidFill>
                  <a:srgbClr val="FFFFFF"/>
                </a:solidFill>
              </a:defRPr>
            </a:lvl1pPr>
            <a:lvl2pPr lvl="1" rtl="0" algn="ctr">
              <a:spcBef>
                <a:spcPts val="0"/>
              </a:spcBef>
              <a:spcAft>
                <a:spcPts val="0"/>
              </a:spcAft>
              <a:buClr>
                <a:srgbClr val="FFFFFF"/>
              </a:buClr>
              <a:buSzPts val="8000"/>
              <a:buNone/>
              <a:defRPr sz="8000">
                <a:solidFill>
                  <a:srgbClr val="FFFFFF"/>
                </a:solidFill>
              </a:defRPr>
            </a:lvl2pPr>
            <a:lvl3pPr lvl="2" rtl="0" algn="ctr">
              <a:spcBef>
                <a:spcPts val="0"/>
              </a:spcBef>
              <a:spcAft>
                <a:spcPts val="0"/>
              </a:spcAft>
              <a:buClr>
                <a:srgbClr val="FFFFFF"/>
              </a:buClr>
              <a:buSzPts val="8000"/>
              <a:buNone/>
              <a:defRPr sz="8000">
                <a:solidFill>
                  <a:srgbClr val="FFFFFF"/>
                </a:solidFill>
              </a:defRPr>
            </a:lvl3pPr>
            <a:lvl4pPr lvl="3" rtl="0" algn="ctr">
              <a:spcBef>
                <a:spcPts val="0"/>
              </a:spcBef>
              <a:spcAft>
                <a:spcPts val="0"/>
              </a:spcAft>
              <a:buClr>
                <a:srgbClr val="FFFFFF"/>
              </a:buClr>
              <a:buSzPts val="8000"/>
              <a:buNone/>
              <a:defRPr sz="8000">
                <a:solidFill>
                  <a:srgbClr val="FFFFFF"/>
                </a:solidFill>
              </a:defRPr>
            </a:lvl4pPr>
            <a:lvl5pPr lvl="4" rtl="0" algn="ctr">
              <a:spcBef>
                <a:spcPts val="0"/>
              </a:spcBef>
              <a:spcAft>
                <a:spcPts val="0"/>
              </a:spcAft>
              <a:buClr>
                <a:srgbClr val="FFFFFF"/>
              </a:buClr>
              <a:buSzPts val="8000"/>
              <a:buNone/>
              <a:defRPr sz="8000">
                <a:solidFill>
                  <a:srgbClr val="FFFFFF"/>
                </a:solidFill>
              </a:defRPr>
            </a:lvl5pPr>
            <a:lvl6pPr lvl="5" rtl="0" algn="ctr">
              <a:spcBef>
                <a:spcPts val="0"/>
              </a:spcBef>
              <a:spcAft>
                <a:spcPts val="0"/>
              </a:spcAft>
              <a:buClr>
                <a:srgbClr val="FFFFFF"/>
              </a:buClr>
              <a:buSzPts val="8000"/>
              <a:buNone/>
              <a:defRPr sz="8000">
                <a:solidFill>
                  <a:srgbClr val="FFFFFF"/>
                </a:solidFill>
              </a:defRPr>
            </a:lvl6pPr>
            <a:lvl7pPr lvl="6" rtl="0" algn="ctr">
              <a:spcBef>
                <a:spcPts val="0"/>
              </a:spcBef>
              <a:spcAft>
                <a:spcPts val="0"/>
              </a:spcAft>
              <a:buClr>
                <a:srgbClr val="FFFFFF"/>
              </a:buClr>
              <a:buSzPts val="8000"/>
              <a:buNone/>
              <a:defRPr sz="8000">
                <a:solidFill>
                  <a:srgbClr val="FFFFFF"/>
                </a:solidFill>
              </a:defRPr>
            </a:lvl7pPr>
            <a:lvl8pPr lvl="7" rtl="0" algn="ctr">
              <a:spcBef>
                <a:spcPts val="0"/>
              </a:spcBef>
              <a:spcAft>
                <a:spcPts val="0"/>
              </a:spcAft>
              <a:buClr>
                <a:srgbClr val="FFFFFF"/>
              </a:buClr>
              <a:buSzPts val="8000"/>
              <a:buNone/>
              <a:defRPr sz="8000">
                <a:solidFill>
                  <a:srgbClr val="FFFFFF"/>
                </a:solidFill>
              </a:defRPr>
            </a:lvl8pPr>
            <a:lvl9pPr lvl="8" rtl="0" algn="ctr">
              <a:spcBef>
                <a:spcPts val="0"/>
              </a:spcBef>
              <a:spcAft>
                <a:spcPts val="0"/>
              </a:spcAft>
              <a:buClr>
                <a:srgbClr val="FFFFFF"/>
              </a:buClr>
              <a:buSzPts val="8000"/>
              <a:buNone/>
              <a:defRPr sz="8000">
                <a:solidFill>
                  <a:srgbClr val="FFFFFF"/>
                </a:solidFill>
              </a:defRPr>
            </a:lvl9pPr>
          </a:lstStyle>
          <a:p>
            <a:r>
              <a:t>xx%</a:t>
            </a:r>
          </a:p>
        </p:txBody>
      </p:sp>
      <p:sp>
        <p:nvSpPr>
          <p:cNvPr id="207" name="Google Shape;207;p3"/>
          <p:cNvSpPr txBox="1"/>
          <p:nvPr>
            <p:ph idx="1" type="subTitle"/>
          </p:nvPr>
        </p:nvSpPr>
        <p:spPr>
          <a:xfrm>
            <a:off x="2826750" y="3220038"/>
            <a:ext cx="3490500" cy="57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CUSTOM_8">
    <p:spTree>
      <p:nvGrpSpPr>
        <p:cNvPr id="713" name="Shape 713"/>
        <p:cNvGrpSpPr/>
        <p:nvPr/>
      </p:nvGrpSpPr>
      <p:grpSpPr>
        <a:xfrm>
          <a:off x="0" y="0"/>
          <a:ext cx="0" cy="0"/>
          <a:chOff x="0" y="0"/>
          <a:chExt cx="0" cy="0"/>
        </a:xfrm>
      </p:grpSpPr>
      <p:sp>
        <p:nvSpPr>
          <p:cNvPr id="714" name="Google Shape;714;p21"/>
          <p:cNvSpPr txBox="1"/>
          <p:nvPr>
            <p:ph hasCustomPrompt="1" type="title"/>
          </p:nvPr>
        </p:nvSpPr>
        <p:spPr>
          <a:xfrm>
            <a:off x="311700" y="1906338"/>
            <a:ext cx="8520600" cy="836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500"/>
              <a:buNone/>
              <a:defRPr sz="6500"/>
            </a:lvl1pPr>
            <a:lvl2pPr lvl="1" rtl="0" algn="ctr">
              <a:spcBef>
                <a:spcPts val="0"/>
              </a:spcBef>
              <a:spcAft>
                <a:spcPts val="0"/>
              </a:spcAft>
              <a:buSzPts val="6500"/>
              <a:buNone/>
              <a:defRPr sz="6500"/>
            </a:lvl2pPr>
            <a:lvl3pPr lvl="2" rtl="0" algn="ctr">
              <a:spcBef>
                <a:spcPts val="0"/>
              </a:spcBef>
              <a:spcAft>
                <a:spcPts val="0"/>
              </a:spcAft>
              <a:buSzPts val="6500"/>
              <a:buNone/>
              <a:defRPr sz="6500"/>
            </a:lvl3pPr>
            <a:lvl4pPr lvl="3" rtl="0" algn="ctr">
              <a:spcBef>
                <a:spcPts val="0"/>
              </a:spcBef>
              <a:spcAft>
                <a:spcPts val="0"/>
              </a:spcAft>
              <a:buSzPts val="6500"/>
              <a:buNone/>
              <a:defRPr sz="6500"/>
            </a:lvl4pPr>
            <a:lvl5pPr lvl="4" rtl="0" algn="ctr">
              <a:spcBef>
                <a:spcPts val="0"/>
              </a:spcBef>
              <a:spcAft>
                <a:spcPts val="0"/>
              </a:spcAft>
              <a:buSzPts val="6500"/>
              <a:buNone/>
              <a:defRPr sz="6500"/>
            </a:lvl5pPr>
            <a:lvl6pPr lvl="5" rtl="0" algn="ctr">
              <a:spcBef>
                <a:spcPts val="0"/>
              </a:spcBef>
              <a:spcAft>
                <a:spcPts val="0"/>
              </a:spcAft>
              <a:buSzPts val="6500"/>
              <a:buNone/>
              <a:defRPr sz="6500"/>
            </a:lvl6pPr>
            <a:lvl7pPr lvl="6" rtl="0" algn="ctr">
              <a:spcBef>
                <a:spcPts val="0"/>
              </a:spcBef>
              <a:spcAft>
                <a:spcPts val="0"/>
              </a:spcAft>
              <a:buSzPts val="6500"/>
              <a:buNone/>
              <a:defRPr sz="6500"/>
            </a:lvl7pPr>
            <a:lvl8pPr lvl="7" rtl="0" algn="ctr">
              <a:spcBef>
                <a:spcPts val="0"/>
              </a:spcBef>
              <a:spcAft>
                <a:spcPts val="0"/>
              </a:spcAft>
              <a:buSzPts val="6500"/>
              <a:buNone/>
              <a:defRPr sz="6500"/>
            </a:lvl8pPr>
            <a:lvl9pPr lvl="8" rtl="0" algn="ctr">
              <a:spcBef>
                <a:spcPts val="0"/>
              </a:spcBef>
              <a:spcAft>
                <a:spcPts val="0"/>
              </a:spcAft>
              <a:buSzPts val="6500"/>
              <a:buNone/>
              <a:defRPr sz="6500"/>
            </a:lvl9pPr>
          </a:lstStyle>
          <a:p>
            <a:r>
              <a:t>xx%</a:t>
            </a:r>
          </a:p>
        </p:txBody>
      </p:sp>
      <p:sp>
        <p:nvSpPr>
          <p:cNvPr id="715" name="Google Shape;715;p21"/>
          <p:cNvSpPr txBox="1"/>
          <p:nvPr>
            <p:ph idx="1" type="body"/>
          </p:nvPr>
        </p:nvSpPr>
        <p:spPr>
          <a:xfrm>
            <a:off x="311700" y="2697763"/>
            <a:ext cx="8520600" cy="539400"/>
          </a:xfrm>
          <a:prstGeom prst="rect">
            <a:avLst/>
          </a:prstGeom>
        </p:spPr>
        <p:txBody>
          <a:bodyPr anchorCtr="0" anchor="t" bIns="91425" lIns="91425" spcFirstLastPara="1" rIns="91425" wrap="square" tIns="91425">
            <a:noAutofit/>
          </a:bodyPr>
          <a:lstStyle>
            <a:lvl1pPr indent="-355600" lvl="0" marL="457200" rtl="0" algn="ctr">
              <a:spcBef>
                <a:spcPts val="0"/>
              </a:spcBef>
              <a:spcAft>
                <a:spcPts val="0"/>
              </a:spcAft>
              <a:buSzPts val="2000"/>
              <a:buChar char="●"/>
              <a:defRPr sz="2000"/>
            </a:lvl1pPr>
            <a:lvl2pPr indent="-355600" lvl="1" marL="914400" rtl="0" algn="ctr">
              <a:spcBef>
                <a:spcPts val="0"/>
              </a:spcBef>
              <a:spcAft>
                <a:spcPts val="0"/>
              </a:spcAft>
              <a:buSzPts val="2000"/>
              <a:buChar char="○"/>
              <a:defRPr sz="2000"/>
            </a:lvl2pPr>
            <a:lvl3pPr indent="-355600" lvl="2" marL="1371600" rtl="0" algn="ctr">
              <a:spcBef>
                <a:spcPts val="0"/>
              </a:spcBef>
              <a:spcAft>
                <a:spcPts val="0"/>
              </a:spcAft>
              <a:buSzPts val="2000"/>
              <a:buChar char="■"/>
              <a:defRPr sz="2000"/>
            </a:lvl3pPr>
            <a:lvl4pPr indent="-355600" lvl="3" marL="1828800" rtl="0" algn="ctr">
              <a:spcBef>
                <a:spcPts val="0"/>
              </a:spcBef>
              <a:spcAft>
                <a:spcPts val="0"/>
              </a:spcAft>
              <a:buSzPts val="2000"/>
              <a:buChar char="●"/>
              <a:defRPr sz="2000"/>
            </a:lvl4pPr>
            <a:lvl5pPr indent="-355600" lvl="4" marL="2286000" rtl="0" algn="ctr">
              <a:spcBef>
                <a:spcPts val="0"/>
              </a:spcBef>
              <a:spcAft>
                <a:spcPts val="0"/>
              </a:spcAft>
              <a:buSzPts val="2000"/>
              <a:buChar char="○"/>
              <a:defRPr sz="2000"/>
            </a:lvl5pPr>
            <a:lvl6pPr indent="-355600" lvl="5" marL="2743200" rtl="0" algn="ctr">
              <a:spcBef>
                <a:spcPts val="0"/>
              </a:spcBef>
              <a:spcAft>
                <a:spcPts val="0"/>
              </a:spcAft>
              <a:buSzPts val="2000"/>
              <a:buChar char="■"/>
              <a:defRPr sz="2000"/>
            </a:lvl6pPr>
            <a:lvl7pPr indent="-355600" lvl="6" marL="3200400" rtl="0" algn="ctr">
              <a:spcBef>
                <a:spcPts val="0"/>
              </a:spcBef>
              <a:spcAft>
                <a:spcPts val="0"/>
              </a:spcAft>
              <a:buSzPts val="2000"/>
              <a:buChar char="●"/>
              <a:defRPr sz="2000"/>
            </a:lvl7pPr>
            <a:lvl8pPr indent="-355600" lvl="7" marL="3657600" rtl="0" algn="ctr">
              <a:spcBef>
                <a:spcPts val="0"/>
              </a:spcBef>
              <a:spcAft>
                <a:spcPts val="0"/>
              </a:spcAft>
              <a:buSzPts val="2000"/>
              <a:buChar char="○"/>
              <a:defRPr sz="2000"/>
            </a:lvl8pPr>
            <a:lvl9pPr indent="-355600" lvl="8" marL="4114800" rtl="0" algn="ctr">
              <a:spcBef>
                <a:spcPts val="0"/>
              </a:spcBef>
              <a:spcAft>
                <a:spcPts val="0"/>
              </a:spcAft>
              <a:buSzPts val="2000"/>
              <a:buChar char="■"/>
              <a:defRPr sz="2000"/>
            </a:lvl9pPr>
          </a:lstStyle>
          <a:p/>
        </p:txBody>
      </p:sp>
      <p:sp>
        <p:nvSpPr>
          <p:cNvPr id="716" name="Google Shape;716;p21"/>
          <p:cNvSpPr/>
          <p:nvPr/>
        </p:nvSpPr>
        <p:spPr>
          <a:xfrm flipH="1" rot="3863130">
            <a:off x="-1823485" y="2594383"/>
            <a:ext cx="4426608" cy="4334149"/>
          </a:xfrm>
          <a:custGeom>
            <a:rect b="b" l="l" r="r" t="t"/>
            <a:pathLst>
              <a:path extrusionOk="0" h="181830" w="164618">
                <a:moveTo>
                  <a:pt x="17337" y="0"/>
                </a:moveTo>
                <a:cubicBezTo>
                  <a:pt x="11319" y="0"/>
                  <a:pt x="5466" y="2631"/>
                  <a:pt x="351" y="7417"/>
                </a:cubicBezTo>
                <a:lnTo>
                  <a:pt x="0" y="23756"/>
                </a:lnTo>
                <a:cubicBezTo>
                  <a:pt x="11551" y="25117"/>
                  <a:pt x="25123" y="28148"/>
                  <a:pt x="31316" y="39963"/>
                </a:cubicBezTo>
                <a:cubicBezTo>
                  <a:pt x="35137" y="47342"/>
                  <a:pt x="35006" y="56214"/>
                  <a:pt x="38212" y="63944"/>
                </a:cubicBezTo>
                <a:cubicBezTo>
                  <a:pt x="42253" y="73739"/>
                  <a:pt x="51125" y="80107"/>
                  <a:pt x="59733" y="84675"/>
                </a:cubicBezTo>
                <a:cubicBezTo>
                  <a:pt x="68386" y="89243"/>
                  <a:pt x="76336" y="94382"/>
                  <a:pt x="84900" y="99960"/>
                </a:cubicBezTo>
                <a:cubicBezTo>
                  <a:pt x="106334" y="113927"/>
                  <a:pt x="117885" y="167116"/>
                  <a:pt x="111956" y="181830"/>
                </a:cubicBezTo>
                <a:lnTo>
                  <a:pt x="164618" y="98159"/>
                </a:lnTo>
                <a:cubicBezTo>
                  <a:pt x="155043" y="77033"/>
                  <a:pt x="135498" y="61353"/>
                  <a:pt x="115426" y="58673"/>
                </a:cubicBezTo>
                <a:cubicBezTo>
                  <a:pt x="112484" y="58295"/>
                  <a:pt x="109552" y="58172"/>
                  <a:pt x="106623" y="58172"/>
                </a:cubicBezTo>
                <a:cubicBezTo>
                  <a:pt x="101103" y="58172"/>
                  <a:pt x="95600" y="58611"/>
                  <a:pt x="90084" y="58611"/>
                </a:cubicBezTo>
                <a:cubicBezTo>
                  <a:pt x="89352" y="58611"/>
                  <a:pt x="88620" y="58603"/>
                  <a:pt x="87887" y="58586"/>
                </a:cubicBezTo>
                <a:cubicBezTo>
                  <a:pt x="78664" y="58366"/>
                  <a:pt x="68781" y="56302"/>
                  <a:pt x="61227" y="49362"/>
                </a:cubicBezTo>
                <a:cubicBezTo>
                  <a:pt x="48841" y="38074"/>
                  <a:pt x="45854" y="17036"/>
                  <a:pt x="33073" y="6319"/>
                </a:cubicBezTo>
                <a:cubicBezTo>
                  <a:pt x="27958" y="2002"/>
                  <a:pt x="22585" y="0"/>
                  <a:pt x="1733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 name="Google Shape;717;p21"/>
          <p:cNvGrpSpPr/>
          <p:nvPr/>
        </p:nvGrpSpPr>
        <p:grpSpPr>
          <a:xfrm rot="-4498532">
            <a:off x="154133" y="3097747"/>
            <a:ext cx="1909331" cy="1939678"/>
            <a:chOff x="-754697" y="1352100"/>
            <a:chExt cx="6171556" cy="3954075"/>
          </a:xfrm>
        </p:grpSpPr>
        <p:sp>
          <p:nvSpPr>
            <p:cNvPr id="718" name="Google Shape;718;p21"/>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1"/>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1"/>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1"/>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1"/>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1"/>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1"/>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1"/>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1"/>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1"/>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1"/>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 name="Google Shape;729;p21"/>
          <p:cNvGrpSpPr/>
          <p:nvPr/>
        </p:nvGrpSpPr>
        <p:grpSpPr>
          <a:xfrm rot="-7699724">
            <a:off x="6310521" y="-2358085"/>
            <a:ext cx="3806887" cy="4765914"/>
            <a:chOff x="6132853" y="1390870"/>
            <a:chExt cx="3806719" cy="4765704"/>
          </a:xfrm>
        </p:grpSpPr>
        <p:sp>
          <p:nvSpPr>
            <p:cNvPr id="730" name="Google Shape;730;p21"/>
            <p:cNvSpPr/>
            <p:nvPr/>
          </p:nvSpPr>
          <p:spPr>
            <a:xfrm rot="-9401137">
              <a:off x="6864169" y="1684114"/>
              <a:ext cx="2344087" cy="4179216"/>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1"/>
            <p:cNvSpPr/>
            <p:nvPr/>
          </p:nvSpPr>
          <p:spPr>
            <a:xfrm rot="-9401137">
              <a:off x="7272015" y="431341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1"/>
            <p:cNvSpPr/>
            <p:nvPr/>
          </p:nvSpPr>
          <p:spPr>
            <a:xfrm rot="-9401137">
              <a:off x="8234467" y="2847548"/>
              <a:ext cx="42672" cy="50961"/>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1"/>
            <p:cNvSpPr/>
            <p:nvPr/>
          </p:nvSpPr>
          <p:spPr>
            <a:xfrm rot="-9401137">
              <a:off x="8870405" y="2834548"/>
              <a:ext cx="27561" cy="35304"/>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1"/>
            <p:cNvSpPr/>
            <p:nvPr/>
          </p:nvSpPr>
          <p:spPr>
            <a:xfrm rot="-9401137">
              <a:off x="8570353" y="2656276"/>
              <a:ext cx="27561" cy="32507"/>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1"/>
            <p:cNvSpPr/>
            <p:nvPr/>
          </p:nvSpPr>
          <p:spPr>
            <a:xfrm rot="-9401137">
              <a:off x="6840050" y="4230111"/>
              <a:ext cx="26163" cy="34690"/>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1"/>
            <p:cNvSpPr/>
            <p:nvPr/>
          </p:nvSpPr>
          <p:spPr>
            <a:xfrm rot="-9401137">
              <a:off x="7632337" y="4193410"/>
              <a:ext cx="82581" cy="71631"/>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1"/>
            <p:cNvSpPr/>
            <p:nvPr/>
          </p:nvSpPr>
          <p:spPr>
            <a:xfrm rot="-9401137">
              <a:off x="7058305" y="3745809"/>
              <a:ext cx="44036" cy="49733"/>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1"/>
            <p:cNvSpPr/>
            <p:nvPr/>
          </p:nvSpPr>
          <p:spPr>
            <a:xfrm rot="-9401137">
              <a:off x="7076342" y="3996918"/>
              <a:ext cx="46833" cy="48232"/>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1"/>
            <p:cNvSpPr/>
            <p:nvPr/>
          </p:nvSpPr>
          <p:spPr>
            <a:xfrm rot="-9401137">
              <a:off x="7045832" y="4648976"/>
              <a:ext cx="28925" cy="36089"/>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1"/>
            <p:cNvSpPr/>
            <p:nvPr/>
          </p:nvSpPr>
          <p:spPr>
            <a:xfrm rot="-9401137">
              <a:off x="7446673" y="4717027"/>
              <a:ext cx="30290" cy="28175"/>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1"/>
            <p:cNvSpPr/>
            <p:nvPr/>
          </p:nvSpPr>
          <p:spPr>
            <a:xfrm rot="-9401137">
              <a:off x="7492825" y="4466435"/>
              <a:ext cx="49528" cy="55054"/>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1"/>
            <p:cNvSpPr/>
            <p:nvPr/>
          </p:nvSpPr>
          <p:spPr>
            <a:xfrm rot="-9401137">
              <a:off x="7448246" y="3207414"/>
              <a:ext cx="78453" cy="95474"/>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1"/>
            <p:cNvSpPr/>
            <p:nvPr/>
          </p:nvSpPr>
          <p:spPr>
            <a:xfrm rot="-9401137">
              <a:off x="7840661" y="3000076"/>
              <a:ext cx="44070" cy="51404"/>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1"/>
            <p:cNvSpPr/>
            <p:nvPr/>
          </p:nvSpPr>
          <p:spPr>
            <a:xfrm rot="-9401137">
              <a:off x="8104101" y="3269386"/>
              <a:ext cx="78419" cy="83945"/>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1"/>
            <p:cNvSpPr/>
            <p:nvPr/>
          </p:nvSpPr>
          <p:spPr>
            <a:xfrm rot="-9401137">
              <a:off x="7604115" y="3246942"/>
              <a:ext cx="78453" cy="78556"/>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1"/>
            <p:cNvSpPr/>
            <p:nvPr/>
          </p:nvSpPr>
          <p:spPr>
            <a:xfrm rot="-9401137">
              <a:off x="8827740" y="3642030"/>
              <a:ext cx="11018" cy="26197"/>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1"/>
            <p:cNvSpPr/>
            <p:nvPr/>
          </p:nvSpPr>
          <p:spPr>
            <a:xfrm rot="-9401137">
              <a:off x="7694338" y="3638914"/>
              <a:ext cx="64673" cy="68834"/>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1"/>
            <p:cNvSpPr/>
            <p:nvPr/>
          </p:nvSpPr>
          <p:spPr>
            <a:xfrm rot="-9401137">
              <a:off x="7449843" y="3665319"/>
              <a:ext cx="70199" cy="74326"/>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1"/>
            <p:cNvSpPr/>
            <p:nvPr/>
          </p:nvSpPr>
          <p:spPr>
            <a:xfrm rot="-9401137">
              <a:off x="7464494" y="3919201"/>
              <a:ext cx="78453" cy="77225"/>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1"/>
            <p:cNvSpPr/>
            <p:nvPr/>
          </p:nvSpPr>
          <p:spPr>
            <a:xfrm rot="-9401137">
              <a:off x="8463973" y="3468754"/>
              <a:ext cx="53689" cy="53655"/>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1"/>
            <p:cNvSpPr/>
            <p:nvPr/>
          </p:nvSpPr>
          <p:spPr>
            <a:xfrm rot="-9401137">
              <a:off x="7873717" y="3694214"/>
              <a:ext cx="63309" cy="70949"/>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1"/>
            <p:cNvSpPr/>
            <p:nvPr/>
          </p:nvSpPr>
          <p:spPr>
            <a:xfrm rot="-9401137">
              <a:off x="7336073" y="2910306"/>
              <a:ext cx="45401" cy="49562"/>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1"/>
            <p:cNvSpPr/>
            <p:nvPr/>
          </p:nvSpPr>
          <p:spPr>
            <a:xfrm rot="-9401137">
              <a:off x="8555506" y="2960971"/>
              <a:ext cx="35816" cy="28960"/>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 name="Google Shape;754;p21"/>
          <p:cNvGrpSpPr/>
          <p:nvPr/>
        </p:nvGrpSpPr>
        <p:grpSpPr>
          <a:xfrm rot="9924834">
            <a:off x="6688594" y="137679"/>
            <a:ext cx="1724549" cy="1188751"/>
            <a:chOff x="2408692" y="-569353"/>
            <a:chExt cx="3769974" cy="2558659"/>
          </a:xfrm>
        </p:grpSpPr>
        <p:sp>
          <p:nvSpPr>
            <p:cNvPr id="755" name="Google Shape;755;p21"/>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1"/>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1"/>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1"/>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1"/>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9">
    <p:spTree>
      <p:nvGrpSpPr>
        <p:cNvPr id="760" name="Shape 760"/>
        <p:cNvGrpSpPr/>
        <p:nvPr/>
      </p:nvGrpSpPr>
      <p:grpSpPr>
        <a:xfrm>
          <a:off x="0" y="0"/>
          <a:ext cx="0" cy="0"/>
          <a:chOff x="0" y="0"/>
          <a:chExt cx="0" cy="0"/>
        </a:xfrm>
      </p:grpSpPr>
      <p:grpSp>
        <p:nvGrpSpPr>
          <p:cNvPr id="761" name="Google Shape;761;p22"/>
          <p:cNvGrpSpPr/>
          <p:nvPr/>
        </p:nvGrpSpPr>
        <p:grpSpPr>
          <a:xfrm>
            <a:off x="5555525" y="-370153"/>
            <a:ext cx="6922798" cy="6894979"/>
            <a:chOff x="5555525" y="-370153"/>
            <a:chExt cx="6922798" cy="6894979"/>
          </a:xfrm>
        </p:grpSpPr>
        <p:sp>
          <p:nvSpPr>
            <p:cNvPr id="762" name="Google Shape;762;p22"/>
            <p:cNvSpPr/>
            <p:nvPr/>
          </p:nvSpPr>
          <p:spPr>
            <a:xfrm rot="3320876">
              <a:off x="6559270" y="568767"/>
              <a:ext cx="4915307" cy="5017139"/>
            </a:xfrm>
            <a:custGeom>
              <a:rect b="b" l="l" r="r" t="t"/>
              <a:pathLst>
                <a:path extrusionOk="0" h="181830" w="164618">
                  <a:moveTo>
                    <a:pt x="17337" y="0"/>
                  </a:moveTo>
                  <a:cubicBezTo>
                    <a:pt x="11319" y="0"/>
                    <a:pt x="5466" y="2631"/>
                    <a:pt x="351" y="7417"/>
                  </a:cubicBezTo>
                  <a:lnTo>
                    <a:pt x="0" y="23756"/>
                  </a:lnTo>
                  <a:cubicBezTo>
                    <a:pt x="11551" y="25117"/>
                    <a:pt x="25123" y="28148"/>
                    <a:pt x="31316" y="39963"/>
                  </a:cubicBezTo>
                  <a:cubicBezTo>
                    <a:pt x="35137" y="47342"/>
                    <a:pt x="35006" y="56214"/>
                    <a:pt x="38212" y="63944"/>
                  </a:cubicBezTo>
                  <a:cubicBezTo>
                    <a:pt x="42253" y="73739"/>
                    <a:pt x="51125" y="80107"/>
                    <a:pt x="59733" y="84675"/>
                  </a:cubicBezTo>
                  <a:cubicBezTo>
                    <a:pt x="68386" y="89243"/>
                    <a:pt x="76336" y="94382"/>
                    <a:pt x="84900" y="99960"/>
                  </a:cubicBezTo>
                  <a:cubicBezTo>
                    <a:pt x="106334" y="113927"/>
                    <a:pt x="117885" y="167116"/>
                    <a:pt x="111956" y="181830"/>
                  </a:cubicBezTo>
                  <a:lnTo>
                    <a:pt x="164618" y="98159"/>
                  </a:lnTo>
                  <a:cubicBezTo>
                    <a:pt x="155043" y="77033"/>
                    <a:pt x="135498" y="61353"/>
                    <a:pt x="115426" y="58673"/>
                  </a:cubicBezTo>
                  <a:cubicBezTo>
                    <a:pt x="112484" y="58295"/>
                    <a:pt x="109552" y="58172"/>
                    <a:pt x="106623" y="58172"/>
                  </a:cubicBezTo>
                  <a:cubicBezTo>
                    <a:pt x="101103" y="58172"/>
                    <a:pt x="95600" y="58611"/>
                    <a:pt x="90084" y="58611"/>
                  </a:cubicBezTo>
                  <a:cubicBezTo>
                    <a:pt x="89352" y="58611"/>
                    <a:pt x="88620" y="58603"/>
                    <a:pt x="87887" y="58586"/>
                  </a:cubicBezTo>
                  <a:cubicBezTo>
                    <a:pt x="78664" y="58366"/>
                    <a:pt x="68781" y="56302"/>
                    <a:pt x="61227" y="49362"/>
                  </a:cubicBezTo>
                  <a:cubicBezTo>
                    <a:pt x="48841" y="38074"/>
                    <a:pt x="45854" y="17036"/>
                    <a:pt x="33073" y="6319"/>
                  </a:cubicBezTo>
                  <a:cubicBezTo>
                    <a:pt x="27958" y="2002"/>
                    <a:pt x="22585" y="0"/>
                    <a:pt x="1733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2"/>
            <p:cNvSpPr/>
            <p:nvPr/>
          </p:nvSpPr>
          <p:spPr>
            <a:xfrm rot="5400000">
              <a:off x="9262450" y="4478550"/>
              <a:ext cx="24175" cy="14025"/>
            </a:xfrm>
            <a:custGeom>
              <a:rect b="b" l="l" r="r" t="t"/>
              <a:pathLst>
                <a:path extrusionOk="0" h="561" w="967">
                  <a:moveTo>
                    <a:pt x="923" y="1"/>
                  </a:moveTo>
                  <a:lnTo>
                    <a:pt x="659" y="88"/>
                  </a:lnTo>
                  <a:cubicBezTo>
                    <a:pt x="594" y="88"/>
                    <a:pt x="539" y="66"/>
                    <a:pt x="473" y="66"/>
                  </a:cubicBezTo>
                  <a:cubicBezTo>
                    <a:pt x="407" y="66"/>
                    <a:pt x="330" y="88"/>
                    <a:pt x="220" y="176"/>
                  </a:cubicBezTo>
                  <a:cubicBezTo>
                    <a:pt x="220" y="220"/>
                    <a:pt x="220" y="220"/>
                    <a:pt x="264" y="264"/>
                  </a:cubicBezTo>
                  <a:lnTo>
                    <a:pt x="1" y="308"/>
                  </a:lnTo>
                  <a:cubicBezTo>
                    <a:pt x="45" y="396"/>
                    <a:pt x="88" y="484"/>
                    <a:pt x="220" y="528"/>
                  </a:cubicBezTo>
                  <a:cubicBezTo>
                    <a:pt x="286" y="550"/>
                    <a:pt x="352" y="561"/>
                    <a:pt x="418" y="561"/>
                  </a:cubicBezTo>
                  <a:cubicBezTo>
                    <a:pt x="484" y="561"/>
                    <a:pt x="550" y="550"/>
                    <a:pt x="616" y="528"/>
                  </a:cubicBezTo>
                  <a:cubicBezTo>
                    <a:pt x="835" y="484"/>
                    <a:pt x="967" y="220"/>
                    <a:pt x="9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2"/>
            <p:cNvSpPr/>
            <p:nvPr/>
          </p:nvSpPr>
          <p:spPr>
            <a:xfrm rot="5400000">
              <a:off x="9462013" y="3731888"/>
              <a:ext cx="24200" cy="16225"/>
            </a:xfrm>
            <a:custGeom>
              <a:rect b="b" l="l" r="r" t="t"/>
              <a:pathLst>
                <a:path extrusionOk="0" h="649" w="968">
                  <a:moveTo>
                    <a:pt x="529" y="1"/>
                  </a:moveTo>
                  <a:cubicBezTo>
                    <a:pt x="468" y="1"/>
                    <a:pt x="407" y="12"/>
                    <a:pt x="352" y="34"/>
                  </a:cubicBezTo>
                  <a:cubicBezTo>
                    <a:pt x="264" y="78"/>
                    <a:pt x="177" y="122"/>
                    <a:pt x="133" y="210"/>
                  </a:cubicBezTo>
                  <a:cubicBezTo>
                    <a:pt x="45" y="341"/>
                    <a:pt x="1" y="473"/>
                    <a:pt x="45" y="649"/>
                  </a:cubicBezTo>
                  <a:lnTo>
                    <a:pt x="352" y="517"/>
                  </a:lnTo>
                  <a:lnTo>
                    <a:pt x="352" y="561"/>
                  </a:lnTo>
                  <a:cubicBezTo>
                    <a:pt x="380" y="542"/>
                    <a:pt x="404" y="536"/>
                    <a:pt x="426" y="536"/>
                  </a:cubicBezTo>
                  <a:cubicBezTo>
                    <a:pt x="486" y="536"/>
                    <a:pt x="533" y="586"/>
                    <a:pt x="608" y="586"/>
                  </a:cubicBezTo>
                  <a:cubicBezTo>
                    <a:pt x="635" y="586"/>
                    <a:pt x="667" y="579"/>
                    <a:pt x="704" y="561"/>
                  </a:cubicBezTo>
                  <a:cubicBezTo>
                    <a:pt x="704" y="517"/>
                    <a:pt x="704" y="473"/>
                    <a:pt x="660" y="429"/>
                  </a:cubicBezTo>
                  <a:lnTo>
                    <a:pt x="967" y="297"/>
                  </a:lnTo>
                  <a:cubicBezTo>
                    <a:pt x="901" y="100"/>
                    <a:pt x="712" y="1"/>
                    <a:pt x="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2"/>
            <p:cNvSpPr/>
            <p:nvPr/>
          </p:nvSpPr>
          <p:spPr>
            <a:xfrm rot="5400000">
              <a:off x="8111900" y="4388050"/>
              <a:ext cx="29650" cy="22650"/>
            </a:xfrm>
            <a:custGeom>
              <a:rect b="b" l="l" r="r" t="t"/>
              <a:pathLst>
                <a:path extrusionOk="0" h="906" w="1186">
                  <a:moveTo>
                    <a:pt x="538" y="1"/>
                  </a:moveTo>
                  <a:cubicBezTo>
                    <a:pt x="390" y="1"/>
                    <a:pt x="243" y="31"/>
                    <a:pt x="132" y="115"/>
                  </a:cubicBezTo>
                  <a:lnTo>
                    <a:pt x="0" y="466"/>
                  </a:lnTo>
                  <a:lnTo>
                    <a:pt x="132" y="774"/>
                  </a:lnTo>
                  <a:lnTo>
                    <a:pt x="527" y="905"/>
                  </a:lnTo>
                  <a:cubicBezTo>
                    <a:pt x="615" y="861"/>
                    <a:pt x="703" y="774"/>
                    <a:pt x="835" y="730"/>
                  </a:cubicBezTo>
                  <a:cubicBezTo>
                    <a:pt x="966" y="686"/>
                    <a:pt x="1098" y="598"/>
                    <a:pt x="1186" y="422"/>
                  </a:cubicBezTo>
                  <a:lnTo>
                    <a:pt x="922" y="27"/>
                  </a:lnTo>
                  <a:lnTo>
                    <a:pt x="791" y="27"/>
                  </a:lnTo>
                  <a:cubicBezTo>
                    <a:pt x="710" y="11"/>
                    <a:pt x="624" y="1"/>
                    <a:pt x="5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2"/>
            <p:cNvSpPr/>
            <p:nvPr/>
          </p:nvSpPr>
          <p:spPr>
            <a:xfrm rot="5400000">
              <a:off x="8088113" y="3468613"/>
              <a:ext cx="34050" cy="40975"/>
            </a:xfrm>
            <a:custGeom>
              <a:rect b="b" l="l" r="r" t="t"/>
              <a:pathLst>
                <a:path extrusionOk="0" h="1639" w="1362">
                  <a:moveTo>
                    <a:pt x="653" y="1"/>
                  </a:moveTo>
                  <a:cubicBezTo>
                    <a:pt x="607" y="1"/>
                    <a:pt x="565" y="6"/>
                    <a:pt x="527" y="13"/>
                  </a:cubicBezTo>
                  <a:lnTo>
                    <a:pt x="395" y="57"/>
                  </a:lnTo>
                  <a:lnTo>
                    <a:pt x="220" y="233"/>
                  </a:lnTo>
                  <a:lnTo>
                    <a:pt x="88" y="364"/>
                  </a:lnTo>
                  <a:cubicBezTo>
                    <a:pt x="0" y="584"/>
                    <a:pt x="0" y="804"/>
                    <a:pt x="88" y="1023"/>
                  </a:cubicBezTo>
                  <a:cubicBezTo>
                    <a:pt x="220" y="1331"/>
                    <a:pt x="483" y="1594"/>
                    <a:pt x="791" y="1638"/>
                  </a:cubicBezTo>
                  <a:lnTo>
                    <a:pt x="1098" y="1506"/>
                  </a:lnTo>
                  <a:lnTo>
                    <a:pt x="1362" y="1111"/>
                  </a:lnTo>
                  <a:lnTo>
                    <a:pt x="1362" y="760"/>
                  </a:lnTo>
                  <a:lnTo>
                    <a:pt x="1318" y="628"/>
                  </a:lnTo>
                  <a:cubicBezTo>
                    <a:pt x="1172" y="118"/>
                    <a:pt x="875" y="1"/>
                    <a:pt x="6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2"/>
            <p:cNvSpPr/>
            <p:nvPr/>
          </p:nvSpPr>
          <p:spPr>
            <a:xfrm rot="5400000">
              <a:off x="7991675" y="3813575"/>
              <a:ext cx="18700" cy="23050"/>
            </a:xfrm>
            <a:custGeom>
              <a:rect b="b" l="l" r="r" t="t"/>
              <a:pathLst>
                <a:path extrusionOk="0" h="922" w="748">
                  <a:moveTo>
                    <a:pt x="315" y="0"/>
                  </a:moveTo>
                  <a:cubicBezTo>
                    <a:pt x="285" y="0"/>
                    <a:pt x="254" y="4"/>
                    <a:pt x="220" y="14"/>
                  </a:cubicBezTo>
                  <a:lnTo>
                    <a:pt x="132" y="190"/>
                  </a:lnTo>
                  <a:lnTo>
                    <a:pt x="176" y="190"/>
                  </a:lnTo>
                  <a:lnTo>
                    <a:pt x="1" y="585"/>
                  </a:lnTo>
                  <a:cubicBezTo>
                    <a:pt x="45" y="717"/>
                    <a:pt x="132" y="848"/>
                    <a:pt x="308" y="892"/>
                  </a:cubicBezTo>
                  <a:cubicBezTo>
                    <a:pt x="344" y="911"/>
                    <a:pt x="388" y="921"/>
                    <a:pt x="437" y="921"/>
                  </a:cubicBezTo>
                  <a:cubicBezTo>
                    <a:pt x="505" y="921"/>
                    <a:pt x="582" y="900"/>
                    <a:pt x="659" y="848"/>
                  </a:cubicBezTo>
                  <a:lnTo>
                    <a:pt x="747" y="453"/>
                  </a:lnTo>
                  <a:cubicBezTo>
                    <a:pt x="703" y="453"/>
                    <a:pt x="703" y="409"/>
                    <a:pt x="703" y="409"/>
                  </a:cubicBezTo>
                  <a:cubicBezTo>
                    <a:pt x="664" y="292"/>
                    <a:pt x="555" y="0"/>
                    <a:pt x="3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2"/>
            <p:cNvSpPr/>
            <p:nvPr/>
          </p:nvSpPr>
          <p:spPr>
            <a:xfrm rot="5400000">
              <a:off x="7881863" y="3020438"/>
              <a:ext cx="20875" cy="28150"/>
            </a:xfrm>
            <a:custGeom>
              <a:rect b="b" l="l" r="r" t="t"/>
              <a:pathLst>
                <a:path extrusionOk="0" h="1126" w="835">
                  <a:moveTo>
                    <a:pt x="405" y="0"/>
                  </a:moveTo>
                  <a:cubicBezTo>
                    <a:pt x="357" y="0"/>
                    <a:pt x="310" y="9"/>
                    <a:pt x="264" y="27"/>
                  </a:cubicBezTo>
                  <a:lnTo>
                    <a:pt x="44" y="335"/>
                  </a:lnTo>
                  <a:cubicBezTo>
                    <a:pt x="44" y="379"/>
                    <a:pt x="44" y="467"/>
                    <a:pt x="44" y="554"/>
                  </a:cubicBezTo>
                  <a:cubicBezTo>
                    <a:pt x="0" y="642"/>
                    <a:pt x="0" y="774"/>
                    <a:pt x="0" y="862"/>
                  </a:cubicBezTo>
                  <a:lnTo>
                    <a:pt x="308" y="1125"/>
                  </a:lnTo>
                  <a:cubicBezTo>
                    <a:pt x="527" y="1081"/>
                    <a:pt x="659" y="950"/>
                    <a:pt x="791" y="774"/>
                  </a:cubicBezTo>
                  <a:cubicBezTo>
                    <a:pt x="835" y="642"/>
                    <a:pt x="835" y="467"/>
                    <a:pt x="791" y="335"/>
                  </a:cubicBezTo>
                  <a:cubicBezTo>
                    <a:pt x="756" y="126"/>
                    <a:pt x="584" y="0"/>
                    <a:pt x="4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2"/>
            <p:cNvSpPr/>
            <p:nvPr/>
          </p:nvSpPr>
          <p:spPr>
            <a:xfrm rot="5400000">
              <a:off x="7844413" y="3297688"/>
              <a:ext cx="20875" cy="27050"/>
            </a:xfrm>
            <a:custGeom>
              <a:rect b="b" l="l" r="r" t="t"/>
              <a:pathLst>
                <a:path extrusionOk="0" h="1082" w="835">
                  <a:moveTo>
                    <a:pt x="484" y="1"/>
                  </a:moveTo>
                  <a:cubicBezTo>
                    <a:pt x="308" y="1"/>
                    <a:pt x="176" y="132"/>
                    <a:pt x="88" y="264"/>
                  </a:cubicBezTo>
                  <a:cubicBezTo>
                    <a:pt x="0" y="396"/>
                    <a:pt x="0" y="572"/>
                    <a:pt x="44" y="747"/>
                  </a:cubicBezTo>
                  <a:cubicBezTo>
                    <a:pt x="114" y="956"/>
                    <a:pt x="293" y="1082"/>
                    <a:pt x="496" y="1082"/>
                  </a:cubicBezTo>
                  <a:cubicBezTo>
                    <a:pt x="549" y="1082"/>
                    <a:pt x="604" y="1073"/>
                    <a:pt x="659" y="1055"/>
                  </a:cubicBezTo>
                  <a:lnTo>
                    <a:pt x="835" y="747"/>
                  </a:lnTo>
                  <a:cubicBezTo>
                    <a:pt x="835" y="703"/>
                    <a:pt x="835" y="703"/>
                    <a:pt x="835" y="660"/>
                  </a:cubicBezTo>
                  <a:cubicBezTo>
                    <a:pt x="835" y="528"/>
                    <a:pt x="835" y="396"/>
                    <a:pt x="791" y="264"/>
                  </a:cubicBezTo>
                  <a:cubicBezTo>
                    <a:pt x="791" y="220"/>
                    <a:pt x="747" y="176"/>
                    <a:pt x="747" y="132"/>
                  </a:cubicBezTo>
                  <a:lnTo>
                    <a:pt x="4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2"/>
            <p:cNvSpPr/>
            <p:nvPr/>
          </p:nvSpPr>
          <p:spPr>
            <a:xfrm rot="5400000">
              <a:off x="9545600" y="4068850"/>
              <a:ext cx="20875" cy="28575"/>
            </a:xfrm>
            <a:custGeom>
              <a:rect b="b" l="l" r="r" t="t"/>
              <a:pathLst>
                <a:path extrusionOk="0" h="1143" w="835">
                  <a:moveTo>
                    <a:pt x="439" y="0"/>
                  </a:moveTo>
                  <a:lnTo>
                    <a:pt x="176" y="352"/>
                  </a:lnTo>
                  <a:cubicBezTo>
                    <a:pt x="176" y="395"/>
                    <a:pt x="132" y="395"/>
                    <a:pt x="132" y="439"/>
                  </a:cubicBezTo>
                  <a:cubicBezTo>
                    <a:pt x="44" y="571"/>
                    <a:pt x="0" y="747"/>
                    <a:pt x="0" y="966"/>
                  </a:cubicBezTo>
                  <a:lnTo>
                    <a:pt x="352" y="1142"/>
                  </a:lnTo>
                  <a:cubicBezTo>
                    <a:pt x="703" y="966"/>
                    <a:pt x="835" y="615"/>
                    <a:pt x="791" y="264"/>
                  </a:cubicBezTo>
                  <a:cubicBezTo>
                    <a:pt x="747" y="88"/>
                    <a:pt x="615" y="0"/>
                    <a:pt x="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2"/>
            <p:cNvSpPr/>
            <p:nvPr/>
          </p:nvSpPr>
          <p:spPr>
            <a:xfrm rot="5400000">
              <a:off x="9251363" y="3459813"/>
              <a:ext cx="64800" cy="56375"/>
            </a:xfrm>
            <a:custGeom>
              <a:rect b="b" l="l" r="r" t="t"/>
              <a:pathLst>
                <a:path extrusionOk="0" h="2255" w="2592">
                  <a:moveTo>
                    <a:pt x="971" y="1"/>
                  </a:moveTo>
                  <a:cubicBezTo>
                    <a:pt x="759" y="1"/>
                    <a:pt x="560" y="69"/>
                    <a:pt x="396" y="206"/>
                  </a:cubicBezTo>
                  <a:cubicBezTo>
                    <a:pt x="132" y="470"/>
                    <a:pt x="0" y="821"/>
                    <a:pt x="44" y="1217"/>
                  </a:cubicBezTo>
                  <a:lnTo>
                    <a:pt x="220" y="1568"/>
                  </a:lnTo>
                  <a:lnTo>
                    <a:pt x="484" y="1831"/>
                  </a:lnTo>
                  <a:lnTo>
                    <a:pt x="703" y="1963"/>
                  </a:lnTo>
                  <a:lnTo>
                    <a:pt x="791" y="2007"/>
                  </a:lnTo>
                  <a:cubicBezTo>
                    <a:pt x="988" y="2176"/>
                    <a:pt x="1239" y="2255"/>
                    <a:pt x="1498" y="2255"/>
                  </a:cubicBezTo>
                  <a:cubicBezTo>
                    <a:pt x="1644" y="2255"/>
                    <a:pt x="1791" y="2230"/>
                    <a:pt x="1933" y="2183"/>
                  </a:cubicBezTo>
                  <a:cubicBezTo>
                    <a:pt x="2240" y="2051"/>
                    <a:pt x="2504" y="1788"/>
                    <a:pt x="2592" y="1436"/>
                  </a:cubicBezTo>
                  <a:lnTo>
                    <a:pt x="2460" y="733"/>
                  </a:lnTo>
                  <a:lnTo>
                    <a:pt x="2196" y="470"/>
                  </a:lnTo>
                  <a:lnTo>
                    <a:pt x="2240" y="382"/>
                  </a:lnTo>
                  <a:cubicBezTo>
                    <a:pt x="2067" y="174"/>
                    <a:pt x="1810" y="48"/>
                    <a:pt x="1559" y="48"/>
                  </a:cubicBezTo>
                  <a:cubicBezTo>
                    <a:pt x="1492" y="48"/>
                    <a:pt x="1426" y="56"/>
                    <a:pt x="1362" y="75"/>
                  </a:cubicBezTo>
                  <a:cubicBezTo>
                    <a:pt x="1230" y="25"/>
                    <a:pt x="1098" y="1"/>
                    <a:pt x="9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2"/>
            <p:cNvSpPr/>
            <p:nvPr/>
          </p:nvSpPr>
          <p:spPr>
            <a:xfrm rot="5400000">
              <a:off x="9116738" y="4047363"/>
              <a:ext cx="35175" cy="39700"/>
            </a:xfrm>
            <a:custGeom>
              <a:rect b="b" l="l" r="r" t="t"/>
              <a:pathLst>
                <a:path extrusionOk="0" h="1588" w="1407">
                  <a:moveTo>
                    <a:pt x="616" y="0"/>
                  </a:moveTo>
                  <a:lnTo>
                    <a:pt x="396" y="88"/>
                  </a:lnTo>
                  <a:lnTo>
                    <a:pt x="308" y="176"/>
                  </a:lnTo>
                  <a:lnTo>
                    <a:pt x="133" y="352"/>
                  </a:lnTo>
                  <a:lnTo>
                    <a:pt x="45" y="484"/>
                  </a:lnTo>
                  <a:cubicBezTo>
                    <a:pt x="1" y="659"/>
                    <a:pt x="1" y="879"/>
                    <a:pt x="45" y="1055"/>
                  </a:cubicBezTo>
                  <a:cubicBezTo>
                    <a:pt x="165" y="1376"/>
                    <a:pt x="470" y="1587"/>
                    <a:pt x="790" y="1587"/>
                  </a:cubicBezTo>
                  <a:cubicBezTo>
                    <a:pt x="820" y="1587"/>
                    <a:pt x="849" y="1585"/>
                    <a:pt x="879" y="1582"/>
                  </a:cubicBezTo>
                  <a:lnTo>
                    <a:pt x="1099" y="1406"/>
                  </a:lnTo>
                  <a:lnTo>
                    <a:pt x="1362" y="967"/>
                  </a:lnTo>
                  <a:cubicBezTo>
                    <a:pt x="1406" y="791"/>
                    <a:pt x="1406" y="571"/>
                    <a:pt x="1362" y="396"/>
                  </a:cubicBezTo>
                  <a:lnTo>
                    <a:pt x="1319" y="264"/>
                  </a:lnTo>
                  <a:lnTo>
                    <a:pt x="1143" y="132"/>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2"/>
            <p:cNvSpPr/>
            <p:nvPr/>
          </p:nvSpPr>
          <p:spPr>
            <a:xfrm rot="5400000">
              <a:off x="8786850" y="3029000"/>
              <a:ext cx="35175" cy="38475"/>
            </a:xfrm>
            <a:custGeom>
              <a:rect b="b" l="l" r="r" t="t"/>
              <a:pathLst>
                <a:path extrusionOk="0" h="1539" w="1407">
                  <a:moveTo>
                    <a:pt x="528" y="1"/>
                  </a:moveTo>
                  <a:lnTo>
                    <a:pt x="308" y="177"/>
                  </a:lnTo>
                  <a:lnTo>
                    <a:pt x="45" y="572"/>
                  </a:lnTo>
                  <a:cubicBezTo>
                    <a:pt x="1" y="704"/>
                    <a:pt x="1" y="835"/>
                    <a:pt x="1" y="967"/>
                  </a:cubicBezTo>
                  <a:lnTo>
                    <a:pt x="132" y="1231"/>
                  </a:lnTo>
                  <a:lnTo>
                    <a:pt x="484" y="1494"/>
                  </a:lnTo>
                  <a:cubicBezTo>
                    <a:pt x="616" y="1538"/>
                    <a:pt x="747" y="1538"/>
                    <a:pt x="879" y="1538"/>
                  </a:cubicBezTo>
                  <a:lnTo>
                    <a:pt x="1099" y="1406"/>
                  </a:lnTo>
                  <a:lnTo>
                    <a:pt x="1362" y="967"/>
                  </a:lnTo>
                  <a:cubicBezTo>
                    <a:pt x="1406" y="835"/>
                    <a:pt x="1406" y="704"/>
                    <a:pt x="1406" y="572"/>
                  </a:cubicBezTo>
                  <a:lnTo>
                    <a:pt x="1274" y="352"/>
                  </a:lnTo>
                  <a:lnTo>
                    <a:pt x="879" y="89"/>
                  </a:lnTo>
                  <a:cubicBezTo>
                    <a:pt x="747" y="1"/>
                    <a:pt x="616"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2"/>
            <p:cNvSpPr/>
            <p:nvPr/>
          </p:nvSpPr>
          <p:spPr>
            <a:xfrm rot="5400000">
              <a:off x="9294125" y="3954625"/>
              <a:ext cx="36250" cy="39600"/>
            </a:xfrm>
            <a:custGeom>
              <a:rect b="b" l="l" r="r" t="t"/>
              <a:pathLst>
                <a:path extrusionOk="0" h="1584" w="1450">
                  <a:moveTo>
                    <a:pt x="616" y="0"/>
                  </a:moveTo>
                  <a:lnTo>
                    <a:pt x="396" y="88"/>
                  </a:lnTo>
                  <a:lnTo>
                    <a:pt x="220" y="264"/>
                  </a:lnTo>
                  <a:lnTo>
                    <a:pt x="45" y="615"/>
                  </a:lnTo>
                  <a:cubicBezTo>
                    <a:pt x="1" y="747"/>
                    <a:pt x="1" y="879"/>
                    <a:pt x="1" y="1010"/>
                  </a:cubicBezTo>
                  <a:lnTo>
                    <a:pt x="132" y="1230"/>
                  </a:lnTo>
                  <a:lnTo>
                    <a:pt x="572" y="1537"/>
                  </a:lnTo>
                  <a:cubicBezTo>
                    <a:pt x="649" y="1569"/>
                    <a:pt x="727" y="1583"/>
                    <a:pt x="805" y="1583"/>
                  </a:cubicBezTo>
                  <a:cubicBezTo>
                    <a:pt x="947" y="1583"/>
                    <a:pt x="1089" y="1535"/>
                    <a:pt x="1230" y="1450"/>
                  </a:cubicBezTo>
                  <a:lnTo>
                    <a:pt x="1318" y="1274"/>
                  </a:lnTo>
                  <a:lnTo>
                    <a:pt x="1450" y="923"/>
                  </a:lnTo>
                  <a:lnTo>
                    <a:pt x="1450" y="703"/>
                  </a:lnTo>
                  <a:lnTo>
                    <a:pt x="1318" y="352"/>
                  </a:lnTo>
                  <a:lnTo>
                    <a:pt x="1186" y="176"/>
                  </a:lnTo>
                  <a:lnTo>
                    <a:pt x="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2"/>
            <p:cNvSpPr/>
            <p:nvPr/>
          </p:nvSpPr>
          <p:spPr>
            <a:xfrm rot="5400000">
              <a:off x="9403675" y="3332875"/>
              <a:ext cx="46125" cy="43425"/>
            </a:xfrm>
            <a:custGeom>
              <a:rect b="b" l="l" r="r" t="t"/>
              <a:pathLst>
                <a:path extrusionOk="0" h="1737" w="1845">
                  <a:moveTo>
                    <a:pt x="923" y="1"/>
                  </a:moveTo>
                  <a:lnTo>
                    <a:pt x="659" y="88"/>
                  </a:lnTo>
                  <a:cubicBezTo>
                    <a:pt x="264" y="176"/>
                    <a:pt x="0" y="528"/>
                    <a:pt x="44" y="967"/>
                  </a:cubicBezTo>
                  <a:lnTo>
                    <a:pt x="220" y="1186"/>
                  </a:lnTo>
                  <a:lnTo>
                    <a:pt x="308" y="1274"/>
                  </a:lnTo>
                  <a:lnTo>
                    <a:pt x="308" y="1318"/>
                  </a:lnTo>
                  <a:cubicBezTo>
                    <a:pt x="416" y="1572"/>
                    <a:pt x="645" y="1736"/>
                    <a:pt x="895" y="1736"/>
                  </a:cubicBezTo>
                  <a:cubicBezTo>
                    <a:pt x="947" y="1736"/>
                    <a:pt x="1001" y="1729"/>
                    <a:pt x="1054" y="1713"/>
                  </a:cubicBezTo>
                  <a:lnTo>
                    <a:pt x="1186" y="1670"/>
                  </a:lnTo>
                  <a:lnTo>
                    <a:pt x="1406" y="1538"/>
                  </a:lnTo>
                  <a:cubicBezTo>
                    <a:pt x="1713" y="1318"/>
                    <a:pt x="1845" y="923"/>
                    <a:pt x="1713" y="615"/>
                  </a:cubicBezTo>
                  <a:cubicBezTo>
                    <a:pt x="1625" y="440"/>
                    <a:pt x="1537" y="264"/>
                    <a:pt x="1406" y="132"/>
                  </a:cubicBezTo>
                  <a:lnTo>
                    <a:pt x="1230" y="44"/>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2"/>
            <p:cNvSpPr/>
            <p:nvPr/>
          </p:nvSpPr>
          <p:spPr>
            <a:xfrm rot="5400000">
              <a:off x="9506625" y="3497325"/>
              <a:ext cx="40650" cy="42850"/>
            </a:xfrm>
            <a:custGeom>
              <a:rect b="b" l="l" r="r" t="t"/>
              <a:pathLst>
                <a:path extrusionOk="0" h="1714" w="1626">
                  <a:moveTo>
                    <a:pt x="923" y="1"/>
                  </a:moveTo>
                  <a:lnTo>
                    <a:pt x="703" y="45"/>
                  </a:lnTo>
                  <a:cubicBezTo>
                    <a:pt x="264" y="220"/>
                    <a:pt x="0" y="659"/>
                    <a:pt x="0" y="1143"/>
                  </a:cubicBezTo>
                  <a:lnTo>
                    <a:pt x="132" y="1406"/>
                  </a:lnTo>
                  <a:lnTo>
                    <a:pt x="440" y="1670"/>
                  </a:lnTo>
                  <a:lnTo>
                    <a:pt x="703" y="1714"/>
                  </a:lnTo>
                  <a:cubicBezTo>
                    <a:pt x="1054" y="1670"/>
                    <a:pt x="1362" y="1450"/>
                    <a:pt x="1494" y="1143"/>
                  </a:cubicBezTo>
                  <a:cubicBezTo>
                    <a:pt x="1625" y="835"/>
                    <a:pt x="1625" y="528"/>
                    <a:pt x="1450" y="264"/>
                  </a:cubicBezTo>
                  <a:lnTo>
                    <a:pt x="1274" y="132"/>
                  </a:lnTo>
                  <a:lnTo>
                    <a:pt x="9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2"/>
            <p:cNvSpPr/>
            <p:nvPr/>
          </p:nvSpPr>
          <p:spPr>
            <a:xfrm rot="5400000">
              <a:off x="9499213" y="3064413"/>
              <a:ext cx="25275" cy="25850"/>
            </a:xfrm>
            <a:custGeom>
              <a:rect b="b" l="l" r="r" t="t"/>
              <a:pathLst>
                <a:path extrusionOk="0" h="1034" w="1011">
                  <a:moveTo>
                    <a:pt x="458" y="1"/>
                  </a:moveTo>
                  <a:cubicBezTo>
                    <a:pt x="411" y="1"/>
                    <a:pt x="361" y="8"/>
                    <a:pt x="308" y="23"/>
                  </a:cubicBezTo>
                  <a:lnTo>
                    <a:pt x="88" y="418"/>
                  </a:lnTo>
                  <a:cubicBezTo>
                    <a:pt x="44" y="506"/>
                    <a:pt x="0" y="638"/>
                    <a:pt x="44" y="770"/>
                  </a:cubicBezTo>
                  <a:lnTo>
                    <a:pt x="308" y="1033"/>
                  </a:lnTo>
                  <a:cubicBezTo>
                    <a:pt x="330" y="1011"/>
                    <a:pt x="341" y="1000"/>
                    <a:pt x="352" y="1000"/>
                  </a:cubicBezTo>
                  <a:cubicBezTo>
                    <a:pt x="363" y="1000"/>
                    <a:pt x="374" y="1011"/>
                    <a:pt x="396" y="1033"/>
                  </a:cubicBezTo>
                  <a:cubicBezTo>
                    <a:pt x="571" y="1033"/>
                    <a:pt x="747" y="1033"/>
                    <a:pt x="879" y="901"/>
                  </a:cubicBezTo>
                  <a:lnTo>
                    <a:pt x="1010" y="594"/>
                  </a:lnTo>
                  <a:cubicBezTo>
                    <a:pt x="967" y="550"/>
                    <a:pt x="967" y="506"/>
                    <a:pt x="967" y="462"/>
                  </a:cubicBezTo>
                  <a:cubicBezTo>
                    <a:pt x="857" y="171"/>
                    <a:pt x="688" y="1"/>
                    <a:pt x="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2"/>
            <p:cNvSpPr/>
            <p:nvPr/>
          </p:nvSpPr>
          <p:spPr>
            <a:xfrm rot="5400000">
              <a:off x="8596688" y="3892263"/>
              <a:ext cx="62625" cy="76500"/>
            </a:xfrm>
            <a:custGeom>
              <a:rect b="b" l="l" r="r" t="t"/>
              <a:pathLst>
                <a:path extrusionOk="0" h="3060" w="2505">
                  <a:moveTo>
                    <a:pt x="1501" y="1"/>
                  </a:moveTo>
                  <a:cubicBezTo>
                    <a:pt x="1426" y="1"/>
                    <a:pt x="1350" y="10"/>
                    <a:pt x="1274" y="29"/>
                  </a:cubicBezTo>
                  <a:lnTo>
                    <a:pt x="879" y="336"/>
                  </a:lnTo>
                  <a:lnTo>
                    <a:pt x="835" y="468"/>
                  </a:lnTo>
                  <a:lnTo>
                    <a:pt x="791" y="468"/>
                  </a:lnTo>
                  <a:cubicBezTo>
                    <a:pt x="660" y="644"/>
                    <a:pt x="528" y="863"/>
                    <a:pt x="484" y="1083"/>
                  </a:cubicBezTo>
                  <a:lnTo>
                    <a:pt x="308" y="1258"/>
                  </a:lnTo>
                  <a:lnTo>
                    <a:pt x="132" y="1566"/>
                  </a:lnTo>
                  <a:lnTo>
                    <a:pt x="89" y="1698"/>
                  </a:lnTo>
                  <a:cubicBezTo>
                    <a:pt x="45" y="1873"/>
                    <a:pt x="1" y="2049"/>
                    <a:pt x="45" y="2225"/>
                  </a:cubicBezTo>
                  <a:lnTo>
                    <a:pt x="308" y="2708"/>
                  </a:lnTo>
                  <a:lnTo>
                    <a:pt x="660" y="2927"/>
                  </a:lnTo>
                  <a:lnTo>
                    <a:pt x="835" y="3015"/>
                  </a:lnTo>
                  <a:cubicBezTo>
                    <a:pt x="923" y="3045"/>
                    <a:pt x="1021" y="3059"/>
                    <a:pt x="1120" y="3059"/>
                  </a:cubicBezTo>
                  <a:cubicBezTo>
                    <a:pt x="1318" y="3059"/>
                    <a:pt x="1523" y="3001"/>
                    <a:pt x="1670" y="2884"/>
                  </a:cubicBezTo>
                  <a:lnTo>
                    <a:pt x="1977" y="2532"/>
                  </a:lnTo>
                  <a:lnTo>
                    <a:pt x="2065" y="2225"/>
                  </a:lnTo>
                  <a:lnTo>
                    <a:pt x="2065" y="2049"/>
                  </a:lnTo>
                  <a:lnTo>
                    <a:pt x="2372" y="1742"/>
                  </a:lnTo>
                  <a:lnTo>
                    <a:pt x="2504" y="1346"/>
                  </a:lnTo>
                  <a:lnTo>
                    <a:pt x="2460" y="775"/>
                  </a:lnTo>
                  <a:cubicBezTo>
                    <a:pt x="2385" y="324"/>
                    <a:pt x="1955" y="1"/>
                    <a:pt x="15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2"/>
            <p:cNvSpPr/>
            <p:nvPr/>
          </p:nvSpPr>
          <p:spPr>
            <a:xfrm rot="5400000">
              <a:off x="8324613" y="3708013"/>
              <a:ext cx="34050" cy="40925"/>
            </a:xfrm>
            <a:custGeom>
              <a:rect b="b" l="l" r="r" t="t"/>
              <a:pathLst>
                <a:path extrusionOk="0" h="1637" w="1362">
                  <a:moveTo>
                    <a:pt x="706" y="1"/>
                  </a:moveTo>
                  <a:cubicBezTo>
                    <a:pt x="504" y="1"/>
                    <a:pt x="313" y="111"/>
                    <a:pt x="176" y="249"/>
                  </a:cubicBezTo>
                  <a:cubicBezTo>
                    <a:pt x="0" y="512"/>
                    <a:pt x="0" y="819"/>
                    <a:pt x="88" y="1127"/>
                  </a:cubicBezTo>
                  <a:cubicBezTo>
                    <a:pt x="176" y="1347"/>
                    <a:pt x="308" y="1522"/>
                    <a:pt x="527" y="1610"/>
                  </a:cubicBezTo>
                  <a:cubicBezTo>
                    <a:pt x="591" y="1626"/>
                    <a:pt x="662" y="1636"/>
                    <a:pt x="733" y="1636"/>
                  </a:cubicBezTo>
                  <a:cubicBezTo>
                    <a:pt x="858" y="1636"/>
                    <a:pt x="987" y="1606"/>
                    <a:pt x="1098" y="1522"/>
                  </a:cubicBezTo>
                  <a:lnTo>
                    <a:pt x="1186" y="1390"/>
                  </a:lnTo>
                  <a:lnTo>
                    <a:pt x="1274" y="1171"/>
                  </a:lnTo>
                  <a:lnTo>
                    <a:pt x="1230" y="1171"/>
                  </a:lnTo>
                  <a:lnTo>
                    <a:pt x="1362" y="951"/>
                  </a:lnTo>
                  <a:lnTo>
                    <a:pt x="1362" y="644"/>
                  </a:lnTo>
                  <a:lnTo>
                    <a:pt x="1318" y="424"/>
                  </a:lnTo>
                  <a:lnTo>
                    <a:pt x="1230" y="292"/>
                  </a:lnTo>
                  <a:lnTo>
                    <a:pt x="1010" y="117"/>
                  </a:lnTo>
                  <a:lnTo>
                    <a:pt x="879" y="29"/>
                  </a:lnTo>
                  <a:cubicBezTo>
                    <a:pt x="821" y="10"/>
                    <a:pt x="763"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2"/>
            <p:cNvSpPr/>
            <p:nvPr/>
          </p:nvSpPr>
          <p:spPr>
            <a:xfrm rot="5400000">
              <a:off x="8431100" y="3400150"/>
              <a:ext cx="62600" cy="65900"/>
            </a:xfrm>
            <a:custGeom>
              <a:rect b="b" l="l" r="r" t="t"/>
              <a:pathLst>
                <a:path extrusionOk="0" h="2636" w="2504">
                  <a:moveTo>
                    <a:pt x="1142" y="0"/>
                  </a:moveTo>
                  <a:cubicBezTo>
                    <a:pt x="396" y="264"/>
                    <a:pt x="0" y="1099"/>
                    <a:pt x="220" y="1889"/>
                  </a:cubicBezTo>
                  <a:cubicBezTo>
                    <a:pt x="308" y="2065"/>
                    <a:pt x="439" y="2284"/>
                    <a:pt x="571" y="2416"/>
                  </a:cubicBezTo>
                  <a:lnTo>
                    <a:pt x="879" y="2592"/>
                  </a:lnTo>
                  <a:lnTo>
                    <a:pt x="1142" y="2636"/>
                  </a:lnTo>
                  <a:lnTo>
                    <a:pt x="1450" y="2636"/>
                  </a:lnTo>
                  <a:lnTo>
                    <a:pt x="2021" y="2416"/>
                  </a:lnTo>
                  <a:lnTo>
                    <a:pt x="2372" y="2065"/>
                  </a:lnTo>
                  <a:lnTo>
                    <a:pt x="2504" y="1713"/>
                  </a:lnTo>
                  <a:lnTo>
                    <a:pt x="2504" y="1230"/>
                  </a:lnTo>
                  <a:lnTo>
                    <a:pt x="2284" y="528"/>
                  </a:lnTo>
                  <a:lnTo>
                    <a:pt x="1933" y="132"/>
                  </a:lnTo>
                  <a:lnTo>
                    <a:pt x="162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2"/>
            <p:cNvSpPr/>
            <p:nvPr/>
          </p:nvSpPr>
          <p:spPr>
            <a:xfrm rot="5400000">
              <a:off x="8571313" y="3776013"/>
              <a:ext cx="62600" cy="63025"/>
            </a:xfrm>
            <a:custGeom>
              <a:rect b="b" l="l" r="r" t="t"/>
              <a:pathLst>
                <a:path extrusionOk="0" h="2521" w="2504">
                  <a:moveTo>
                    <a:pt x="1210" y="1"/>
                  </a:moveTo>
                  <a:cubicBezTo>
                    <a:pt x="900" y="1"/>
                    <a:pt x="594" y="99"/>
                    <a:pt x="352" y="281"/>
                  </a:cubicBezTo>
                  <a:lnTo>
                    <a:pt x="132" y="632"/>
                  </a:lnTo>
                  <a:lnTo>
                    <a:pt x="0" y="940"/>
                  </a:lnTo>
                  <a:lnTo>
                    <a:pt x="44" y="1511"/>
                  </a:lnTo>
                  <a:cubicBezTo>
                    <a:pt x="220" y="2082"/>
                    <a:pt x="791" y="2521"/>
                    <a:pt x="1406" y="2521"/>
                  </a:cubicBezTo>
                  <a:lnTo>
                    <a:pt x="1494" y="2521"/>
                  </a:lnTo>
                  <a:lnTo>
                    <a:pt x="1889" y="2389"/>
                  </a:lnTo>
                  <a:lnTo>
                    <a:pt x="2153" y="2213"/>
                  </a:lnTo>
                  <a:lnTo>
                    <a:pt x="2416" y="1862"/>
                  </a:lnTo>
                  <a:cubicBezTo>
                    <a:pt x="2504" y="1555"/>
                    <a:pt x="2504" y="1247"/>
                    <a:pt x="2416" y="896"/>
                  </a:cubicBezTo>
                  <a:cubicBezTo>
                    <a:pt x="2284" y="544"/>
                    <a:pt x="1977" y="237"/>
                    <a:pt x="1626" y="61"/>
                  </a:cubicBezTo>
                  <a:cubicBezTo>
                    <a:pt x="1490" y="20"/>
                    <a:pt x="1349" y="1"/>
                    <a:pt x="1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2"/>
            <p:cNvSpPr/>
            <p:nvPr/>
          </p:nvSpPr>
          <p:spPr>
            <a:xfrm rot="5400000">
              <a:off x="8606775" y="4464150"/>
              <a:ext cx="32950" cy="40650"/>
            </a:xfrm>
            <a:custGeom>
              <a:rect b="b" l="l" r="r" t="t"/>
              <a:pathLst>
                <a:path extrusionOk="0" h="1626" w="1318">
                  <a:moveTo>
                    <a:pt x="527" y="0"/>
                  </a:moveTo>
                  <a:lnTo>
                    <a:pt x="176" y="88"/>
                  </a:lnTo>
                  <a:cubicBezTo>
                    <a:pt x="0" y="351"/>
                    <a:pt x="0" y="659"/>
                    <a:pt x="176" y="922"/>
                  </a:cubicBezTo>
                  <a:cubicBezTo>
                    <a:pt x="220" y="1054"/>
                    <a:pt x="264" y="1186"/>
                    <a:pt x="264" y="1318"/>
                  </a:cubicBezTo>
                  <a:lnTo>
                    <a:pt x="615" y="1625"/>
                  </a:lnTo>
                  <a:lnTo>
                    <a:pt x="1274" y="1362"/>
                  </a:lnTo>
                  <a:lnTo>
                    <a:pt x="1318" y="878"/>
                  </a:lnTo>
                  <a:cubicBezTo>
                    <a:pt x="1186" y="747"/>
                    <a:pt x="1054" y="615"/>
                    <a:pt x="966" y="483"/>
                  </a:cubicBezTo>
                  <a:cubicBezTo>
                    <a:pt x="835" y="264"/>
                    <a:pt x="703" y="88"/>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2"/>
            <p:cNvSpPr/>
            <p:nvPr/>
          </p:nvSpPr>
          <p:spPr>
            <a:xfrm rot="5400000">
              <a:off x="8833500" y="3598325"/>
              <a:ext cx="51625" cy="53875"/>
            </a:xfrm>
            <a:custGeom>
              <a:rect b="b" l="l" r="r" t="t"/>
              <a:pathLst>
                <a:path extrusionOk="0" h="2155" w="2065">
                  <a:moveTo>
                    <a:pt x="791" y="0"/>
                  </a:moveTo>
                  <a:lnTo>
                    <a:pt x="615" y="44"/>
                  </a:lnTo>
                  <a:lnTo>
                    <a:pt x="264" y="352"/>
                  </a:lnTo>
                  <a:lnTo>
                    <a:pt x="88" y="791"/>
                  </a:lnTo>
                  <a:cubicBezTo>
                    <a:pt x="0" y="967"/>
                    <a:pt x="0" y="1142"/>
                    <a:pt x="0" y="1318"/>
                  </a:cubicBezTo>
                  <a:lnTo>
                    <a:pt x="264" y="1801"/>
                  </a:lnTo>
                  <a:lnTo>
                    <a:pt x="615" y="2021"/>
                  </a:lnTo>
                  <a:lnTo>
                    <a:pt x="791" y="2109"/>
                  </a:lnTo>
                  <a:cubicBezTo>
                    <a:pt x="900" y="2140"/>
                    <a:pt x="1009" y="2154"/>
                    <a:pt x="1115" y="2154"/>
                  </a:cubicBezTo>
                  <a:cubicBezTo>
                    <a:pt x="1310" y="2154"/>
                    <a:pt x="1499" y="2106"/>
                    <a:pt x="1669" y="2021"/>
                  </a:cubicBezTo>
                  <a:lnTo>
                    <a:pt x="1933" y="1669"/>
                  </a:lnTo>
                  <a:lnTo>
                    <a:pt x="2064" y="1318"/>
                  </a:lnTo>
                  <a:lnTo>
                    <a:pt x="2064" y="879"/>
                  </a:lnTo>
                  <a:lnTo>
                    <a:pt x="1933" y="527"/>
                  </a:lnTo>
                  <a:lnTo>
                    <a:pt x="1581" y="132"/>
                  </a:lnTo>
                  <a:lnTo>
                    <a:pt x="12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2"/>
            <p:cNvSpPr/>
            <p:nvPr/>
          </p:nvSpPr>
          <p:spPr>
            <a:xfrm rot="5400000">
              <a:off x="8930150" y="3761950"/>
              <a:ext cx="54925" cy="59325"/>
            </a:xfrm>
            <a:custGeom>
              <a:rect b="b" l="l" r="r" t="t"/>
              <a:pathLst>
                <a:path extrusionOk="0" h="2373" w="2197">
                  <a:moveTo>
                    <a:pt x="967" y="1"/>
                  </a:moveTo>
                  <a:lnTo>
                    <a:pt x="615" y="88"/>
                  </a:lnTo>
                  <a:lnTo>
                    <a:pt x="396" y="264"/>
                  </a:lnTo>
                  <a:lnTo>
                    <a:pt x="176" y="528"/>
                  </a:lnTo>
                  <a:cubicBezTo>
                    <a:pt x="0" y="835"/>
                    <a:pt x="0" y="1186"/>
                    <a:pt x="132" y="1494"/>
                  </a:cubicBezTo>
                  <a:cubicBezTo>
                    <a:pt x="264" y="1889"/>
                    <a:pt x="571" y="2197"/>
                    <a:pt x="923" y="2372"/>
                  </a:cubicBezTo>
                  <a:lnTo>
                    <a:pt x="1362" y="2372"/>
                  </a:lnTo>
                  <a:lnTo>
                    <a:pt x="1713" y="2241"/>
                  </a:lnTo>
                  <a:lnTo>
                    <a:pt x="2021" y="1933"/>
                  </a:lnTo>
                  <a:cubicBezTo>
                    <a:pt x="2196" y="1582"/>
                    <a:pt x="2196" y="1186"/>
                    <a:pt x="2109" y="835"/>
                  </a:cubicBezTo>
                  <a:cubicBezTo>
                    <a:pt x="1933" y="308"/>
                    <a:pt x="1494"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2"/>
            <p:cNvSpPr/>
            <p:nvPr/>
          </p:nvSpPr>
          <p:spPr>
            <a:xfrm rot="5400000">
              <a:off x="9039538" y="4177688"/>
              <a:ext cx="24175" cy="31600"/>
            </a:xfrm>
            <a:custGeom>
              <a:rect b="b" l="l" r="r" t="t"/>
              <a:pathLst>
                <a:path extrusionOk="0" h="1264" w="967">
                  <a:moveTo>
                    <a:pt x="615" y="0"/>
                  </a:moveTo>
                  <a:cubicBezTo>
                    <a:pt x="440" y="0"/>
                    <a:pt x="264" y="132"/>
                    <a:pt x="176" y="308"/>
                  </a:cubicBezTo>
                  <a:cubicBezTo>
                    <a:pt x="1" y="615"/>
                    <a:pt x="88" y="1010"/>
                    <a:pt x="396" y="1230"/>
                  </a:cubicBezTo>
                  <a:cubicBezTo>
                    <a:pt x="440" y="1252"/>
                    <a:pt x="495" y="1263"/>
                    <a:pt x="550" y="1263"/>
                  </a:cubicBezTo>
                  <a:cubicBezTo>
                    <a:pt x="604" y="1263"/>
                    <a:pt x="659" y="1252"/>
                    <a:pt x="703" y="1230"/>
                  </a:cubicBezTo>
                  <a:lnTo>
                    <a:pt x="835" y="791"/>
                  </a:lnTo>
                  <a:cubicBezTo>
                    <a:pt x="923" y="615"/>
                    <a:pt x="967" y="440"/>
                    <a:pt x="923" y="264"/>
                  </a:cubicBezTo>
                  <a:cubicBezTo>
                    <a:pt x="879" y="220"/>
                    <a:pt x="879" y="176"/>
                    <a:pt x="835" y="132"/>
                  </a:cubicBezTo>
                  <a:lnTo>
                    <a:pt x="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2"/>
            <p:cNvSpPr/>
            <p:nvPr/>
          </p:nvSpPr>
          <p:spPr>
            <a:xfrm rot="5400000">
              <a:off x="8870825" y="4150400"/>
              <a:ext cx="36250" cy="41150"/>
            </a:xfrm>
            <a:custGeom>
              <a:rect b="b" l="l" r="r" t="t"/>
              <a:pathLst>
                <a:path extrusionOk="0" h="1646" w="1450">
                  <a:moveTo>
                    <a:pt x="735" y="1"/>
                  </a:moveTo>
                  <a:cubicBezTo>
                    <a:pt x="516" y="1"/>
                    <a:pt x="329" y="125"/>
                    <a:pt x="176" y="316"/>
                  </a:cubicBezTo>
                  <a:cubicBezTo>
                    <a:pt x="44" y="536"/>
                    <a:pt x="1" y="800"/>
                    <a:pt x="88" y="1107"/>
                  </a:cubicBezTo>
                  <a:cubicBezTo>
                    <a:pt x="132" y="1371"/>
                    <a:pt x="352" y="1546"/>
                    <a:pt x="615" y="1634"/>
                  </a:cubicBezTo>
                  <a:cubicBezTo>
                    <a:pt x="659" y="1641"/>
                    <a:pt x="703" y="1645"/>
                    <a:pt x="747" y="1645"/>
                  </a:cubicBezTo>
                  <a:cubicBezTo>
                    <a:pt x="964" y="1645"/>
                    <a:pt x="1172" y="1554"/>
                    <a:pt x="1318" y="1371"/>
                  </a:cubicBezTo>
                  <a:lnTo>
                    <a:pt x="1406" y="1239"/>
                  </a:lnTo>
                  <a:lnTo>
                    <a:pt x="1450" y="931"/>
                  </a:lnTo>
                  <a:lnTo>
                    <a:pt x="1450" y="756"/>
                  </a:lnTo>
                  <a:lnTo>
                    <a:pt x="1318" y="404"/>
                  </a:lnTo>
                  <a:lnTo>
                    <a:pt x="1230" y="273"/>
                  </a:lnTo>
                  <a:lnTo>
                    <a:pt x="1011" y="97"/>
                  </a:lnTo>
                  <a:lnTo>
                    <a:pt x="835" y="9"/>
                  </a:lnTo>
                  <a:cubicBezTo>
                    <a:pt x="801" y="3"/>
                    <a:pt x="768" y="1"/>
                    <a:pt x="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2"/>
            <p:cNvSpPr/>
            <p:nvPr/>
          </p:nvSpPr>
          <p:spPr>
            <a:xfrm rot="5400000">
              <a:off x="8069075" y="4040625"/>
              <a:ext cx="23075" cy="25725"/>
            </a:xfrm>
            <a:custGeom>
              <a:rect b="b" l="l" r="r" t="t"/>
              <a:pathLst>
                <a:path extrusionOk="0" h="1029" w="923">
                  <a:moveTo>
                    <a:pt x="264" y="1"/>
                  </a:moveTo>
                  <a:lnTo>
                    <a:pt x="0" y="484"/>
                  </a:lnTo>
                  <a:lnTo>
                    <a:pt x="44" y="572"/>
                  </a:lnTo>
                  <a:cubicBezTo>
                    <a:pt x="44" y="616"/>
                    <a:pt x="44" y="660"/>
                    <a:pt x="88" y="704"/>
                  </a:cubicBezTo>
                  <a:cubicBezTo>
                    <a:pt x="132" y="835"/>
                    <a:pt x="220" y="967"/>
                    <a:pt x="352" y="1011"/>
                  </a:cubicBezTo>
                  <a:cubicBezTo>
                    <a:pt x="387" y="1023"/>
                    <a:pt x="426" y="1028"/>
                    <a:pt x="465" y="1028"/>
                  </a:cubicBezTo>
                  <a:cubicBezTo>
                    <a:pt x="571" y="1028"/>
                    <a:pt x="683" y="987"/>
                    <a:pt x="747" y="923"/>
                  </a:cubicBezTo>
                  <a:lnTo>
                    <a:pt x="835" y="791"/>
                  </a:lnTo>
                  <a:cubicBezTo>
                    <a:pt x="879" y="660"/>
                    <a:pt x="923" y="528"/>
                    <a:pt x="879" y="396"/>
                  </a:cubicBezTo>
                  <a:cubicBezTo>
                    <a:pt x="747" y="89"/>
                    <a:pt x="396" y="45"/>
                    <a:pt x="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2"/>
            <p:cNvSpPr/>
            <p:nvPr/>
          </p:nvSpPr>
          <p:spPr>
            <a:xfrm rot="5400000">
              <a:off x="9107000" y="3667450"/>
              <a:ext cx="62600" cy="60550"/>
            </a:xfrm>
            <a:custGeom>
              <a:rect b="b" l="l" r="r" t="t"/>
              <a:pathLst>
                <a:path extrusionOk="0" h="2422" w="2504">
                  <a:moveTo>
                    <a:pt x="1169" y="1"/>
                  </a:moveTo>
                  <a:cubicBezTo>
                    <a:pt x="722" y="1"/>
                    <a:pt x="295" y="257"/>
                    <a:pt x="132" y="664"/>
                  </a:cubicBezTo>
                  <a:lnTo>
                    <a:pt x="0" y="1016"/>
                  </a:lnTo>
                  <a:lnTo>
                    <a:pt x="0" y="1279"/>
                  </a:lnTo>
                  <a:lnTo>
                    <a:pt x="132" y="1631"/>
                  </a:lnTo>
                  <a:cubicBezTo>
                    <a:pt x="352" y="2026"/>
                    <a:pt x="747" y="2333"/>
                    <a:pt x="1230" y="2421"/>
                  </a:cubicBezTo>
                  <a:lnTo>
                    <a:pt x="1581" y="2421"/>
                  </a:lnTo>
                  <a:lnTo>
                    <a:pt x="1845" y="2333"/>
                  </a:lnTo>
                  <a:lnTo>
                    <a:pt x="2152" y="2158"/>
                  </a:lnTo>
                  <a:cubicBezTo>
                    <a:pt x="2416" y="1806"/>
                    <a:pt x="2504" y="1323"/>
                    <a:pt x="2372" y="884"/>
                  </a:cubicBezTo>
                  <a:cubicBezTo>
                    <a:pt x="2196" y="401"/>
                    <a:pt x="1801" y="49"/>
                    <a:pt x="1274" y="6"/>
                  </a:cubicBezTo>
                  <a:cubicBezTo>
                    <a:pt x="1239" y="2"/>
                    <a:pt x="1204" y="1"/>
                    <a:pt x="1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2"/>
            <p:cNvSpPr/>
            <p:nvPr/>
          </p:nvSpPr>
          <p:spPr>
            <a:xfrm rot="5400000">
              <a:off x="8466363" y="3098313"/>
              <a:ext cx="42850" cy="43675"/>
            </a:xfrm>
            <a:custGeom>
              <a:rect b="b" l="l" r="r" t="t"/>
              <a:pathLst>
                <a:path extrusionOk="0" h="1747" w="1714">
                  <a:moveTo>
                    <a:pt x="835" y="0"/>
                  </a:moveTo>
                  <a:cubicBezTo>
                    <a:pt x="616" y="44"/>
                    <a:pt x="440" y="176"/>
                    <a:pt x="308" y="352"/>
                  </a:cubicBezTo>
                  <a:lnTo>
                    <a:pt x="220" y="440"/>
                  </a:lnTo>
                  <a:lnTo>
                    <a:pt x="45" y="747"/>
                  </a:lnTo>
                  <a:lnTo>
                    <a:pt x="1" y="1011"/>
                  </a:lnTo>
                  <a:cubicBezTo>
                    <a:pt x="1" y="1055"/>
                    <a:pt x="45" y="1099"/>
                    <a:pt x="45" y="1142"/>
                  </a:cubicBezTo>
                  <a:cubicBezTo>
                    <a:pt x="133" y="1406"/>
                    <a:pt x="264" y="1582"/>
                    <a:pt x="484" y="1670"/>
                  </a:cubicBezTo>
                  <a:cubicBezTo>
                    <a:pt x="605" y="1721"/>
                    <a:pt x="733" y="1746"/>
                    <a:pt x="863" y="1746"/>
                  </a:cubicBezTo>
                  <a:cubicBezTo>
                    <a:pt x="1062" y="1746"/>
                    <a:pt x="1264" y="1688"/>
                    <a:pt x="1450" y="1582"/>
                  </a:cubicBezTo>
                  <a:lnTo>
                    <a:pt x="1582" y="1406"/>
                  </a:lnTo>
                  <a:lnTo>
                    <a:pt x="1714" y="1055"/>
                  </a:lnTo>
                  <a:lnTo>
                    <a:pt x="1714" y="791"/>
                  </a:lnTo>
                  <a:lnTo>
                    <a:pt x="1714" y="747"/>
                  </a:lnTo>
                  <a:cubicBezTo>
                    <a:pt x="1670" y="440"/>
                    <a:pt x="1450" y="220"/>
                    <a:pt x="1231" y="44"/>
                  </a:cubicBezTo>
                  <a:lnTo>
                    <a:pt x="11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2"/>
            <p:cNvSpPr/>
            <p:nvPr/>
          </p:nvSpPr>
          <p:spPr>
            <a:xfrm rot="5400000">
              <a:off x="8818450" y="3447125"/>
              <a:ext cx="50550" cy="56500"/>
            </a:xfrm>
            <a:custGeom>
              <a:rect b="b" l="l" r="r" t="t"/>
              <a:pathLst>
                <a:path extrusionOk="0" h="2260" w="2022">
                  <a:moveTo>
                    <a:pt x="791" y="0"/>
                  </a:moveTo>
                  <a:lnTo>
                    <a:pt x="484" y="132"/>
                  </a:lnTo>
                  <a:lnTo>
                    <a:pt x="133" y="527"/>
                  </a:lnTo>
                  <a:lnTo>
                    <a:pt x="1" y="923"/>
                  </a:lnTo>
                  <a:lnTo>
                    <a:pt x="45" y="1450"/>
                  </a:lnTo>
                  <a:cubicBezTo>
                    <a:pt x="285" y="2137"/>
                    <a:pt x="740" y="2260"/>
                    <a:pt x="1011" y="2260"/>
                  </a:cubicBezTo>
                  <a:cubicBezTo>
                    <a:pt x="1087" y="2260"/>
                    <a:pt x="1148" y="2250"/>
                    <a:pt x="1187" y="2240"/>
                  </a:cubicBezTo>
                  <a:lnTo>
                    <a:pt x="1582" y="1933"/>
                  </a:lnTo>
                  <a:lnTo>
                    <a:pt x="1845" y="1494"/>
                  </a:lnTo>
                  <a:cubicBezTo>
                    <a:pt x="1977" y="1274"/>
                    <a:pt x="2021" y="1054"/>
                    <a:pt x="1977" y="791"/>
                  </a:cubicBezTo>
                  <a:lnTo>
                    <a:pt x="1714" y="308"/>
                  </a:lnTo>
                  <a:lnTo>
                    <a:pt x="1362" y="44"/>
                  </a:lnTo>
                  <a:lnTo>
                    <a:pt x="7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2"/>
            <p:cNvSpPr/>
            <p:nvPr/>
          </p:nvSpPr>
          <p:spPr>
            <a:xfrm rot="5400000">
              <a:off x="9132213" y="3241463"/>
              <a:ext cx="59325" cy="65950"/>
            </a:xfrm>
            <a:custGeom>
              <a:rect b="b" l="l" r="r" t="t"/>
              <a:pathLst>
                <a:path extrusionOk="0" h="2638" w="2373">
                  <a:moveTo>
                    <a:pt x="1012" y="0"/>
                  </a:moveTo>
                  <a:cubicBezTo>
                    <a:pt x="814" y="0"/>
                    <a:pt x="613" y="54"/>
                    <a:pt x="440" y="178"/>
                  </a:cubicBezTo>
                  <a:lnTo>
                    <a:pt x="176" y="486"/>
                  </a:lnTo>
                  <a:lnTo>
                    <a:pt x="44" y="793"/>
                  </a:lnTo>
                  <a:lnTo>
                    <a:pt x="0" y="1232"/>
                  </a:lnTo>
                  <a:cubicBezTo>
                    <a:pt x="0" y="1320"/>
                    <a:pt x="44" y="1452"/>
                    <a:pt x="88" y="1540"/>
                  </a:cubicBezTo>
                  <a:cubicBezTo>
                    <a:pt x="220" y="2198"/>
                    <a:pt x="791" y="2638"/>
                    <a:pt x="1494" y="2638"/>
                  </a:cubicBezTo>
                  <a:lnTo>
                    <a:pt x="1801" y="2506"/>
                  </a:lnTo>
                  <a:lnTo>
                    <a:pt x="2021" y="2286"/>
                  </a:lnTo>
                  <a:lnTo>
                    <a:pt x="2240" y="2023"/>
                  </a:lnTo>
                  <a:cubicBezTo>
                    <a:pt x="2372" y="1671"/>
                    <a:pt x="2372" y="1320"/>
                    <a:pt x="2240" y="969"/>
                  </a:cubicBezTo>
                  <a:cubicBezTo>
                    <a:pt x="2109" y="573"/>
                    <a:pt x="1845" y="266"/>
                    <a:pt x="1450" y="90"/>
                  </a:cubicBezTo>
                  <a:cubicBezTo>
                    <a:pt x="1316" y="33"/>
                    <a:pt x="1165" y="0"/>
                    <a:pt x="10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2"/>
            <p:cNvSpPr/>
            <p:nvPr/>
          </p:nvSpPr>
          <p:spPr>
            <a:xfrm rot="5400000">
              <a:off x="8416263" y="4107838"/>
              <a:ext cx="36275" cy="38450"/>
            </a:xfrm>
            <a:custGeom>
              <a:rect b="b" l="l" r="r" t="t"/>
              <a:pathLst>
                <a:path extrusionOk="0" h="1538" w="1451">
                  <a:moveTo>
                    <a:pt x="528" y="0"/>
                  </a:moveTo>
                  <a:lnTo>
                    <a:pt x="352" y="132"/>
                  </a:lnTo>
                  <a:lnTo>
                    <a:pt x="89" y="571"/>
                  </a:lnTo>
                  <a:cubicBezTo>
                    <a:pt x="45" y="703"/>
                    <a:pt x="1" y="835"/>
                    <a:pt x="45" y="967"/>
                  </a:cubicBezTo>
                  <a:lnTo>
                    <a:pt x="176" y="1186"/>
                  </a:lnTo>
                  <a:lnTo>
                    <a:pt x="528" y="1494"/>
                  </a:lnTo>
                  <a:cubicBezTo>
                    <a:pt x="660" y="1538"/>
                    <a:pt x="791" y="1538"/>
                    <a:pt x="923" y="1538"/>
                  </a:cubicBezTo>
                  <a:lnTo>
                    <a:pt x="1143" y="1362"/>
                  </a:lnTo>
                  <a:lnTo>
                    <a:pt x="1362" y="967"/>
                  </a:lnTo>
                  <a:cubicBezTo>
                    <a:pt x="1406" y="835"/>
                    <a:pt x="1450" y="703"/>
                    <a:pt x="1450" y="571"/>
                  </a:cubicBezTo>
                  <a:lnTo>
                    <a:pt x="1318" y="352"/>
                  </a:lnTo>
                  <a:lnTo>
                    <a:pt x="923" y="44"/>
                  </a:lnTo>
                  <a:cubicBezTo>
                    <a:pt x="791" y="0"/>
                    <a:pt x="660" y="0"/>
                    <a:pt x="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2"/>
            <p:cNvSpPr/>
            <p:nvPr/>
          </p:nvSpPr>
          <p:spPr>
            <a:xfrm rot="5400000">
              <a:off x="8066138" y="3211288"/>
              <a:ext cx="28550" cy="23075"/>
            </a:xfrm>
            <a:custGeom>
              <a:rect b="b" l="l" r="r" t="t"/>
              <a:pathLst>
                <a:path extrusionOk="0" h="923" w="1142">
                  <a:moveTo>
                    <a:pt x="626" y="1"/>
                  </a:moveTo>
                  <a:cubicBezTo>
                    <a:pt x="565" y="1"/>
                    <a:pt x="502" y="10"/>
                    <a:pt x="439" y="28"/>
                  </a:cubicBezTo>
                  <a:cubicBezTo>
                    <a:pt x="176" y="115"/>
                    <a:pt x="0" y="423"/>
                    <a:pt x="88" y="686"/>
                  </a:cubicBezTo>
                  <a:lnTo>
                    <a:pt x="264" y="906"/>
                  </a:lnTo>
                  <a:cubicBezTo>
                    <a:pt x="329" y="917"/>
                    <a:pt x="398" y="923"/>
                    <a:pt x="467" y="923"/>
                  </a:cubicBezTo>
                  <a:cubicBezTo>
                    <a:pt x="675" y="923"/>
                    <a:pt x="889" y="873"/>
                    <a:pt x="1054" y="774"/>
                  </a:cubicBezTo>
                  <a:lnTo>
                    <a:pt x="1142" y="467"/>
                  </a:lnTo>
                  <a:lnTo>
                    <a:pt x="1142" y="379"/>
                  </a:lnTo>
                  <a:cubicBezTo>
                    <a:pt x="1072" y="134"/>
                    <a:pt x="863"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 name="Google Shape;794;p22"/>
          <p:cNvGrpSpPr/>
          <p:nvPr/>
        </p:nvGrpSpPr>
        <p:grpSpPr>
          <a:xfrm rot="-5134204">
            <a:off x="16990" y="4132258"/>
            <a:ext cx="1302386" cy="1104092"/>
            <a:chOff x="-754697" y="1352100"/>
            <a:chExt cx="6171556" cy="3954075"/>
          </a:xfrm>
        </p:grpSpPr>
        <p:sp>
          <p:nvSpPr>
            <p:cNvPr id="795" name="Google Shape;795;p22"/>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2"/>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2"/>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2"/>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2"/>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2"/>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2"/>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2"/>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2"/>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2"/>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2"/>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6" name="Google Shape;806;p22"/>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big numbers">
  <p:cSld name="CUSTOM_10">
    <p:spTree>
      <p:nvGrpSpPr>
        <p:cNvPr id="807" name="Shape 807"/>
        <p:cNvGrpSpPr/>
        <p:nvPr/>
      </p:nvGrpSpPr>
      <p:grpSpPr>
        <a:xfrm>
          <a:off x="0" y="0"/>
          <a:ext cx="0" cy="0"/>
          <a:chOff x="0" y="0"/>
          <a:chExt cx="0" cy="0"/>
        </a:xfrm>
      </p:grpSpPr>
      <p:sp>
        <p:nvSpPr>
          <p:cNvPr id="808" name="Google Shape;808;p23"/>
          <p:cNvSpPr txBox="1"/>
          <p:nvPr>
            <p:ph type="title"/>
          </p:nvPr>
        </p:nvSpPr>
        <p:spPr>
          <a:xfrm>
            <a:off x="1115075" y="752325"/>
            <a:ext cx="48081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800"/>
              <a:buNone/>
              <a:defRPr sz="3800"/>
            </a:lvl1pPr>
            <a:lvl2pPr lvl="1" rtl="0">
              <a:spcBef>
                <a:spcPts val="0"/>
              </a:spcBef>
              <a:spcAft>
                <a:spcPts val="0"/>
              </a:spcAft>
              <a:buSzPts val="3800"/>
              <a:buNone/>
              <a:defRPr sz="3800"/>
            </a:lvl2pPr>
            <a:lvl3pPr lvl="2" rtl="0">
              <a:spcBef>
                <a:spcPts val="0"/>
              </a:spcBef>
              <a:spcAft>
                <a:spcPts val="0"/>
              </a:spcAft>
              <a:buSzPts val="3800"/>
              <a:buNone/>
              <a:defRPr sz="3800"/>
            </a:lvl3pPr>
            <a:lvl4pPr lvl="3" rtl="0">
              <a:spcBef>
                <a:spcPts val="0"/>
              </a:spcBef>
              <a:spcAft>
                <a:spcPts val="0"/>
              </a:spcAft>
              <a:buSzPts val="3800"/>
              <a:buNone/>
              <a:defRPr sz="3800"/>
            </a:lvl4pPr>
            <a:lvl5pPr lvl="4" rtl="0">
              <a:spcBef>
                <a:spcPts val="0"/>
              </a:spcBef>
              <a:spcAft>
                <a:spcPts val="0"/>
              </a:spcAft>
              <a:buSzPts val="3800"/>
              <a:buNone/>
              <a:defRPr sz="3800"/>
            </a:lvl5pPr>
            <a:lvl6pPr lvl="5" rtl="0">
              <a:spcBef>
                <a:spcPts val="0"/>
              </a:spcBef>
              <a:spcAft>
                <a:spcPts val="0"/>
              </a:spcAft>
              <a:buSzPts val="3800"/>
              <a:buNone/>
              <a:defRPr sz="3800"/>
            </a:lvl6pPr>
            <a:lvl7pPr lvl="6" rtl="0">
              <a:spcBef>
                <a:spcPts val="0"/>
              </a:spcBef>
              <a:spcAft>
                <a:spcPts val="0"/>
              </a:spcAft>
              <a:buSzPts val="3800"/>
              <a:buNone/>
              <a:defRPr sz="3800"/>
            </a:lvl7pPr>
            <a:lvl8pPr lvl="7" rtl="0">
              <a:spcBef>
                <a:spcPts val="0"/>
              </a:spcBef>
              <a:spcAft>
                <a:spcPts val="0"/>
              </a:spcAft>
              <a:buSzPts val="3800"/>
              <a:buNone/>
              <a:defRPr sz="3800"/>
            </a:lvl8pPr>
            <a:lvl9pPr lvl="8" rtl="0">
              <a:spcBef>
                <a:spcPts val="0"/>
              </a:spcBef>
              <a:spcAft>
                <a:spcPts val="0"/>
              </a:spcAft>
              <a:buSzPts val="3800"/>
              <a:buNone/>
              <a:defRPr sz="3800"/>
            </a:lvl9pPr>
          </a:lstStyle>
          <a:p/>
        </p:txBody>
      </p:sp>
      <p:sp>
        <p:nvSpPr>
          <p:cNvPr id="809" name="Google Shape;809;p23"/>
          <p:cNvSpPr txBox="1"/>
          <p:nvPr>
            <p:ph idx="1" type="subTitle"/>
          </p:nvPr>
        </p:nvSpPr>
        <p:spPr>
          <a:xfrm>
            <a:off x="1115075" y="1350775"/>
            <a:ext cx="4361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sz="1500"/>
            </a:lvl1pPr>
            <a:lvl2pPr lvl="1" rtl="0">
              <a:spcBef>
                <a:spcPts val="0"/>
              </a:spcBef>
              <a:spcAft>
                <a:spcPts val="0"/>
              </a:spcAft>
              <a:buSzPts val="1500"/>
              <a:buNone/>
              <a:defRPr sz="1500"/>
            </a:lvl2pPr>
            <a:lvl3pPr lvl="2" rtl="0">
              <a:spcBef>
                <a:spcPts val="0"/>
              </a:spcBef>
              <a:spcAft>
                <a:spcPts val="0"/>
              </a:spcAft>
              <a:buSzPts val="1500"/>
              <a:buNone/>
              <a:defRPr sz="1500"/>
            </a:lvl3pPr>
            <a:lvl4pPr lvl="3" rtl="0">
              <a:spcBef>
                <a:spcPts val="0"/>
              </a:spcBef>
              <a:spcAft>
                <a:spcPts val="0"/>
              </a:spcAft>
              <a:buSzPts val="1500"/>
              <a:buNone/>
              <a:defRPr sz="1500"/>
            </a:lvl4pPr>
            <a:lvl5pPr lvl="4" rtl="0">
              <a:spcBef>
                <a:spcPts val="0"/>
              </a:spcBef>
              <a:spcAft>
                <a:spcPts val="0"/>
              </a:spcAft>
              <a:buSzPts val="1500"/>
              <a:buNone/>
              <a:defRPr sz="1500"/>
            </a:lvl5pPr>
            <a:lvl6pPr lvl="5" rtl="0">
              <a:spcBef>
                <a:spcPts val="0"/>
              </a:spcBef>
              <a:spcAft>
                <a:spcPts val="0"/>
              </a:spcAft>
              <a:buSzPts val="1500"/>
              <a:buNone/>
              <a:defRPr sz="1500"/>
            </a:lvl6pPr>
            <a:lvl7pPr lvl="6" rtl="0">
              <a:spcBef>
                <a:spcPts val="0"/>
              </a:spcBef>
              <a:spcAft>
                <a:spcPts val="0"/>
              </a:spcAft>
              <a:buSzPts val="1500"/>
              <a:buNone/>
              <a:defRPr sz="1500"/>
            </a:lvl7pPr>
            <a:lvl8pPr lvl="7" rtl="0">
              <a:spcBef>
                <a:spcPts val="0"/>
              </a:spcBef>
              <a:spcAft>
                <a:spcPts val="0"/>
              </a:spcAft>
              <a:buSzPts val="1500"/>
              <a:buNone/>
              <a:defRPr sz="1500"/>
            </a:lvl8pPr>
            <a:lvl9pPr lvl="8" rtl="0">
              <a:spcBef>
                <a:spcPts val="0"/>
              </a:spcBef>
              <a:spcAft>
                <a:spcPts val="0"/>
              </a:spcAft>
              <a:buSzPts val="1500"/>
              <a:buNone/>
              <a:defRPr sz="1500"/>
            </a:lvl9pPr>
          </a:lstStyle>
          <a:p/>
        </p:txBody>
      </p:sp>
      <p:sp>
        <p:nvSpPr>
          <p:cNvPr id="810" name="Google Shape;810;p23"/>
          <p:cNvSpPr txBox="1"/>
          <p:nvPr>
            <p:ph idx="2" type="title"/>
          </p:nvPr>
        </p:nvSpPr>
        <p:spPr>
          <a:xfrm>
            <a:off x="2396550" y="2036550"/>
            <a:ext cx="48081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800"/>
              <a:buNone/>
              <a:defRPr sz="3800"/>
            </a:lvl1pPr>
            <a:lvl2pPr lvl="1" rtl="0">
              <a:spcBef>
                <a:spcPts val="0"/>
              </a:spcBef>
              <a:spcAft>
                <a:spcPts val="0"/>
              </a:spcAft>
              <a:buSzPts val="3800"/>
              <a:buNone/>
              <a:defRPr sz="3800"/>
            </a:lvl2pPr>
            <a:lvl3pPr lvl="2" rtl="0">
              <a:spcBef>
                <a:spcPts val="0"/>
              </a:spcBef>
              <a:spcAft>
                <a:spcPts val="0"/>
              </a:spcAft>
              <a:buSzPts val="3800"/>
              <a:buNone/>
              <a:defRPr sz="3800"/>
            </a:lvl3pPr>
            <a:lvl4pPr lvl="3" rtl="0">
              <a:spcBef>
                <a:spcPts val="0"/>
              </a:spcBef>
              <a:spcAft>
                <a:spcPts val="0"/>
              </a:spcAft>
              <a:buSzPts val="3800"/>
              <a:buNone/>
              <a:defRPr sz="3800"/>
            </a:lvl4pPr>
            <a:lvl5pPr lvl="4" rtl="0">
              <a:spcBef>
                <a:spcPts val="0"/>
              </a:spcBef>
              <a:spcAft>
                <a:spcPts val="0"/>
              </a:spcAft>
              <a:buSzPts val="3800"/>
              <a:buNone/>
              <a:defRPr sz="3800"/>
            </a:lvl5pPr>
            <a:lvl6pPr lvl="5" rtl="0">
              <a:spcBef>
                <a:spcPts val="0"/>
              </a:spcBef>
              <a:spcAft>
                <a:spcPts val="0"/>
              </a:spcAft>
              <a:buSzPts val="3800"/>
              <a:buNone/>
              <a:defRPr sz="3800"/>
            </a:lvl6pPr>
            <a:lvl7pPr lvl="6" rtl="0">
              <a:spcBef>
                <a:spcPts val="0"/>
              </a:spcBef>
              <a:spcAft>
                <a:spcPts val="0"/>
              </a:spcAft>
              <a:buSzPts val="3800"/>
              <a:buNone/>
              <a:defRPr sz="3800"/>
            </a:lvl7pPr>
            <a:lvl8pPr lvl="7" rtl="0">
              <a:spcBef>
                <a:spcPts val="0"/>
              </a:spcBef>
              <a:spcAft>
                <a:spcPts val="0"/>
              </a:spcAft>
              <a:buSzPts val="3800"/>
              <a:buNone/>
              <a:defRPr sz="3800"/>
            </a:lvl8pPr>
            <a:lvl9pPr lvl="8" rtl="0">
              <a:spcBef>
                <a:spcPts val="0"/>
              </a:spcBef>
              <a:spcAft>
                <a:spcPts val="0"/>
              </a:spcAft>
              <a:buSzPts val="3800"/>
              <a:buNone/>
              <a:defRPr sz="3800"/>
            </a:lvl9pPr>
          </a:lstStyle>
          <a:p/>
        </p:txBody>
      </p:sp>
      <p:sp>
        <p:nvSpPr>
          <p:cNvPr id="811" name="Google Shape;811;p23"/>
          <p:cNvSpPr txBox="1"/>
          <p:nvPr>
            <p:ph idx="3" type="subTitle"/>
          </p:nvPr>
        </p:nvSpPr>
        <p:spPr>
          <a:xfrm>
            <a:off x="2396550" y="2635000"/>
            <a:ext cx="4361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sz="1500"/>
            </a:lvl1pPr>
            <a:lvl2pPr lvl="1" rtl="0">
              <a:spcBef>
                <a:spcPts val="0"/>
              </a:spcBef>
              <a:spcAft>
                <a:spcPts val="0"/>
              </a:spcAft>
              <a:buSzPts val="1500"/>
              <a:buNone/>
              <a:defRPr sz="1500"/>
            </a:lvl2pPr>
            <a:lvl3pPr lvl="2" rtl="0">
              <a:spcBef>
                <a:spcPts val="0"/>
              </a:spcBef>
              <a:spcAft>
                <a:spcPts val="0"/>
              </a:spcAft>
              <a:buSzPts val="1500"/>
              <a:buNone/>
              <a:defRPr sz="1500"/>
            </a:lvl3pPr>
            <a:lvl4pPr lvl="3" rtl="0">
              <a:spcBef>
                <a:spcPts val="0"/>
              </a:spcBef>
              <a:spcAft>
                <a:spcPts val="0"/>
              </a:spcAft>
              <a:buSzPts val="1500"/>
              <a:buNone/>
              <a:defRPr sz="1500"/>
            </a:lvl4pPr>
            <a:lvl5pPr lvl="4" rtl="0">
              <a:spcBef>
                <a:spcPts val="0"/>
              </a:spcBef>
              <a:spcAft>
                <a:spcPts val="0"/>
              </a:spcAft>
              <a:buSzPts val="1500"/>
              <a:buNone/>
              <a:defRPr sz="1500"/>
            </a:lvl5pPr>
            <a:lvl6pPr lvl="5" rtl="0">
              <a:spcBef>
                <a:spcPts val="0"/>
              </a:spcBef>
              <a:spcAft>
                <a:spcPts val="0"/>
              </a:spcAft>
              <a:buSzPts val="1500"/>
              <a:buNone/>
              <a:defRPr sz="1500"/>
            </a:lvl6pPr>
            <a:lvl7pPr lvl="6" rtl="0">
              <a:spcBef>
                <a:spcPts val="0"/>
              </a:spcBef>
              <a:spcAft>
                <a:spcPts val="0"/>
              </a:spcAft>
              <a:buSzPts val="1500"/>
              <a:buNone/>
              <a:defRPr sz="1500"/>
            </a:lvl7pPr>
            <a:lvl8pPr lvl="7" rtl="0">
              <a:spcBef>
                <a:spcPts val="0"/>
              </a:spcBef>
              <a:spcAft>
                <a:spcPts val="0"/>
              </a:spcAft>
              <a:buSzPts val="1500"/>
              <a:buNone/>
              <a:defRPr sz="1500"/>
            </a:lvl8pPr>
            <a:lvl9pPr lvl="8" rtl="0">
              <a:spcBef>
                <a:spcPts val="0"/>
              </a:spcBef>
              <a:spcAft>
                <a:spcPts val="0"/>
              </a:spcAft>
              <a:buSzPts val="1500"/>
              <a:buNone/>
              <a:defRPr sz="1500"/>
            </a:lvl9pPr>
          </a:lstStyle>
          <a:p/>
        </p:txBody>
      </p:sp>
      <p:sp>
        <p:nvSpPr>
          <p:cNvPr id="812" name="Google Shape;812;p23"/>
          <p:cNvSpPr txBox="1"/>
          <p:nvPr>
            <p:ph idx="4" type="title"/>
          </p:nvPr>
        </p:nvSpPr>
        <p:spPr>
          <a:xfrm>
            <a:off x="3624250" y="3320775"/>
            <a:ext cx="48081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800"/>
              <a:buNone/>
              <a:defRPr sz="3800"/>
            </a:lvl1pPr>
            <a:lvl2pPr lvl="1" rtl="0">
              <a:spcBef>
                <a:spcPts val="0"/>
              </a:spcBef>
              <a:spcAft>
                <a:spcPts val="0"/>
              </a:spcAft>
              <a:buSzPts val="3800"/>
              <a:buNone/>
              <a:defRPr sz="3800"/>
            </a:lvl2pPr>
            <a:lvl3pPr lvl="2" rtl="0">
              <a:spcBef>
                <a:spcPts val="0"/>
              </a:spcBef>
              <a:spcAft>
                <a:spcPts val="0"/>
              </a:spcAft>
              <a:buSzPts val="3800"/>
              <a:buNone/>
              <a:defRPr sz="3800"/>
            </a:lvl3pPr>
            <a:lvl4pPr lvl="3" rtl="0">
              <a:spcBef>
                <a:spcPts val="0"/>
              </a:spcBef>
              <a:spcAft>
                <a:spcPts val="0"/>
              </a:spcAft>
              <a:buSzPts val="3800"/>
              <a:buNone/>
              <a:defRPr sz="3800"/>
            </a:lvl4pPr>
            <a:lvl5pPr lvl="4" rtl="0">
              <a:spcBef>
                <a:spcPts val="0"/>
              </a:spcBef>
              <a:spcAft>
                <a:spcPts val="0"/>
              </a:spcAft>
              <a:buSzPts val="3800"/>
              <a:buNone/>
              <a:defRPr sz="3800"/>
            </a:lvl5pPr>
            <a:lvl6pPr lvl="5" rtl="0">
              <a:spcBef>
                <a:spcPts val="0"/>
              </a:spcBef>
              <a:spcAft>
                <a:spcPts val="0"/>
              </a:spcAft>
              <a:buSzPts val="3800"/>
              <a:buNone/>
              <a:defRPr sz="3800"/>
            </a:lvl6pPr>
            <a:lvl7pPr lvl="6" rtl="0">
              <a:spcBef>
                <a:spcPts val="0"/>
              </a:spcBef>
              <a:spcAft>
                <a:spcPts val="0"/>
              </a:spcAft>
              <a:buSzPts val="3800"/>
              <a:buNone/>
              <a:defRPr sz="3800"/>
            </a:lvl7pPr>
            <a:lvl8pPr lvl="7" rtl="0">
              <a:spcBef>
                <a:spcPts val="0"/>
              </a:spcBef>
              <a:spcAft>
                <a:spcPts val="0"/>
              </a:spcAft>
              <a:buSzPts val="3800"/>
              <a:buNone/>
              <a:defRPr sz="3800"/>
            </a:lvl8pPr>
            <a:lvl9pPr lvl="8" rtl="0">
              <a:spcBef>
                <a:spcPts val="0"/>
              </a:spcBef>
              <a:spcAft>
                <a:spcPts val="0"/>
              </a:spcAft>
              <a:buSzPts val="3800"/>
              <a:buNone/>
              <a:defRPr sz="3800"/>
            </a:lvl9pPr>
          </a:lstStyle>
          <a:p/>
        </p:txBody>
      </p:sp>
      <p:sp>
        <p:nvSpPr>
          <p:cNvPr id="813" name="Google Shape;813;p23"/>
          <p:cNvSpPr txBox="1"/>
          <p:nvPr>
            <p:ph idx="5" type="subTitle"/>
          </p:nvPr>
        </p:nvSpPr>
        <p:spPr>
          <a:xfrm>
            <a:off x="3624250" y="3919225"/>
            <a:ext cx="4361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sz="1500"/>
            </a:lvl1pPr>
            <a:lvl2pPr lvl="1" rtl="0">
              <a:spcBef>
                <a:spcPts val="0"/>
              </a:spcBef>
              <a:spcAft>
                <a:spcPts val="0"/>
              </a:spcAft>
              <a:buSzPts val="1500"/>
              <a:buNone/>
              <a:defRPr sz="1500"/>
            </a:lvl2pPr>
            <a:lvl3pPr lvl="2" rtl="0">
              <a:spcBef>
                <a:spcPts val="0"/>
              </a:spcBef>
              <a:spcAft>
                <a:spcPts val="0"/>
              </a:spcAft>
              <a:buSzPts val="1500"/>
              <a:buNone/>
              <a:defRPr sz="1500"/>
            </a:lvl3pPr>
            <a:lvl4pPr lvl="3" rtl="0">
              <a:spcBef>
                <a:spcPts val="0"/>
              </a:spcBef>
              <a:spcAft>
                <a:spcPts val="0"/>
              </a:spcAft>
              <a:buSzPts val="1500"/>
              <a:buNone/>
              <a:defRPr sz="1500"/>
            </a:lvl4pPr>
            <a:lvl5pPr lvl="4" rtl="0">
              <a:spcBef>
                <a:spcPts val="0"/>
              </a:spcBef>
              <a:spcAft>
                <a:spcPts val="0"/>
              </a:spcAft>
              <a:buSzPts val="1500"/>
              <a:buNone/>
              <a:defRPr sz="1500"/>
            </a:lvl5pPr>
            <a:lvl6pPr lvl="5" rtl="0">
              <a:spcBef>
                <a:spcPts val="0"/>
              </a:spcBef>
              <a:spcAft>
                <a:spcPts val="0"/>
              </a:spcAft>
              <a:buSzPts val="1500"/>
              <a:buNone/>
              <a:defRPr sz="1500"/>
            </a:lvl6pPr>
            <a:lvl7pPr lvl="6" rtl="0">
              <a:spcBef>
                <a:spcPts val="0"/>
              </a:spcBef>
              <a:spcAft>
                <a:spcPts val="0"/>
              </a:spcAft>
              <a:buSzPts val="1500"/>
              <a:buNone/>
              <a:defRPr sz="1500"/>
            </a:lvl7pPr>
            <a:lvl8pPr lvl="7" rtl="0">
              <a:spcBef>
                <a:spcPts val="0"/>
              </a:spcBef>
              <a:spcAft>
                <a:spcPts val="0"/>
              </a:spcAft>
              <a:buSzPts val="1500"/>
              <a:buNone/>
              <a:defRPr sz="1500"/>
            </a:lvl8pPr>
            <a:lvl9pPr lvl="8" rtl="0">
              <a:spcBef>
                <a:spcPts val="0"/>
              </a:spcBef>
              <a:spcAft>
                <a:spcPts val="0"/>
              </a:spcAft>
              <a:buSzPts val="1500"/>
              <a:buNone/>
              <a:defRPr sz="1500"/>
            </a:lvl9pPr>
          </a:lstStyle>
          <a:p/>
        </p:txBody>
      </p:sp>
      <p:grpSp>
        <p:nvGrpSpPr>
          <p:cNvPr id="814" name="Google Shape;814;p23"/>
          <p:cNvGrpSpPr/>
          <p:nvPr/>
        </p:nvGrpSpPr>
        <p:grpSpPr>
          <a:xfrm flipH="1">
            <a:off x="6322108" y="-963931"/>
            <a:ext cx="3577375" cy="4171622"/>
            <a:chOff x="-664267" y="-780406"/>
            <a:chExt cx="3577375" cy="4171622"/>
          </a:xfrm>
        </p:grpSpPr>
        <p:sp>
          <p:nvSpPr>
            <p:cNvPr id="815" name="Google Shape;815;p23"/>
            <p:cNvSpPr/>
            <p:nvPr/>
          </p:nvSpPr>
          <p:spPr>
            <a:xfrm rot="-9527801">
              <a:off x="-112352" y="-452067"/>
              <a:ext cx="2473547" cy="3514945"/>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3"/>
            <p:cNvSpPr/>
            <p:nvPr/>
          </p:nvSpPr>
          <p:spPr>
            <a:xfrm rot="-9527801">
              <a:off x="1067809" y="1094508"/>
              <a:ext cx="16544" cy="9688"/>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3"/>
            <p:cNvSpPr/>
            <p:nvPr/>
          </p:nvSpPr>
          <p:spPr>
            <a:xfrm rot="-9527801">
              <a:off x="1469052" y="1387158"/>
              <a:ext cx="15180"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3"/>
            <p:cNvSpPr/>
            <p:nvPr/>
          </p:nvSpPr>
          <p:spPr>
            <a:xfrm rot="-9527801">
              <a:off x="1386086" y="423441"/>
              <a:ext cx="19273" cy="15726"/>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3"/>
            <p:cNvSpPr/>
            <p:nvPr/>
          </p:nvSpPr>
          <p:spPr>
            <a:xfrm rot="-9527801">
              <a:off x="2017466" y="332224"/>
              <a:ext cx="17909" cy="16067"/>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3"/>
            <p:cNvSpPr/>
            <p:nvPr/>
          </p:nvSpPr>
          <p:spPr>
            <a:xfrm rot="-9527801">
              <a:off x="1934750" y="616557"/>
              <a:ext cx="22070" cy="26641"/>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3"/>
            <p:cNvSpPr/>
            <p:nvPr/>
          </p:nvSpPr>
          <p:spPr>
            <a:xfrm rot="-9527801">
              <a:off x="1761762" y="482213"/>
              <a:ext cx="12417" cy="14020"/>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3"/>
            <p:cNvSpPr/>
            <p:nvPr/>
          </p:nvSpPr>
          <p:spPr>
            <a:xfrm rot="-9527801">
              <a:off x="1623811" y="262326"/>
              <a:ext cx="13781" cy="16544"/>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3"/>
            <p:cNvSpPr/>
            <p:nvPr/>
          </p:nvSpPr>
          <p:spPr>
            <a:xfrm rot="-9527801">
              <a:off x="2103455" y="512951"/>
              <a:ext cx="13781" cy="16885"/>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3"/>
            <p:cNvSpPr/>
            <p:nvPr/>
          </p:nvSpPr>
          <p:spPr>
            <a:xfrm rot="-9527801">
              <a:off x="1245107" y="1351949"/>
              <a:ext cx="13781" cy="17909"/>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3"/>
            <p:cNvSpPr/>
            <p:nvPr/>
          </p:nvSpPr>
          <p:spPr>
            <a:xfrm rot="-9527801">
              <a:off x="1651070" y="1318561"/>
              <a:ext cx="42674" cy="35783"/>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3"/>
            <p:cNvSpPr/>
            <p:nvPr/>
          </p:nvSpPr>
          <p:spPr>
            <a:xfrm rot="-9527801">
              <a:off x="1347731" y="1099884"/>
              <a:ext cx="23435" cy="25140"/>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3"/>
            <p:cNvSpPr/>
            <p:nvPr/>
          </p:nvSpPr>
          <p:spPr>
            <a:xfrm rot="-9527801">
              <a:off x="2026810" y="1372567"/>
              <a:ext cx="23435" cy="25686"/>
            </a:xfrm>
            <a:custGeom>
              <a:rect b="b" l="l" r="r" t="t"/>
              <a:pathLst>
                <a:path extrusionOk="0" h="753" w="687">
                  <a:moveTo>
                    <a:pt x="375" y="0"/>
                  </a:moveTo>
                  <a:cubicBezTo>
                    <a:pt x="304" y="0"/>
                    <a:pt x="233" y="20"/>
                    <a:pt x="162" y="67"/>
                  </a:cubicBezTo>
                  <a:lnTo>
                    <a:pt x="122" y="147"/>
                  </a:lnTo>
                  <a:lnTo>
                    <a:pt x="1" y="309"/>
                  </a:lnTo>
                  <a:lnTo>
                    <a:pt x="1" y="430"/>
                  </a:lnTo>
                  <a:cubicBezTo>
                    <a:pt x="41" y="591"/>
                    <a:pt x="202" y="752"/>
                    <a:pt x="404" y="752"/>
                  </a:cubicBezTo>
                  <a:lnTo>
                    <a:pt x="485" y="752"/>
                  </a:lnTo>
                  <a:lnTo>
                    <a:pt x="606" y="712"/>
                  </a:lnTo>
                  <a:lnTo>
                    <a:pt x="646" y="631"/>
                  </a:lnTo>
                  <a:cubicBezTo>
                    <a:pt x="686" y="510"/>
                    <a:pt x="686" y="389"/>
                    <a:pt x="646" y="268"/>
                  </a:cubicBezTo>
                  <a:cubicBezTo>
                    <a:pt x="646" y="188"/>
                    <a:pt x="565" y="67"/>
                    <a:pt x="525" y="26"/>
                  </a:cubicBezTo>
                  <a:cubicBezTo>
                    <a:pt x="475" y="10"/>
                    <a:pt x="425"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3"/>
            <p:cNvSpPr/>
            <p:nvPr/>
          </p:nvSpPr>
          <p:spPr>
            <a:xfrm rot="-9527801">
              <a:off x="2035269" y="1138251"/>
              <a:ext cx="23401" cy="24799"/>
            </a:xfrm>
            <a:custGeom>
              <a:rect b="b" l="l" r="r" t="t"/>
              <a:pathLst>
                <a:path extrusionOk="0" h="727" w="686">
                  <a:moveTo>
                    <a:pt x="242" y="0"/>
                  </a:moveTo>
                  <a:lnTo>
                    <a:pt x="162" y="81"/>
                  </a:lnTo>
                  <a:lnTo>
                    <a:pt x="41" y="242"/>
                  </a:lnTo>
                  <a:cubicBezTo>
                    <a:pt x="0" y="323"/>
                    <a:pt x="0" y="404"/>
                    <a:pt x="41" y="444"/>
                  </a:cubicBezTo>
                  <a:lnTo>
                    <a:pt x="81" y="565"/>
                  </a:lnTo>
                  <a:lnTo>
                    <a:pt x="283" y="686"/>
                  </a:lnTo>
                  <a:cubicBezTo>
                    <a:pt x="323" y="726"/>
                    <a:pt x="363" y="726"/>
                    <a:pt x="444" y="726"/>
                  </a:cubicBezTo>
                  <a:lnTo>
                    <a:pt x="524" y="646"/>
                  </a:lnTo>
                  <a:lnTo>
                    <a:pt x="686" y="444"/>
                  </a:lnTo>
                  <a:cubicBezTo>
                    <a:pt x="686" y="363"/>
                    <a:pt x="686" y="323"/>
                    <a:pt x="686" y="242"/>
                  </a:cubicBezTo>
                  <a:lnTo>
                    <a:pt x="605" y="162"/>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3"/>
            <p:cNvSpPr/>
            <p:nvPr/>
          </p:nvSpPr>
          <p:spPr>
            <a:xfrm rot="-9527801">
              <a:off x="1361634" y="1227433"/>
              <a:ext cx="24799" cy="25686"/>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3"/>
            <p:cNvSpPr/>
            <p:nvPr/>
          </p:nvSpPr>
          <p:spPr>
            <a:xfrm rot="-9527801">
              <a:off x="1359652" y="1561676"/>
              <a:ext cx="13781" cy="19682"/>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3"/>
            <p:cNvSpPr/>
            <p:nvPr/>
          </p:nvSpPr>
          <p:spPr>
            <a:xfrm rot="-9527801">
              <a:off x="1565233" y="1589795"/>
              <a:ext cx="16544" cy="14702"/>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3"/>
            <p:cNvSpPr/>
            <p:nvPr/>
          </p:nvSpPr>
          <p:spPr>
            <a:xfrm rot="-9527801">
              <a:off x="1704325" y="1438955"/>
              <a:ext cx="28927" cy="27528"/>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3"/>
            <p:cNvSpPr/>
            <p:nvPr/>
          </p:nvSpPr>
          <p:spPr>
            <a:xfrm rot="-9527801">
              <a:off x="1583564" y="1460904"/>
              <a:ext cx="26164" cy="27562"/>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3"/>
            <p:cNvSpPr/>
            <p:nvPr/>
          </p:nvSpPr>
          <p:spPr>
            <a:xfrm rot="-9527801">
              <a:off x="1857953" y="1560406"/>
              <a:ext cx="15180" cy="16885"/>
            </a:xfrm>
            <a:custGeom>
              <a:rect b="b" l="l" r="r" t="t"/>
              <a:pathLst>
                <a:path extrusionOk="0" h="495" w="445">
                  <a:moveTo>
                    <a:pt x="224" y="0"/>
                  </a:moveTo>
                  <a:cubicBezTo>
                    <a:pt x="203" y="0"/>
                    <a:pt x="183" y="4"/>
                    <a:pt x="162" y="11"/>
                  </a:cubicBezTo>
                  <a:lnTo>
                    <a:pt x="41" y="212"/>
                  </a:lnTo>
                  <a:cubicBezTo>
                    <a:pt x="41" y="253"/>
                    <a:pt x="0" y="293"/>
                    <a:pt x="0" y="373"/>
                  </a:cubicBezTo>
                  <a:lnTo>
                    <a:pt x="121" y="494"/>
                  </a:lnTo>
                  <a:lnTo>
                    <a:pt x="162" y="494"/>
                  </a:lnTo>
                  <a:cubicBezTo>
                    <a:pt x="242" y="494"/>
                    <a:pt x="323" y="494"/>
                    <a:pt x="404" y="454"/>
                  </a:cubicBezTo>
                  <a:lnTo>
                    <a:pt x="444" y="293"/>
                  </a:lnTo>
                  <a:lnTo>
                    <a:pt x="444" y="212"/>
                  </a:lnTo>
                  <a:cubicBezTo>
                    <a:pt x="411" y="79"/>
                    <a:pt x="32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3"/>
            <p:cNvSpPr/>
            <p:nvPr/>
          </p:nvSpPr>
          <p:spPr>
            <a:xfrm rot="-9527801">
              <a:off x="1537989" y="815669"/>
              <a:ext cx="39911" cy="49428"/>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3"/>
            <p:cNvSpPr/>
            <p:nvPr/>
          </p:nvSpPr>
          <p:spPr>
            <a:xfrm rot="-9527801">
              <a:off x="1736219" y="702689"/>
              <a:ext cx="22070" cy="25891"/>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3"/>
            <p:cNvSpPr/>
            <p:nvPr/>
          </p:nvSpPr>
          <p:spPr>
            <a:xfrm rot="-9527801">
              <a:off x="1875528" y="835184"/>
              <a:ext cx="39911" cy="42708"/>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3"/>
            <p:cNvSpPr/>
            <p:nvPr/>
          </p:nvSpPr>
          <p:spPr>
            <a:xfrm rot="-9527801">
              <a:off x="1619619" y="834683"/>
              <a:ext cx="39945" cy="39297"/>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3"/>
            <p:cNvSpPr/>
            <p:nvPr/>
          </p:nvSpPr>
          <p:spPr>
            <a:xfrm rot="-9527801">
              <a:off x="1217568" y="696867"/>
              <a:ext cx="22070" cy="26198"/>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3"/>
            <p:cNvSpPr/>
            <p:nvPr/>
          </p:nvSpPr>
          <p:spPr>
            <a:xfrm rot="-9527801">
              <a:off x="1673170" y="1032396"/>
              <a:ext cx="33054" cy="35920"/>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3"/>
            <p:cNvSpPr/>
            <p:nvPr/>
          </p:nvSpPr>
          <p:spPr>
            <a:xfrm rot="-9527801">
              <a:off x="1547831" y="1050862"/>
              <a:ext cx="35783" cy="37182"/>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3"/>
            <p:cNvSpPr/>
            <p:nvPr/>
          </p:nvSpPr>
          <p:spPr>
            <a:xfrm rot="-9527801">
              <a:off x="1295543" y="1023597"/>
              <a:ext cx="15146" cy="19307"/>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3"/>
            <p:cNvSpPr/>
            <p:nvPr/>
          </p:nvSpPr>
          <p:spPr>
            <a:xfrm rot="-9527801">
              <a:off x="1343161" y="928295"/>
              <a:ext cx="23435" cy="26710"/>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3"/>
            <p:cNvSpPr/>
            <p:nvPr/>
          </p:nvSpPr>
          <p:spPr>
            <a:xfrm rot="-9527801">
              <a:off x="1606046" y="475556"/>
              <a:ext cx="15180" cy="16544"/>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3"/>
            <p:cNvSpPr/>
            <p:nvPr/>
          </p:nvSpPr>
          <p:spPr>
            <a:xfrm rot="-9527801">
              <a:off x="1560542" y="1180655"/>
              <a:ext cx="39945" cy="39911"/>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3"/>
            <p:cNvSpPr/>
            <p:nvPr/>
          </p:nvSpPr>
          <p:spPr>
            <a:xfrm rot="-9527801">
              <a:off x="2063771" y="930861"/>
              <a:ext cx="27562" cy="27085"/>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3"/>
            <p:cNvSpPr/>
            <p:nvPr/>
          </p:nvSpPr>
          <p:spPr>
            <a:xfrm rot="-9527801">
              <a:off x="1766592" y="1057350"/>
              <a:ext cx="31690" cy="36602"/>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3"/>
            <p:cNvSpPr/>
            <p:nvPr/>
          </p:nvSpPr>
          <p:spPr>
            <a:xfrm rot="-9527801">
              <a:off x="1809023" y="1291630"/>
              <a:ext cx="38546" cy="42810"/>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3"/>
            <p:cNvSpPr/>
            <p:nvPr/>
          </p:nvSpPr>
          <p:spPr>
            <a:xfrm rot="-9527801">
              <a:off x="1474706" y="666969"/>
              <a:ext cx="23401" cy="23401"/>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3"/>
            <p:cNvSpPr/>
            <p:nvPr/>
          </p:nvSpPr>
          <p:spPr>
            <a:xfrm rot="-9527801">
              <a:off x="2100858" y="669152"/>
              <a:ext cx="19307" cy="15419"/>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 name="Google Shape;851;p23"/>
          <p:cNvGrpSpPr/>
          <p:nvPr/>
        </p:nvGrpSpPr>
        <p:grpSpPr>
          <a:xfrm>
            <a:off x="-1068559" y="2502562"/>
            <a:ext cx="4181011" cy="3599586"/>
            <a:chOff x="-1068559" y="2502562"/>
            <a:chExt cx="4181011" cy="3599586"/>
          </a:xfrm>
        </p:grpSpPr>
        <p:sp>
          <p:nvSpPr>
            <p:cNvPr id="852" name="Google Shape;852;p23"/>
            <p:cNvSpPr/>
            <p:nvPr/>
          </p:nvSpPr>
          <p:spPr>
            <a:xfrm rot="6704763">
              <a:off x="-214760" y="2544978"/>
              <a:ext cx="2473413" cy="3514755"/>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3"/>
            <p:cNvSpPr/>
            <p:nvPr/>
          </p:nvSpPr>
          <p:spPr>
            <a:xfrm rot="7217726">
              <a:off x="802535" y="4312647"/>
              <a:ext cx="16544" cy="9687"/>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3"/>
            <p:cNvSpPr/>
            <p:nvPr/>
          </p:nvSpPr>
          <p:spPr>
            <a:xfrm rot="7217726">
              <a:off x="1155721" y="3963156"/>
              <a:ext cx="15179"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3"/>
            <p:cNvSpPr/>
            <p:nvPr/>
          </p:nvSpPr>
          <p:spPr>
            <a:xfrm rot="7217726">
              <a:off x="192044" y="3888462"/>
              <a:ext cx="19273" cy="15725"/>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3"/>
            <p:cNvSpPr/>
            <p:nvPr/>
          </p:nvSpPr>
          <p:spPr>
            <a:xfrm rot="7217726">
              <a:off x="202477" y="3251155"/>
              <a:ext cx="17908" cy="16066"/>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3"/>
            <p:cNvSpPr/>
            <p:nvPr/>
          </p:nvSpPr>
          <p:spPr>
            <a:xfrm rot="7217726">
              <a:off x="473627" y="3371247"/>
              <a:ext cx="22070" cy="26641"/>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3"/>
            <p:cNvSpPr/>
            <p:nvPr/>
          </p:nvSpPr>
          <p:spPr>
            <a:xfrm rot="7217726">
              <a:off x="311477" y="3530909"/>
              <a:ext cx="12416" cy="14020"/>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3"/>
            <p:cNvSpPr/>
            <p:nvPr/>
          </p:nvSpPr>
          <p:spPr>
            <a:xfrm rot="7217726">
              <a:off x="73236" y="3630643"/>
              <a:ext cx="13781" cy="16544"/>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3"/>
            <p:cNvSpPr/>
            <p:nvPr/>
          </p:nvSpPr>
          <p:spPr>
            <a:xfrm rot="7217726">
              <a:off x="396655" y="3196498"/>
              <a:ext cx="13781" cy="16885"/>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3"/>
            <p:cNvSpPr/>
            <p:nvPr/>
          </p:nvSpPr>
          <p:spPr>
            <a:xfrm rot="7217726">
              <a:off x="1089968" y="4176162"/>
              <a:ext cx="13781" cy="17908"/>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3"/>
            <p:cNvSpPr/>
            <p:nvPr/>
          </p:nvSpPr>
          <p:spPr>
            <a:xfrm rot="7217726">
              <a:off x="1117804" y="3748249"/>
              <a:ext cx="42673" cy="35782"/>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3"/>
            <p:cNvSpPr/>
            <p:nvPr/>
          </p:nvSpPr>
          <p:spPr>
            <a:xfrm rot="7217726">
              <a:off x="856800" y="4027194"/>
              <a:ext cx="23434" cy="25140"/>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3"/>
            <p:cNvSpPr/>
            <p:nvPr/>
          </p:nvSpPr>
          <p:spPr>
            <a:xfrm rot="7217726">
              <a:off x="1233611" y="3399525"/>
              <a:ext cx="23434" cy="25685"/>
            </a:xfrm>
            <a:custGeom>
              <a:rect b="b" l="l" r="r" t="t"/>
              <a:pathLst>
                <a:path extrusionOk="0" h="753" w="687">
                  <a:moveTo>
                    <a:pt x="375" y="0"/>
                  </a:moveTo>
                  <a:cubicBezTo>
                    <a:pt x="304" y="0"/>
                    <a:pt x="233" y="20"/>
                    <a:pt x="162" y="67"/>
                  </a:cubicBezTo>
                  <a:lnTo>
                    <a:pt x="122" y="147"/>
                  </a:lnTo>
                  <a:lnTo>
                    <a:pt x="1" y="309"/>
                  </a:lnTo>
                  <a:lnTo>
                    <a:pt x="1" y="430"/>
                  </a:lnTo>
                  <a:cubicBezTo>
                    <a:pt x="41" y="591"/>
                    <a:pt x="202" y="752"/>
                    <a:pt x="404" y="752"/>
                  </a:cubicBezTo>
                  <a:lnTo>
                    <a:pt x="485" y="752"/>
                  </a:lnTo>
                  <a:lnTo>
                    <a:pt x="606" y="712"/>
                  </a:lnTo>
                  <a:lnTo>
                    <a:pt x="646" y="631"/>
                  </a:lnTo>
                  <a:cubicBezTo>
                    <a:pt x="686" y="510"/>
                    <a:pt x="686" y="389"/>
                    <a:pt x="646" y="268"/>
                  </a:cubicBezTo>
                  <a:cubicBezTo>
                    <a:pt x="646" y="188"/>
                    <a:pt x="565" y="67"/>
                    <a:pt x="525" y="26"/>
                  </a:cubicBezTo>
                  <a:cubicBezTo>
                    <a:pt x="475" y="10"/>
                    <a:pt x="425"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3"/>
            <p:cNvSpPr/>
            <p:nvPr/>
          </p:nvSpPr>
          <p:spPr>
            <a:xfrm rot="7217726">
              <a:off x="1003160" y="3354541"/>
              <a:ext cx="23400" cy="24799"/>
            </a:xfrm>
            <a:custGeom>
              <a:rect b="b" l="l" r="r" t="t"/>
              <a:pathLst>
                <a:path extrusionOk="0" h="727" w="686">
                  <a:moveTo>
                    <a:pt x="242" y="0"/>
                  </a:moveTo>
                  <a:lnTo>
                    <a:pt x="162" y="81"/>
                  </a:lnTo>
                  <a:lnTo>
                    <a:pt x="41" y="242"/>
                  </a:lnTo>
                  <a:cubicBezTo>
                    <a:pt x="0" y="323"/>
                    <a:pt x="0" y="404"/>
                    <a:pt x="41" y="444"/>
                  </a:cubicBezTo>
                  <a:lnTo>
                    <a:pt x="81" y="565"/>
                  </a:lnTo>
                  <a:lnTo>
                    <a:pt x="283" y="686"/>
                  </a:lnTo>
                  <a:cubicBezTo>
                    <a:pt x="323" y="726"/>
                    <a:pt x="363" y="726"/>
                    <a:pt x="444" y="726"/>
                  </a:cubicBezTo>
                  <a:lnTo>
                    <a:pt x="524" y="646"/>
                  </a:lnTo>
                  <a:lnTo>
                    <a:pt x="686" y="444"/>
                  </a:lnTo>
                  <a:cubicBezTo>
                    <a:pt x="686" y="363"/>
                    <a:pt x="686" y="323"/>
                    <a:pt x="686" y="242"/>
                  </a:cubicBezTo>
                  <a:lnTo>
                    <a:pt x="605" y="162"/>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3"/>
            <p:cNvSpPr/>
            <p:nvPr/>
          </p:nvSpPr>
          <p:spPr>
            <a:xfrm rot="7217726">
              <a:off x="984633" y="4032715"/>
              <a:ext cx="24799" cy="25685"/>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3"/>
            <p:cNvSpPr/>
            <p:nvPr/>
          </p:nvSpPr>
          <p:spPr>
            <a:xfrm rot="7217726">
              <a:off x="1316026" y="4095450"/>
              <a:ext cx="13781" cy="19682"/>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3"/>
            <p:cNvSpPr/>
            <p:nvPr/>
          </p:nvSpPr>
          <p:spPr>
            <a:xfrm rot="7217726">
              <a:off x="1372651" y="3897634"/>
              <a:ext cx="16544" cy="14702"/>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3"/>
            <p:cNvSpPr/>
            <p:nvPr/>
          </p:nvSpPr>
          <p:spPr>
            <a:xfrm rot="7217726">
              <a:off x="1246806" y="3724950"/>
              <a:ext cx="28926" cy="27527"/>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3"/>
            <p:cNvSpPr/>
            <p:nvPr/>
          </p:nvSpPr>
          <p:spPr>
            <a:xfrm rot="7217726">
              <a:off x="1250579" y="3849006"/>
              <a:ext cx="26163" cy="27562"/>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3"/>
            <p:cNvSpPr/>
            <p:nvPr/>
          </p:nvSpPr>
          <p:spPr>
            <a:xfrm rot="7217726">
              <a:off x="1391534" y="3603714"/>
              <a:ext cx="15179" cy="16885"/>
            </a:xfrm>
            <a:custGeom>
              <a:rect b="b" l="l" r="r" t="t"/>
              <a:pathLst>
                <a:path extrusionOk="0" h="495" w="445">
                  <a:moveTo>
                    <a:pt x="224" y="0"/>
                  </a:moveTo>
                  <a:cubicBezTo>
                    <a:pt x="203" y="0"/>
                    <a:pt x="183" y="4"/>
                    <a:pt x="162" y="11"/>
                  </a:cubicBezTo>
                  <a:lnTo>
                    <a:pt x="41" y="212"/>
                  </a:lnTo>
                  <a:cubicBezTo>
                    <a:pt x="41" y="253"/>
                    <a:pt x="0" y="293"/>
                    <a:pt x="0" y="373"/>
                  </a:cubicBezTo>
                  <a:lnTo>
                    <a:pt x="121" y="494"/>
                  </a:lnTo>
                  <a:lnTo>
                    <a:pt x="162" y="494"/>
                  </a:lnTo>
                  <a:cubicBezTo>
                    <a:pt x="242" y="494"/>
                    <a:pt x="323" y="494"/>
                    <a:pt x="404" y="454"/>
                  </a:cubicBezTo>
                  <a:lnTo>
                    <a:pt x="444" y="293"/>
                  </a:lnTo>
                  <a:lnTo>
                    <a:pt x="444" y="212"/>
                  </a:lnTo>
                  <a:cubicBezTo>
                    <a:pt x="411" y="79"/>
                    <a:pt x="32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3"/>
            <p:cNvSpPr/>
            <p:nvPr/>
          </p:nvSpPr>
          <p:spPr>
            <a:xfrm rot="7217726">
              <a:off x="611281" y="3776068"/>
              <a:ext cx="39910" cy="49427"/>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3"/>
            <p:cNvSpPr/>
            <p:nvPr/>
          </p:nvSpPr>
          <p:spPr>
            <a:xfrm rot="7217726">
              <a:off x="526935" y="3581202"/>
              <a:ext cx="22070" cy="25890"/>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3"/>
            <p:cNvSpPr/>
            <p:nvPr/>
          </p:nvSpPr>
          <p:spPr>
            <a:xfrm rot="7217726">
              <a:off x="680564" y="3448694"/>
              <a:ext cx="39910" cy="42707"/>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3"/>
            <p:cNvSpPr/>
            <p:nvPr/>
          </p:nvSpPr>
          <p:spPr>
            <a:xfrm rot="7217726">
              <a:off x="637937" y="3702719"/>
              <a:ext cx="39944" cy="39296"/>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3"/>
            <p:cNvSpPr/>
            <p:nvPr/>
          </p:nvSpPr>
          <p:spPr>
            <a:xfrm rot="7217726">
              <a:off x="439392" y="4092269"/>
              <a:ext cx="22070" cy="26197"/>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3"/>
            <p:cNvSpPr/>
            <p:nvPr/>
          </p:nvSpPr>
          <p:spPr>
            <a:xfrm rot="7217726">
              <a:off x="842854" y="3685905"/>
              <a:ext cx="33053" cy="35919"/>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3"/>
            <p:cNvSpPr/>
            <p:nvPr/>
          </p:nvSpPr>
          <p:spPr>
            <a:xfrm rot="7217726">
              <a:off x="840757" y="3810704"/>
              <a:ext cx="35782" cy="37181"/>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3"/>
            <p:cNvSpPr/>
            <p:nvPr/>
          </p:nvSpPr>
          <p:spPr>
            <a:xfrm rot="7217726">
              <a:off x="773838" y="4073218"/>
              <a:ext cx="15145" cy="19307"/>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3"/>
            <p:cNvSpPr/>
            <p:nvPr/>
          </p:nvSpPr>
          <p:spPr>
            <a:xfrm rot="7217726">
              <a:off x="687425" y="4003935"/>
              <a:ext cx="23434" cy="26709"/>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3"/>
            <p:cNvSpPr/>
            <p:nvPr/>
          </p:nvSpPr>
          <p:spPr>
            <a:xfrm rot="7217726">
              <a:off x="280383" y="3681184"/>
              <a:ext cx="15179" cy="16544"/>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3"/>
            <p:cNvSpPr/>
            <p:nvPr/>
          </p:nvSpPr>
          <p:spPr>
            <a:xfrm rot="7217726">
              <a:off x="970519" y="3815457"/>
              <a:ext cx="39944" cy="39910"/>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3"/>
            <p:cNvSpPr/>
            <p:nvPr/>
          </p:nvSpPr>
          <p:spPr>
            <a:xfrm rot="7217726">
              <a:off x="802263" y="3290613"/>
              <a:ext cx="27562" cy="27084"/>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3"/>
            <p:cNvSpPr/>
            <p:nvPr/>
          </p:nvSpPr>
          <p:spPr>
            <a:xfrm rot="7217726">
              <a:off x="883164" y="3597989"/>
              <a:ext cx="31689" cy="36601"/>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3"/>
            <p:cNvSpPr/>
            <p:nvPr/>
          </p:nvSpPr>
          <p:spPr>
            <a:xfrm rot="7217726">
              <a:off x="1121376" y="3587110"/>
              <a:ext cx="38545" cy="42809"/>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3"/>
            <p:cNvSpPr/>
            <p:nvPr/>
          </p:nvSpPr>
          <p:spPr>
            <a:xfrm rot="7217726">
              <a:off x="448557" y="3834167"/>
              <a:ext cx="23400" cy="23400"/>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3"/>
            <p:cNvSpPr/>
            <p:nvPr/>
          </p:nvSpPr>
          <p:spPr>
            <a:xfrm rot="7217726">
              <a:off x="547427" y="3221631"/>
              <a:ext cx="19307" cy="15418"/>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1">
    <p:spTree>
      <p:nvGrpSpPr>
        <p:cNvPr id="888" name="Shape 888"/>
        <p:cNvGrpSpPr/>
        <p:nvPr/>
      </p:nvGrpSpPr>
      <p:grpSpPr>
        <a:xfrm>
          <a:off x="0" y="0"/>
          <a:ext cx="0" cy="0"/>
          <a:chOff x="0" y="0"/>
          <a:chExt cx="0" cy="0"/>
        </a:xfrm>
      </p:grpSpPr>
      <p:sp>
        <p:nvSpPr>
          <p:cNvPr id="889" name="Google Shape;889;p24"/>
          <p:cNvSpPr txBox="1"/>
          <p:nvPr>
            <p:ph type="title"/>
          </p:nvPr>
        </p:nvSpPr>
        <p:spPr>
          <a:xfrm>
            <a:off x="5180575" y="1577100"/>
            <a:ext cx="3250200" cy="629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grpSp>
        <p:nvGrpSpPr>
          <p:cNvPr id="890" name="Google Shape;890;p24"/>
          <p:cNvGrpSpPr/>
          <p:nvPr/>
        </p:nvGrpSpPr>
        <p:grpSpPr>
          <a:xfrm rot="8692989">
            <a:off x="7132392" y="4319167"/>
            <a:ext cx="2286369" cy="1270252"/>
            <a:chOff x="3611961" y="-41589"/>
            <a:chExt cx="3514763" cy="2473418"/>
          </a:xfrm>
        </p:grpSpPr>
        <p:sp>
          <p:nvSpPr>
            <p:cNvPr id="891" name="Google Shape;891;p24"/>
            <p:cNvSpPr/>
            <p:nvPr/>
          </p:nvSpPr>
          <p:spPr>
            <a:xfrm rot="-5400000">
              <a:off x="4132633" y="-562261"/>
              <a:ext cx="2473418" cy="3514763"/>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4"/>
            <p:cNvSpPr/>
            <p:nvPr/>
          </p:nvSpPr>
          <p:spPr>
            <a:xfrm rot="-5400000">
              <a:off x="5535782" y="1070619"/>
              <a:ext cx="16543" cy="9687"/>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4"/>
            <p:cNvSpPr/>
            <p:nvPr/>
          </p:nvSpPr>
          <p:spPr>
            <a:xfrm rot="-5400000">
              <a:off x="5408262" y="1549745"/>
              <a:ext cx="15179"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4"/>
            <p:cNvSpPr/>
            <p:nvPr/>
          </p:nvSpPr>
          <p:spPr>
            <a:xfrm rot="-5400000">
              <a:off x="6272848" y="1123984"/>
              <a:ext cx="19272" cy="15725"/>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4"/>
            <p:cNvSpPr/>
            <p:nvPr/>
          </p:nvSpPr>
          <p:spPr>
            <a:xfrm rot="-5400000">
              <a:off x="6586524" y="1678885"/>
              <a:ext cx="17908" cy="16066"/>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4"/>
            <p:cNvSpPr/>
            <p:nvPr/>
          </p:nvSpPr>
          <p:spPr>
            <a:xfrm rot="-5400000">
              <a:off x="6285264" y="1703172"/>
              <a:ext cx="22069" cy="26640"/>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4"/>
            <p:cNvSpPr/>
            <p:nvPr/>
          </p:nvSpPr>
          <p:spPr>
            <a:xfrm rot="-5400000">
              <a:off x="6356912" y="1492832"/>
              <a:ext cx="12416" cy="14019"/>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4"/>
            <p:cNvSpPr/>
            <p:nvPr/>
          </p:nvSpPr>
          <p:spPr>
            <a:xfrm rot="-5400000">
              <a:off x="6510407" y="1284522"/>
              <a:ext cx="13780" cy="16543"/>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4"/>
            <p:cNvSpPr/>
            <p:nvPr/>
          </p:nvSpPr>
          <p:spPr>
            <a:xfrm rot="-5400000">
              <a:off x="6450067" y="1822232"/>
              <a:ext cx="13780" cy="16884"/>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4"/>
            <p:cNvSpPr/>
            <p:nvPr/>
          </p:nvSpPr>
          <p:spPr>
            <a:xfrm rot="-5400000">
              <a:off x="5356943" y="1325113"/>
              <a:ext cx="13780" cy="17908"/>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4"/>
            <p:cNvSpPr/>
            <p:nvPr/>
          </p:nvSpPr>
          <p:spPr>
            <a:xfrm rot="-5400000">
              <a:off x="5517346" y="1699283"/>
              <a:ext cx="42672" cy="35781"/>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4"/>
            <p:cNvSpPr/>
            <p:nvPr/>
          </p:nvSpPr>
          <p:spPr>
            <a:xfrm rot="-5400000">
              <a:off x="5622609" y="1331816"/>
              <a:ext cx="23434" cy="25139"/>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4"/>
            <p:cNvSpPr/>
            <p:nvPr/>
          </p:nvSpPr>
          <p:spPr>
            <a:xfrm rot="-5400000">
              <a:off x="5508034" y="1391372"/>
              <a:ext cx="24798" cy="25685"/>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4"/>
            <p:cNvSpPr/>
            <p:nvPr/>
          </p:nvSpPr>
          <p:spPr>
            <a:xfrm rot="-5400000">
              <a:off x="5202016" y="1507193"/>
              <a:ext cx="13780" cy="19681"/>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4"/>
            <p:cNvSpPr/>
            <p:nvPr/>
          </p:nvSpPr>
          <p:spPr>
            <a:xfrm rot="-5400000">
              <a:off x="5251595" y="1711904"/>
              <a:ext cx="16543" cy="14701"/>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4"/>
            <p:cNvSpPr/>
            <p:nvPr/>
          </p:nvSpPr>
          <p:spPr>
            <a:xfrm rot="-5400000">
              <a:off x="5432599" y="1788702"/>
              <a:ext cx="28925" cy="27527"/>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4"/>
            <p:cNvSpPr/>
            <p:nvPr/>
          </p:nvSpPr>
          <p:spPr>
            <a:xfrm rot="-5400000">
              <a:off x="5369325" y="1682757"/>
              <a:ext cx="26162" cy="27561"/>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4"/>
            <p:cNvSpPr/>
            <p:nvPr/>
          </p:nvSpPr>
          <p:spPr>
            <a:xfrm rot="-5400000">
              <a:off x="5180202" y="1896678"/>
              <a:ext cx="27527" cy="16543"/>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4"/>
            <p:cNvSpPr/>
            <p:nvPr/>
          </p:nvSpPr>
          <p:spPr>
            <a:xfrm rot="-5400000">
              <a:off x="5939815" y="1406329"/>
              <a:ext cx="39909" cy="49425"/>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4"/>
            <p:cNvSpPr/>
            <p:nvPr/>
          </p:nvSpPr>
          <p:spPr>
            <a:xfrm rot="-5400000">
              <a:off x="6133509" y="1549472"/>
              <a:ext cx="22069" cy="25889"/>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4"/>
            <p:cNvSpPr/>
            <p:nvPr/>
          </p:nvSpPr>
          <p:spPr>
            <a:xfrm rot="-5400000">
              <a:off x="6046835" y="1730221"/>
              <a:ext cx="39909" cy="42706"/>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4"/>
            <p:cNvSpPr/>
            <p:nvPr/>
          </p:nvSpPr>
          <p:spPr>
            <a:xfrm rot="-5400000">
              <a:off x="5956324" y="1492559"/>
              <a:ext cx="39943" cy="39295"/>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4"/>
            <p:cNvSpPr/>
            <p:nvPr/>
          </p:nvSpPr>
          <p:spPr>
            <a:xfrm rot="-5400000">
              <a:off x="5951208" y="1063728"/>
              <a:ext cx="22069" cy="26196"/>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4"/>
            <p:cNvSpPr/>
            <p:nvPr/>
          </p:nvSpPr>
          <p:spPr>
            <a:xfrm rot="-5400000">
              <a:off x="5795138" y="1611859"/>
              <a:ext cx="33053" cy="35918"/>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4"/>
            <p:cNvSpPr/>
            <p:nvPr/>
          </p:nvSpPr>
          <p:spPr>
            <a:xfrm rot="-5400000">
              <a:off x="5731130" y="1502554"/>
              <a:ext cx="35781" cy="37180"/>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4"/>
            <p:cNvSpPr/>
            <p:nvPr/>
          </p:nvSpPr>
          <p:spPr>
            <a:xfrm rot="-5400000">
              <a:off x="5680221" y="1253568"/>
              <a:ext cx="15145" cy="19306"/>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4"/>
            <p:cNvSpPr/>
            <p:nvPr/>
          </p:nvSpPr>
          <p:spPr>
            <a:xfrm rot="-5400000">
              <a:off x="5780197" y="1264994"/>
              <a:ext cx="23434" cy="26708"/>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4"/>
            <p:cNvSpPr/>
            <p:nvPr/>
          </p:nvSpPr>
          <p:spPr>
            <a:xfrm rot="-5400000">
              <a:off x="6304741" y="1345733"/>
              <a:ext cx="15179" cy="16543"/>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4"/>
            <p:cNvSpPr/>
            <p:nvPr/>
          </p:nvSpPr>
          <p:spPr>
            <a:xfrm rot="-5400000">
              <a:off x="5612120" y="1562417"/>
              <a:ext cx="39943" cy="39909"/>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4"/>
            <p:cNvSpPr/>
            <p:nvPr/>
          </p:nvSpPr>
          <p:spPr>
            <a:xfrm rot="-5400000">
              <a:off x="6036943" y="1939554"/>
              <a:ext cx="27561" cy="27083"/>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4"/>
            <p:cNvSpPr/>
            <p:nvPr/>
          </p:nvSpPr>
          <p:spPr>
            <a:xfrm rot="-5400000">
              <a:off x="5805780" y="1707128"/>
              <a:ext cx="31688" cy="36600"/>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4"/>
            <p:cNvSpPr/>
            <p:nvPr/>
          </p:nvSpPr>
          <p:spPr>
            <a:xfrm rot="-5400000">
              <a:off x="5597624" y="1832636"/>
              <a:ext cx="38544" cy="42808"/>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4"/>
            <p:cNvSpPr/>
            <p:nvPr/>
          </p:nvSpPr>
          <p:spPr>
            <a:xfrm rot="-5400000">
              <a:off x="6072964" y="1294159"/>
              <a:ext cx="23399" cy="23399"/>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4"/>
            <p:cNvSpPr/>
            <p:nvPr/>
          </p:nvSpPr>
          <p:spPr>
            <a:xfrm rot="-5400000">
              <a:off x="6302421" y="1879350"/>
              <a:ext cx="19306" cy="15418"/>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 name="Google Shape;925;p24"/>
          <p:cNvGrpSpPr/>
          <p:nvPr/>
        </p:nvGrpSpPr>
        <p:grpSpPr>
          <a:xfrm flipH="1" rot="1785685">
            <a:off x="-130115" y="4198879"/>
            <a:ext cx="1326590" cy="1139691"/>
            <a:chOff x="-754697" y="1352100"/>
            <a:chExt cx="6171556" cy="3954075"/>
          </a:xfrm>
        </p:grpSpPr>
        <p:sp>
          <p:nvSpPr>
            <p:cNvPr id="926" name="Google Shape;926;p24"/>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4"/>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4"/>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4"/>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4"/>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4"/>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4"/>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4"/>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4"/>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4"/>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4"/>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 name="Google Shape;937;p24"/>
          <p:cNvSpPr/>
          <p:nvPr/>
        </p:nvSpPr>
        <p:spPr>
          <a:xfrm>
            <a:off x="1092004" y="4625929"/>
            <a:ext cx="233532" cy="232705"/>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4"/>
          <p:cNvSpPr txBox="1"/>
          <p:nvPr>
            <p:ph idx="1" type="subTitle"/>
          </p:nvPr>
        </p:nvSpPr>
        <p:spPr>
          <a:xfrm>
            <a:off x="5307625" y="2161800"/>
            <a:ext cx="2996100" cy="14046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sz="15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1_2">
    <p:spTree>
      <p:nvGrpSpPr>
        <p:cNvPr id="939" name="Shape 939"/>
        <p:cNvGrpSpPr/>
        <p:nvPr/>
      </p:nvGrpSpPr>
      <p:grpSpPr>
        <a:xfrm>
          <a:off x="0" y="0"/>
          <a:ext cx="0" cy="0"/>
          <a:chOff x="0" y="0"/>
          <a:chExt cx="0" cy="0"/>
        </a:xfrm>
      </p:grpSpPr>
      <p:sp>
        <p:nvSpPr>
          <p:cNvPr id="940" name="Google Shape;940;p25"/>
          <p:cNvSpPr txBox="1"/>
          <p:nvPr>
            <p:ph type="title"/>
          </p:nvPr>
        </p:nvSpPr>
        <p:spPr>
          <a:xfrm>
            <a:off x="1325525" y="1577119"/>
            <a:ext cx="3250200" cy="629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grpSp>
        <p:nvGrpSpPr>
          <p:cNvPr id="941" name="Google Shape;941;p25"/>
          <p:cNvGrpSpPr/>
          <p:nvPr/>
        </p:nvGrpSpPr>
        <p:grpSpPr>
          <a:xfrm flipH="1" rot="-8692989">
            <a:off x="-705133" y="4275867"/>
            <a:ext cx="2286369" cy="1270252"/>
            <a:chOff x="3611961" y="-41589"/>
            <a:chExt cx="3514763" cy="2473418"/>
          </a:xfrm>
        </p:grpSpPr>
        <p:sp>
          <p:nvSpPr>
            <p:cNvPr id="942" name="Google Shape;942;p25"/>
            <p:cNvSpPr/>
            <p:nvPr/>
          </p:nvSpPr>
          <p:spPr>
            <a:xfrm rot="-5400000">
              <a:off x="4132633" y="-562261"/>
              <a:ext cx="2473418" cy="3514763"/>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5"/>
            <p:cNvSpPr/>
            <p:nvPr/>
          </p:nvSpPr>
          <p:spPr>
            <a:xfrm rot="-5400000">
              <a:off x="5535782" y="1070619"/>
              <a:ext cx="16543" cy="9687"/>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5"/>
            <p:cNvSpPr/>
            <p:nvPr/>
          </p:nvSpPr>
          <p:spPr>
            <a:xfrm rot="-5400000">
              <a:off x="5408262" y="1549745"/>
              <a:ext cx="15179"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5"/>
            <p:cNvSpPr/>
            <p:nvPr/>
          </p:nvSpPr>
          <p:spPr>
            <a:xfrm rot="-5400000">
              <a:off x="6272848" y="1123984"/>
              <a:ext cx="19272" cy="15725"/>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5"/>
            <p:cNvSpPr/>
            <p:nvPr/>
          </p:nvSpPr>
          <p:spPr>
            <a:xfrm rot="-5400000">
              <a:off x="6586524" y="1678885"/>
              <a:ext cx="17908" cy="16066"/>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5"/>
            <p:cNvSpPr/>
            <p:nvPr/>
          </p:nvSpPr>
          <p:spPr>
            <a:xfrm rot="-5400000">
              <a:off x="6285264" y="1703172"/>
              <a:ext cx="22069" cy="26640"/>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5"/>
            <p:cNvSpPr/>
            <p:nvPr/>
          </p:nvSpPr>
          <p:spPr>
            <a:xfrm rot="-5400000">
              <a:off x="6356912" y="1492832"/>
              <a:ext cx="12416" cy="14019"/>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5"/>
            <p:cNvSpPr/>
            <p:nvPr/>
          </p:nvSpPr>
          <p:spPr>
            <a:xfrm rot="-5400000">
              <a:off x="6510407" y="1284522"/>
              <a:ext cx="13780" cy="16543"/>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5"/>
            <p:cNvSpPr/>
            <p:nvPr/>
          </p:nvSpPr>
          <p:spPr>
            <a:xfrm rot="-5400000">
              <a:off x="6450067" y="1822232"/>
              <a:ext cx="13780" cy="16884"/>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5"/>
            <p:cNvSpPr/>
            <p:nvPr/>
          </p:nvSpPr>
          <p:spPr>
            <a:xfrm rot="-5400000">
              <a:off x="5356943" y="1325113"/>
              <a:ext cx="13780" cy="17908"/>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5"/>
            <p:cNvSpPr/>
            <p:nvPr/>
          </p:nvSpPr>
          <p:spPr>
            <a:xfrm rot="-5400000">
              <a:off x="5517346" y="1699283"/>
              <a:ext cx="42672" cy="35781"/>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5"/>
            <p:cNvSpPr/>
            <p:nvPr/>
          </p:nvSpPr>
          <p:spPr>
            <a:xfrm rot="-5400000">
              <a:off x="5622609" y="1331816"/>
              <a:ext cx="23434" cy="25139"/>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5"/>
            <p:cNvSpPr/>
            <p:nvPr/>
          </p:nvSpPr>
          <p:spPr>
            <a:xfrm rot="-5400000">
              <a:off x="5508034" y="1391372"/>
              <a:ext cx="24798" cy="25685"/>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5"/>
            <p:cNvSpPr/>
            <p:nvPr/>
          </p:nvSpPr>
          <p:spPr>
            <a:xfrm rot="-5400000">
              <a:off x="5202016" y="1507193"/>
              <a:ext cx="13780" cy="19681"/>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5"/>
            <p:cNvSpPr/>
            <p:nvPr/>
          </p:nvSpPr>
          <p:spPr>
            <a:xfrm rot="-5400000">
              <a:off x="5251595" y="1711904"/>
              <a:ext cx="16543" cy="14701"/>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5"/>
            <p:cNvSpPr/>
            <p:nvPr/>
          </p:nvSpPr>
          <p:spPr>
            <a:xfrm rot="-5400000">
              <a:off x="5432599" y="1788702"/>
              <a:ext cx="28925" cy="27527"/>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5"/>
            <p:cNvSpPr/>
            <p:nvPr/>
          </p:nvSpPr>
          <p:spPr>
            <a:xfrm rot="-5400000">
              <a:off x="5369325" y="1682757"/>
              <a:ext cx="26162" cy="27561"/>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5"/>
            <p:cNvSpPr/>
            <p:nvPr/>
          </p:nvSpPr>
          <p:spPr>
            <a:xfrm rot="-5400000">
              <a:off x="5180202" y="1896678"/>
              <a:ext cx="27527" cy="16543"/>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5"/>
            <p:cNvSpPr/>
            <p:nvPr/>
          </p:nvSpPr>
          <p:spPr>
            <a:xfrm rot="-5400000">
              <a:off x="5939815" y="1406329"/>
              <a:ext cx="39909" cy="49425"/>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5"/>
            <p:cNvSpPr/>
            <p:nvPr/>
          </p:nvSpPr>
          <p:spPr>
            <a:xfrm rot="-5400000">
              <a:off x="6133509" y="1549472"/>
              <a:ext cx="22069" cy="25889"/>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5"/>
            <p:cNvSpPr/>
            <p:nvPr/>
          </p:nvSpPr>
          <p:spPr>
            <a:xfrm rot="-5400000">
              <a:off x="6046835" y="1730221"/>
              <a:ext cx="39909" cy="42706"/>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5"/>
            <p:cNvSpPr/>
            <p:nvPr/>
          </p:nvSpPr>
          <p:spPr>
            <a:xfrm rot="-5400000">
              <a:off x="5956324" y="1492559"/>
              <a:ext cx="39943" cy="39295"/>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5"/>
            <p:cNvSpPr/>
            <p:nvPr/>
          </p:nvSpPr>
          <p:spPr>
            <a:xfrm rot="-5400000">
              <a:off x="5951208" y="1063728"/>
              <a:ext cx="22069" cy="26196"/>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5"/>
            <p:cNvSpPr/>
            <p:nvPr/>
          </p:nvSpPr>
          <p:spPr>
            <a:xfrm rot="-5400000">
              <a:off x="5795138" y="1611859"/>
              <a:ext cx="33053" cy="35918"/>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5"/>
            <p:cNvSpPr/>
            <p:nvPr/>
          </p:nvSpPr>
          <p:spPr>
            <a:xfrm rot="-5400000">
              <a:off x="5731130" y="1502554"/>
              <a:ext cx="35781" cy="37180"/>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5"/>
            <p:cNvSpPr/>
            <p:nvPr/>
          </p:nvSpPr>
          <p:spPr>
            <a:xfrm rot="-5400000">
              <a:off x="5680221" y="1253568"/>
              <a:ext cx="15145" cy="19306"/>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5"/>
            <p:cNvSpPr/>
            <p:nvPr/>
          </p:nvSpPr>
          <p:spPr>
            <a:xfrm rot="-5400000">
              <a:off x="5780197" y="1264994"/>
              <a:ext cx="23434" cy="26708"/>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5"/>
            <p:cNvSpPr/>
            <p:nvPr/>
          </p:nvSpPr>
          <p:spPr>
            <a:xfrm rot="-5400000">
              <a:off x="6304741" y="1345733"/>
              <a:ext cx="15179" cy="16543"/>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5"/>
            <p:cNvSpPr/>
            <p:nvPr/>
          </p:nvSpPr>
          <p:spPr>
            <a:xfrm rot="-5400000">
              <a:off x="5612120" y="1562417"/>
              <a:ext cx="39943" cy="39909"/>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5"/>
            <p:cNvSpPr/>
            <p:nvPr/>
          </p:nvSpPr>
          <p:spPr>
            <a:xfrm rot="-5400000">
              <a:off x="6036943" y="1939554"/>
              <a:ext cx="27561" cy="27083"/>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5"/>
            <p:cNvSpPr/>
            <p:nvPr/>
          </p:nvSpPr>
          <p:spPr>
            <a:xfrm rot="-5400000">
              <a:off x="5805780" y="1707128"/>
              <a:ext cx="31688" cy="36600"/>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5"/>
            <p:cNvSpPr/>
            <p:nvPr/>
          </p:nvSpPr>
          <p:spPr>
            <a:xfrm rot="-5400000">
              <a:off x="5597624" y="1832636"/>
              <a:ext cx="38544" cy="42808"/>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5"/>
            <p:cNvSpPr/>
            <p:nvPr/>
          </p:nvSpPr>
          <p:spPr>
            <a:xfrm rot="-5400000">
              <a:off x="6072964" y="1294159"/>
              <a:ext cx="23399" cy="23399"/>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5"/>
            <p:cNvSpPr/>
            <p:nvPr/>
          </p:nvSpPr>
          <p:spPr>
            <a:xfrm rot="-5400000">
              <a:off x="6302421" y="1879350"/>
              <a:ext cx="19306" cy="15418"/>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 name="Google Shape;976;p25"/>
          <p:cNvGrpSpPr/>
          <p:nvPr/>
        </p:nvGrpSpPr>
        <p:grpSpPr>
          <a:xfrm rot="-1785685">
            <a:off x="7871985" y="3987904"/>
            <a:ext cx="1326590" cy="1139691"/>
            <a:chOff x="-754697" y="1352100"/>
            <a:chExt cx="6171556" cy="3954075"/>
          </a:xfrm>
        </p:grpSpPr>
        <p:sp>
          <p:nvSpPr>
            <p:cNvPr id="977" name="Google Shape;977;p25"/>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5"/>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5"/>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5"/>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5"/>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5"/>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5"/>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5"/>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5"/>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5"/>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5"/>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 name="Google Shape;988;p25"/>
          <p:cNvSpPr/>
          <p:nvPr/>
        </p:nvSpPr>
        <p:spPr>
          <a:xfrm flipH="1">
            <a:off x="7742923" y="4414954"/>
            <a:ext cx="233532" cy="232705"/>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5"/>
          <p:cNvSpPr txBox="1"/>
          <p:nvPr>
            <p:ph idx="1" type="subTitle"/>
          </p:nvPr>
        </p:nvSpPr>
        <p:spPr>
          <a:xfrm>
            <a:off x="1497850" y="2161825"/>
            <a:ext cx="2905500" cy="1404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1_1">
    <p:spTree>
      <p:nvGrpSpPr>
        <p:cNvPr id="990" name="Shape 990"/>
        <p:cNvGrpSpPr/>
        <p:nvPr/>
      </p:nvGrpSpPr>
      <p:grpSpPr>
        <a:xfrm>
          <a:off x="0" y="0"/>
          <a:ext cx="0" cy="0"/>
          <a:chOff x="0" y="0"/>
          <a:chExt cx="0" cy="0"/>
        </a:xfrm>
      </p:grpSpPr>
      <p:grpSp>
        <p:nvGrpSpPr>
          <p:cNvPr id="991" name="Google Shape;991;p26"/>
          <p:cNvGrpSpPr/>
          <p:nvPr/>
        </p:nvGrpSpPr>
        <p:grpSpPr>
          <a:xfrm rot="6998630">
            <a:off x="7383252" y="3855096"/>
            <a:ext cx="2286257" cy="1270300"/>
            <a:chOff x="3611961" y="-41589"/>
            <a:chExt cx="3514763" cy="2473418"/>
          </a:xfrm>
        </p:grpSpPr>
        <p:sp>
          <p:nvSpPr>
            <p:cNvPr id="992" name="Google Shape;992;p26"/>
            <p:cNvSpPr/>
            <p:nvPr/>
          </p:nvSpPr>
          <p:spPr>
            <a:xfrm rot="-5400000">
              <a:off x="4132633" y="-562261"/>
              <a:ext cx="2473418" cy="3514763"/>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6"/>
            <p:cNvSpPr/>
            <p:nvPr/>
          </p:nvSpPr>
          <p:spPr>
            <a:xfrm rot="-5400000">
              <a:off x="5535782" y="1070619"/>
              <a:ext cx="16543" cy="9687"/>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6"/>
            <p:cNvSpPr/>
            <p:nvPr/>
          </p:nvSpPr>
          <p:spPr>
            <a:xfrm rot="-5400000">
              <a:off x="5408262" y="1549745"/>
              <a:ext cx="15179"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6"/>
            <p:cNvSpPr/>
            <p:nvPr/>
          </p:nvSpPr>
          <p:spPr>
            <a:xfrm rot="-5400000">
              <a:off x="6272848" y="1123984"/>
              <a:ext cx="19272" cy="15725"/>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6"/>
            <p:cNvSpPr/>
            <p:nvPr/>
          </p:nvSpPr>
          <p:spPr>
            <a:xfrm rot="-5400000">
              <a:off x="6586524" y="1678885"/>
              <a:ext cx="17908" cy="16066"/>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6"/>
            <p:cNvSpPr/>
            <p:nvPr/>
          </p:nvSpPr>
          <p:spPr>
            <a:xfrm rot="-5400000">
              <a:off x="6285264" y="1703172"/>
              <a:ext cx="22069" cy="26640"/>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6"/>
            <p:cNvSpPr/>
            <p:nvPr/>
          </p:nvSpPr>
          <p:spPr>
            <a:xfrm rot="-5400000">
              <a:off x="6356912" y="1492832"/>
              <a:ext cx="12416" cy="14019"/>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6"/>
            <p:cNvSpPr/>
            <p:nvPr/>
          </p:nvSpPr>
          <p:spPr>
            <a:xfrm rot="-5400000">
              <a:off x="6510407" y="1284522"/>
              <a:ext cx="13780" cy="16543"/>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6"/>
            <p:cNvSpPr/>
            <p:nvPr/>
          </p:nvSpPr>
          <p:spPr>
            <a:xfrm rot="-5400000">
              <a:off x="6450067" y="1822232"/>
              <a:ext cx="13780" cy="16884"/>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6"/>
            <p:cNvSpPr/>
            <p:nvPr/>
          </p:nvSpPr>
          <p:spPr>
            <a:xfrm rot="-5400000">
              <a:off x="5356943" y="1325113"/>
              <a:ext cx="13780" cy="17908"/>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6"/>
            <p:cNvSpPr/>
            <p:nvPr/>
          </p:nvSpPr>
          <p:spPr>
            <a:xfrm rot="-5400000">
              <a:off x="5517346" y="1699283"/>
              <a:ext cx="42672" cy="35781"/>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6"/>
            <p:cNvSpPr/>
            <p:nvPr/>
          </p:nvSpPr>
          <p:spPr>
            <a:xfrm rot="-5400000">
              <a:off x="5622609" y="1331816"/>
              <a:ext cx="23434" cy="25139"/>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6"/>
            <p:cNvSpPr/>
            <p:nvPr/>
          </p:nvSpPr>
          <p:spPr>
            <a:xfrm rot="-5400000">
              <a:off x="5508034" y="1391372"/>
              <a:ext cx="24798" cy="25685"/>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6"/>
            <p:cNvSpPr/>
            <p:nvPr/>
          </p:nvSpPr>
          <p:spPr>
            <a:xfrm rot="-5400000">
              <a:off x="5202016" y="1507193"/>
              <a:ext cx="13780" cy="19681"/>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6"/>
            <p:cNvSpPr/>
            <p:nvPr/>
          </p:nvSpPr>
          <p:spPr>
            <a:xfrm rot="-5400000">
              <a:off x="5251595" y="1711904"/>
              <a:ext cx="16543" cy="14701"/>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6"/>
            <p:cNvSpPr/>
            <p:nvPr/>
          </p:nvSpPr>
          <p:spPr>
            <a:xfrm rot="-5400000">
              <a:off x="5432599" y="1788702"/>
              <a:ext cx="28925" cy="27527"/>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6"/>
            <p:cNvSpPr/>
            <p:nvPr/>
          </p:nvSpPr>
          <p:spPr>
            <a:xfrm rot="-5400000">
              <a:off x="5369325" y="1682757"/>
              <a:ext cx="26162" cy="27561"/>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6"/>
            <p:cNvSpPr/>
            <p:nvPr/>
          </p:nvSpPr>
          <p:spPr>
            <a:xfrm rot="-5400000">
              <a:off x="5180202" y="1896678"/>
              <a:ext cx="27527" cy="16543"/>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6"/>
            <p:cNvSpPr/>
            <p:nvPr/>
          </p:nvSpPr>
          <p:spPr>
            <a:xfrm rot="-5400000">
              <a:off x="5939815" y="1406329"/>
              <a:ext cx="39909" cy="49425"/>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6"/>
            <p:cNvSpPr/>
            <p:nvPr/>
          </p:nvSpPr>
          <p:spPr>
            <a:xfrm rot="-5400000">
              <a:off x="6133509" y="1549472"/>
              <a:ext cx="22069" cy="25889"/>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6"/>
            <p:cNvSpPr/>
            <p:nvPr/>
          </p:nvSpPr>
          <p:spPr>
            <a:xfrm rot="-5400000">
              <a:off x="6046835" y="1730221"/>
              <a:ext cx="39909" cy="42706"/>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6"/>
            <p:cNvSpPr/>
            <p:nvPr/>
          </p:nvSpPr>
          <p:spPr>
            <a:xfrm rot="-5400000">
              <a:off x="5956324" y="1492559"/>
              <a:ext cx="39943" cy="39295"/>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6"/>
            <p:cNvSpPr/>
            <p:nvPr/>
          </p:nvSpPr>
          <p:spPr>
            <a:xfrm rot="-5400000">
              <a:off x="5951208" y="1063728"/>
              <a:ext cx="22069" cy="26196"/>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6"/>
            <p:cNvSpPr/>
            <p:nvPr/>
          </p:nvSpPr>
          <p:spPr>
            <a:xfrm rot="-5400000">
              <a:off x="5795138" y="1611859"/>
              <a:ext cx="33053" cy="35918"/>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6"/>
            <p:cNvSpPr/>
            <p:nvPr/>
          </p:nvSpPr>
          <p:spPr>
            <a:xfrm rot="-5400000">
              <a:off x="5731130" y="1502554"/>
              <a:ext cx="35781" cy="37180"/>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6"/>
            <p:cNvSpPr/>
            <p:nvPr/>
          </p:nvSpPr>
          <p:spPr>
            <a:xfrm rot="-5400000">
              <a:off x="5680221" y="1253568"/>
              <a:ext cx="15145" cy="19306"/>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6"/>
            <p:cNvSpPr/>
            <p:nvPr/>
          </p:nvSpPr>
          <p:spPr>
            <a:xfrm rot="-5400000">
              <a:off x="5780197" y="1264994"/>
              <a:ext cx="23434" cy="26708"/>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6"/>
            <p:cNvSpPr/>
            <p:nvPr/>
          </p:nvSpPr>
          <p:spPr>
            <a:xfrm rot="-5400000">
              <a:off x="6304741" y="1345733"/>
              <a:ext cx="15179" cy="16543"/>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6"/>
            <p:cNvSpPr/>
            <p:nvPr/>
          </p:nvSpPr>
          <p:spPr>
            <a:xfrm rot="-5400000">
              <a:off x="5612120" y="1562417"/>
              <a:ext cx="39943" cy="39909"/>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6"/>
            <p:cNvSpPr/>
            <p:nvPr/>
          </p:nvSpPr>
          <p:spPr>
            <a:xfrm rot="-5400000">
              <a:off x="6036943" y="1939554"/>
              <a:ext cx="27561" cy="27083"/>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6"/>
            <p:cNvSpPr/>
            <p:nvPr/>
          </p:nvSpPr>
          <p:spPr>
            <a:xfrm rot="-5400000">
              <a:off x="5805780" y="1707128"/>
              <a:ext cx="31688" cy="36600"/>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6"/>
            <p:cNvSpPr/>
            <p:nvPr/>
          </p:nvSpPr>
          <p:spPr>
            <a:xfrm rot="-5400000">
              <a:off x="5597624" y="1832636"/>
              <a:ext cx="38544" cy="42808"/>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6"/>
            <p:cNvSpPr/>
            <p:nvPr/>
          </p:nvSpPr>
          <p:spPr>
            <a:xfrm rot="-5400000">
              <a:off x="6072964" y="1294159"/>
              <a:ext cx="23399" cy="23399"/>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6"/>
            <p:cNvSpPr/>
            <p:nvPr/>
          </p:nvSpPr>
          <p:spPr>
            <a:xfrm rot="-5400000">
              <a:off x="6302421" y="1879350"/>
              <a:ext cx="19306" cy="15418"/>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 name="Google Shape;1026;p26"/>
          <p:cNvGrpSpPr/>
          <p:nvPr/>
        </p:nvGrpSpPr>
        <p:grpSpPr>
          <a:xfrm flipH="1" rot="952748">
            <a:off x="7353396" y="3358556"/>
            <a:ext cx="2052606" cy="1752912"/>
            <a:chOff x="-754697" y="1352100"/>
            <a:chExt cx="6171556" cy="3954075"/>
          </a:xfrm>
        </p:grpSpPr>
        <p:sp>
          <p:nvSpPr>
            <p:cNvPr id="1027" name="Google Shape;1027;p26"/>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6"/>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6"/>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6"/>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6"/>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6"/>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6"/>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6"/>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6"/>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6"/>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6"/>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 name="Google Shape;1038;p26"/>
          <p:cNvSpPr/>
          <p:nvPr/>
        </p:nvSpPr>
        <p:spPr>
          <a:xfrm>
            <a:off x="7343904" y="4320754"/>
            <a:ext cx="233532" cy="232705"/>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6"/>
          <p:cNvSpPr txBox="1"/>
          <p:nvPr>
            <p:ph type="title"/>
          </p:nvPr>
        </p:nvSpPr>
        <p:spPr>
          <a:xfrm>
            <a:off x="5059375" y="1544858"/>
            <a:ext cx="3250200" cy="1047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1040" name="Google Shape;1040;p26"/>
          <p:cNvSpPr txBox="1"/>
          <p:nvPr>
            <p:ph idx="1" type="subTitle"/>
          </p:nvPr>
        </p:nvSpPr>
        <p:spPr>
          <a:xfrm>
            <a:off x="5510550" y="2512663"/>
            <a:ext cx="2424300" cy="108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5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1_1_1">
    <p:spTree>
      <p:nvGrpSpPr>
        <p:cNvPr id="1041" name="Shape 1041"/>
        <p:cNvGrpSpPr/>
        <p:nvPr/>
      </p:nvGrpSpPr>
      <p:grpSpPr>
        <a:xfrm>
          <a:off x="0" y="0"/>
          <a:ext cx="0" cy="0"/>
          <a:chOff x="0" y="0"/>
          <a:chExt cx="0" cy="0"/>
        </a:xfrm>
      </p:grpSpPr>
      <p:sp>
        <p:nvSpPr>
          <p:cNvPr id="1042" name="Google Shape;1042;p27"/>
          <p:cNvSpPr txBox="1"/>
          <p:nvPr>
            <p:ph type="title"/>
          </p:nvPr>
        </p:nvSpPr>
        <p:spPr>
          <a:xfrm>
            <a:off x="1430275" y="1544850"/>
            <a:ext cx="2736000" cy="629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grpSp>
        <p:nvGrpSpPr>
          <p:cNvPr id="1043" name="Google Shape;1043;p27"/>
          <p:cNvGrpSpPr/>
          <p:nvPr/>
        </p:nvGrpSpPr>
        <p:grpSpPr>
          <a:xfrm flipH="1" rot="-6998630">
            <a:off x="-600108" y="3797371"/>
            <a:ext cx="2286257" cy="1270300"/>
            <a:chOff x="3611961" y="-41589"/>
            <a:chExt cx="3514763" cy="2473418"/>
          </a:xfrm>
        </p:grpSpPr>
        <p:sp>
          <p:nvSpPr>
            <p:cNvPr id="1044" name="Google Shape;1044;p27"/>
            <p:cNvSpPr/>
            <p:nvPr/>
          </p:nvSpPr>
          <p:spPr>
            <a:xfrm rot="-5400000">
              <a:off x="4132633" y="-562261"/>
              <a:ext cx="2473418" cy="3514763"/>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7"/>
            <p:cNvSpPr/>
            <p:nvPr/>
          </p:nvSpPr>
          <p:spPr>
            <a:xfrm rot="-5400000">
              <a:off x="5535782" y="1070619"/>
              <a:ext cx="16543" cy="9687"/>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7"/>
            <p:cNvSpPr/>
            <p:nvPr/>
          </p:nvSpPr>
          <p:spPr>
            <a:xfrm rot="-5400000">
              <a:off x="5408262" y="1549745"/>
              <a:ext cx="15179"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7"/>
            <p:cNvSpPr/>
            <p:nvPr/>
          </p:nvSpPr>
          <p:spPr>
            <a:xfrm rot="-5400000">
              <a:off x="6272848" y="1123984"/>
              <a:ext cx="19272" cy="15725"/>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7"/>
            <p:cNvSpPr/>
            <p:nvPr/>
          </p:nvSpPr>
          <p:spPr>
            <a:xfrm rot="-5400000">
              <a:off x="6586524" y="1678885"/>
              <a:ext cx="17908" cy="16066"/>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7"/>
            <p:cNvSpPr/>
            <p:nvPr/>
          </p:nvSpPr>
          <p:spPr>
            <a:xfrm rot="-5400000">
              <a:off x="6285264" y="1703172"/>
              <a:ext cx="22069" cy="26640"/>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7"/>
            <p:cNvSpPr/>
            <p:nvPr/>
          </p:nvSpPr>
          <p:spPr>
            <a:xfrm rot="-5400000">
              <a:off x="6356912" y="1492832"/>
              <a:ext cx="12416" cy="14019"/>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7"/>
            <p:cNvSpPr/>
            <p:nvPr/>
          </p:nvSpPr>
          <p:spPr>
            <a:xfrm rot="-5400000">
              <a:off x="6510407" y="1284522"/>
              <a:ext cx="13780" cy="16543"/>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7"/>
            <p:cNvSpPr/>
            <p:nvPr/>
          </p:nvSpPr>
          <p:spPr>
            <a:xfrm rot="-5400000">
              <a:off x="6450067" y="1822232"/>
              <a:ext cx="13780" cy="16884"/>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7"/>
            <p:cNvSpPr/>
            <p:nvPr/>
          </p:nvSpPr>
          <p:spPr>
            <a:xfrm rot="-5400000">
              <a:off x="5356943" y="1325113"/>
              <a:ext cx="13780" cy="17908"/>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7"/>
            <p:cNvSpPr/>
            <p:nvPr/>
          </p:nvSpPr>
          <p:spPr>
            <a:xfrm rot="-5400000">
              <a:off x="5517346" y="1699283"/>
              <a:ext cx="42672" cy="35781"/>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7"/>
            <p:cNvSpPr/>
            <p:nvPr/>
          </p:nvSpPr>
          <p:spPr>
            <a:xfrm rot="-5400000">
              <a:off x="5622609" y="1331816"/>
              <a:ext cx="23434" cy="25139"/>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7"/>
            <p:cNvSpPr/>
            <p:nvPr/>
          </p:nvSpPr>
          <p:spPr>
            <a:xfrm rot="-5400000">
              <a:off x="5508034" y="1391372"/>
              <a:ext cx="24798" cy="25685"/>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7"/>
            <p:cNvSpPr/>
            <p:nvPr/>
          </p:nvSpPr>
          <p:spPr>
            <a:xfrm rot="-5400000">
              <a:off x="5202016" y="1507193"/>
              <a:ext cx="13780" cy="19681"/>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7"/>
            <p:cNvSpPr/>
            <p:nvPr/>
          </p:nvSpPr>
          <p:spPr>
            <a:xfrm rot="-5400000">
              <a:off x="5251595" y="1711904"/>
              <a:ext cx="16543" cy="14701"/>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7"/>
            <p:cNvSpPr/>
            <p:nvPr/>
          </p:nvSpPr>
          <p:spPr>
            <a:xfrm rot="-5400000">
              <a:off x="5432599" y="1788702"/>
              <a:ext cx="28925" cy="27527"/>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7"/>
            <p:cNvSpPr/>
            <p:nvPr/>
          </p:nvSpPr>
          <p:spPr>
            <a:xfrm rot="-5400000">
              <a:off x="5369325" y="1682757"/>
              <a:ext cx="26162" cy="27561"/>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7"/>
            <p:cNvSpPr/>
            <p:nvPr/>
          </p:nvSpPr>
          <p:spPr>
            <a:xfrm rot="-5400000">
              <a:off x="5180202" y="1896678"/>
              <a:ext cx="27527" cy="16543"/>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7"/>
            <p:cNvSpPr/>
            <p:nvPr/>
          </p:nvSpPr>
          <p:spPr>
            <a:xfrm rot="-5400000">
              <a:off x="5939815" y="1406329"/>
              <a:ext cx="39909" cy="49425"/>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7"/>
            <p:cNvSpPr/>
            <p:nvPr/>
          </p:nvSpPr>
          <p:spPr>
            <a:xfrm rot="-5400000">
              <a:off x="6133509" y="1549472"/>
              <a:ext cx="22069" cy="25889"/>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7"/>
            <p:cNvSpPr/>
            <p:nvPr/>
          </p:nvSpPr>
          <p:spPr>
            <a:xfrm rot="-5400000">
              <a:off x="6046835" y="1730221"/>
              <a:ext cx="39909" cy="42706"/>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7"/>
            <p:cNvSpPr/>
            <p:nvPr/>
          </p:nvSpPr>
          <p:spPr>
            <a:xfrm rot="-5400000">
              <a:off x="5956324" y="1492559"/>
              <a:ext cx="39943" cy="39295"/>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7"/>
            <p:cNvSpPr/>
            <p:nvPr/>
          </p:nvSpPr>
          <p:spPr>
            <a:xfrm rot="-5400000">
              <a:off x="5951208" y="1063728"/>
              <a:ext cx="22069" cy="26196"/>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7"/>
            <p:cNvSpPr/>
            <p:nvPr/>
          </p:nvSpPr>
          <p:spPr>
            <a:xfrm rot="-5400000">
              <a:off x="5795138" y="1611859"/>
              <a:ext cx="33053" cy="35918"/>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7"/>
            <p:cNvSpPr/>
            <p:nvPr/>
          </p:nvSpPr>
          <p:spPr>
            <a:xfrm rot="-5400000">
              <a:off x="5731130" y="1502554"/>
              <a:ext cx="35781" cy="37180"/>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7"/>
            <p:cNvSpPr/>
            <p:nvPr/>
          </p:nvSpPr>
          <p:spPr>
            <a:xfrm rot="-5400000">
              <a:off x="5680221" y="1253568"/>
              <a:ext cx="15145" cy="19306"/>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7"/>
            <p:cNvSpPr/>
            <p:nvPr/>
          </p:nvSpPr>
          <p:spPr>
            <a:xfrm rot="-5400000">
              <a:off x="5780197" y="1264994"/>
              <a:ext cx="23434" cy="26708"/>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7"/>
            <p:cNvSpPr/>
            <p:nvPr/>
          </p:nvSpPr>
          <p:spPr>
            <a:xfrm rot="-5400000">
              <a:off x="6304741" y="1345733"/>
              <a:ext cx="15179" cy="16543"/>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7"/>
            <p:cNvSpPr/>
            <p:nvPr/>
          </p:nvSpPr>
          <p:spPr>
            <a:xfrm rot="-5400000">
              <a:off x="5612120" y="1562417"/>
              <a:ext cx="39943" cy="39909"/>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7"/>
            <p:cNvSpPr/>
            <p:nvPr/>
          </p:nvSpPr>
          <p:spPr>
            <a:xfrm rot="-5400000">
              <a:off x="6036943" y="1939554"/>
              <a:ext cx="27561" cy="27083"/>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7"/>
            <p:cNvSpPr/>
            <p:nvPr/>
          </p:nvSpPr>
          <p:spPr>
            <a:xfrm rot="-5400000">
              <a:off x="5805780" y="1707128"/>
              <a:ext cx="31688" cy="36600"/>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7"/>
            <p:cNvSpPr/>
            <p:nvPr/>
          </p:nvSpPr>
          <p:spPr>
            <a:xfrm rot="-5400000">
              <a:off x="5597624" y="1832636"/>
              <a:ext cx="38544" cy="42808"/>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7"/>
            <p:cNvSpPr/>
            <p:nvPr/>
          </p:nvSpPr>
          <p:spPr>
            <a:xfrm rot="-5400000">
              <a:off x="6072964" y="1294159"/>
              <a:ext cx="23399" cy="23399"/>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7"/>
            <p:cNvSpPr/>
            <p:nvPr/>
          </p:nvSpPr>
          <p:spPr>
            <a:xfrm rot="-5400000">
              <a:off x="6302421" y="1879350"/>
              <a:ext cx="19306" cy="15418"/>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 name="Google Shape;1078;p27"/>
          <p:cNvGrpSpPr/>
          <p:nvPr/>
        </p:nvGrpSpPr>
        <p:grpSpPr>
          <a:xfrm rot="-952748">
            <a:off x="-336600" y="3300831"/>
            <a:ext cx="2052606" cy="1752912"/>
            <a:chOff x="-754697" y="1352100"/>
            <a:chExt cx="6171556" cy="3954075"/>
          </a:xfrm>
        </p:grpSpPr>
        <p:sp>
          <p:nvSpPr>
            <p:cNvPr id="1079" name="Google Shape;1079;p27"/>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7"/>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7"/>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7"/>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7"/>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7"/>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7"/>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7"/>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7"/>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7"/>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7"/>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 name="Google Shape;1090;p27"/>
          <p:cNvSpPr/>
          <p:nvPr/>
        </p:nvSpPr>
        <p:spPr>
          <a:xfrm flipH="1">
            <a:off x="1491965" y="4263029"/>
            <a:ext cx="233532" cy="232705"/>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7"/>
          <p:cNvSpPr txBox="1"/>
          <p:nvPr>
            <p:ph idx="1" type="subTitle"/>
          </p:nvPr>
        </p:nvSpPr>
        <p:spPr>
          <a:xfrm>
            <a:off x="1624350" y="2512663"/>
            <a:ext cx="2424300" cy="108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5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12">
    <p:spTree>
      <p:nvGrpSpPr>
        <p:cNvPr id="1092" name="Shape 1092"/>
        <p:cNvGrpSpPr/>
        <p:nvPr/>
      </p:nvGrpSpPr>
      <p:grpSpPr>
        <a:xfrm>
          <a:off x="0" y="0"/>
          <a:ext cx="0" cy="0"/>
          <a:chOff x="0" y="0"/>
          <a:chExt cx="0" cy="0"/>
        </a:xfrm>
      </p:grpSpPr>
      <p:grpSp>
        <p:nvGrpSpPr>
          <p:cNvPr id="1093" name="Google Shape;1093;p28"/>
          <p:cNvGrpSpPr/>
          <p:nvPr/>
        </p:nvGrpSpPr>
        <p:grpSpPr>
          <a:xfrm rot="8692989">
            <a:off x="7132392" y="4319167"/>
            <a:ext cx="2286369" cy="1270252"/>
            <a:chOff x="3611961" y="-41589"/>
            <a:chExt cx="3514763" cy="2473418"/>
          </a:xfrm>
        </p:grpSpPr>
        <p:sp>
          <p:nvSpPr>
            <p:cNvPr id="1094" name="Google Shape;1094;p28"/>
            <p:cNvSpPr/>
            <p:nvPr/>
          </p:nvSpPr>
          <p:spPr>
            <a:xfrm rot="-5400000">
              <a:off x="4132633" y="-562261"/>
              <a:ext cx="2473418" cy="3514763"/>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8"/>
            <p:cNvSpPr/>
            <p:nvPr/>
          </p:nvSpPr>
          <p:spPr>
            <a:xfrm rot="-5400000">
              <a:off x="5535782" y="1070619"/>
              <a:ext cx="16543" cy="9687"/>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8"/>
            <p:cNvSpPr/>
            <p:nvPr/>
          </p:nvSpPr>
          <p:spPr>
            <a:xfrm rot="-5400000">
              <a:off x="5408262" y="1549745"/>
              <a:ext cx="15179"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8"/>
            <p:cNvSpPr/>
            <p:nvPr/>
          </p:nvSpPr>
          <p:spPr>
            <a:xfrm rot="-5400000">
              <a:off x="6272848" y="1123984"/>
              <a:ext cx="19272" cy="15725"/>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8"/>
            <p:cNvSpPr/>
            <p:nvPr/>
          </p:nvSpPr>
          <p:spPr>
            <a:xfrm rot="-5400000">
              <a:off x="6586524" y="1678885"/>
              <a:ext cx="17908" cy="16066"/>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8"/>
            <p:cNvSpPr/>
            <p:nvPr/>
          </p:nvSpPr>
          <p:spPr>
            <a:xfrm rot="-5400000">
              <a:off x="6285264" y="1703172"/>
              <a:ext cx="22069" cy="26640"/>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8"/>
            <p:cNvSpPr/>
            <p:nvPr/>
          </p:nvSpPr>
          <p:spPr>
            <a:xfrm rot="-5400000">
              <a:off x="6356912" y="1492832"/>
              <a:ext cx="12416" cy="14019"/>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8"/>
            <p:cNvSpPr/>
            <p:nvPr/>
          </p:nvSpPr>
          <p:spPr>
            <a:xfrm rot="-5400000">
              <a:off x="6510407" y="1284522"/>
              <a:ext cx="13780" cy="16543"/>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8"/>
            <p:cNvSpPr/>
            <p:nvPr/>
          </p:nvSpPr>
          <p:spPr>
            <a:xfrm rot="-5400000">
              <a:off x="6450067" y="1822232"/>
              <a:ext cx="13780" cy="16884"/>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8"/>
            <p:cNvSpPr/>
            <p:nvPr/>
          </p:nvSpPr>
          <p:spPr>
            <a:xfrm rot="-5400000">
              <a:off x="5356943" y="1325113"/>
              <a:ext cx="13780" cy="17908"/>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8"/>
            <p:cNvSpPr/>
            <p:nvPr/>
          </p:nvSpPr>
          <p:spPr>
            <a:xfrm rot="-5400000">
              <a:off x="5517346" y="1699283"/>
              <a:ext cx="42672" cy="35781"/>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8"/>
            <p:cNvSpPr/>
            <p:nvPr/>
          </p:nvSpPr>
          <p:spPr>
            <a:xfrm rot="-5400000">
              <a:off x="5622609" y="1331816"/>
              <a:ext cx="23434" cy="25139"/>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8"/>
            <p:cNvSpPr/>
            <p:nvPr/>
          </p:nvSpPr>
          <p:spPr>
            <a:xfrm rot="-5400000">
              <a:off x="5508034" y="1391372"/>
              <a:ext cx="24798" cy="25685"/>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8"/>
            <p:cNvSpPr/>
            <p:nvPr/>
          </p:nvSpPr>
          <p:spPr>
            <a:xfrm rot="-5400000">
              <a:off x="5202016" y="1507193"/>
              <a:ext cx="13780" cy="19681"/>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8"/>
            <p:cNvSpPr/>
            <p:nvPr/>
          </p:nvSpPr>
          <p:spPr>
            <a:xfrm rot="-5400000">
              <a:off x="5251595" y="1711904"/>
              <a:ext cx="16543" cy="14701"/>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8"/>
            <p:cNvSpPr/>
            <p:nvPr/>
          </p:nvSpPr>
          <p:spPr>
            <a:xfrm rot="-5400000">
              <a:off x="5432599" y="1788702"/>
              <a:ext cx="28925" cy="27527"/>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8"/>
            <p:cNvSpPr/>
            <p:nvPr/>
          </p:nvSpPr>
          <p:spPr>
            <a:xfrm rot="-5400000">
              <a:off x="5369325" y="1682757"/>
              <a:ext cx="26162" cy="27561"/>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8"/>
            <p:cNvSpPr/>
            <p:nvPr/>
          </p:nvSpPr>
          <p:spPr>
            <a:xfrm rot="-5400000">
              <a:off x="5180202" y="1896678"/>
              <a:ext cx="27527" cy="16543"/>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8"/>
            <p:cNvSpPr/>
            <p:nvPr/>
          </p:nvSpPr>
          <p:spPr>
            <a:xfrm rot="-5400000">
              <a:off x="5939815" y="1406329"/>
              <a:ext cx="39909" cy="49425"/>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8"/>
            <p:cNvSpPr/>
            <p:nvPr/>
          </p:nvSpPr>
          <p:spPr>
            <a:xfrm rot="-5400000">
              <a:off x="6133509" y="1549472"/>
              <a:ext cx="22069" cy="25889"/>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8"/>
            <p:cNvSpPr/>
            <p:nvPr/>
          </p:nvSpPr>
          <p:spPr>
            <a:xfrm rot="-5400000">
              <a:off x="6046835" y="1730221"/>
              <a:ext cx="39909" cy="42706"/>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8"/>
            <p:cNvSpPr/>
            <p:nvPr/>
          </p:nvSpPr>
          <p:spPr>
            <a:xfrm rot="-5400000">
              <a:off x="5956324" y="1492559"/>
              <a:ext cx="39943" cy="39295"/>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8"/>
            <p:cNvSpPr/>
            <p:nvPr/>
          </p:nvSpPr>
          <p:spPr>
            <a:xfrm rot="-5400000">
              <a:off x="5951208" y="1063728"/>
              <a:ext cx="22069" cy="26196"/>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8"/>
            <p:cNvSpPr/>
            <p:nvPr/>
          </p:nvSpPr>
          <p:spPr>
            <a:xfrm rot="-5400000">
              <a:off x="5795138" y="1611859"/>
              <a:ext cx="33053" cy="35918"/>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8"/>
            <p:cNvSpPr/>
            <p:nvPr/>
          </p:nvSpPr>
          <p:spPr>
            <a:xfrm rot="-5400000">
              <a:off x="5731130" y="1502554"/>
              <a:ext cx="35781" cy="37180"/>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8"/>
            <p:cNvSpPr/>
            <p:nvPr/>
          </p:nvSpPr>
          <p:spPr>
            <a:xfrm rot="-5400000">
              <a:off x="5680221" y="1253568"/>
              <a:ext cx="15145" cy="19306"/>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8"/>
            <p:cNvSpPr/>
            <p:nvPr/>
          </p:nvSpPr>
          <p:spPr>
            <a:xfrm rot="-5400000">
              <a:off x="5780197" y="1264994"/>
              <a:ext cx="23434" cy="26708"/>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8"/>
            <p:cNvSpPr/>
            <p:nvPr/>
          </p:nvSpPr>
          <p:spPr>
            <a:xfrm rot="-5400000">
              <a:off x="6304741" y="1345733"/>
              <a:ext cx="15179" cy="16543"/>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8"/>
            <p:cNvSpPr/>
            <p:nvPr/>
          </p:nvSpPr>
          <p:spPr>
            <a:xfrm rot="-5400000">
              <a:off x="5612120" y="1562417"/>
              <a:ext cx="39943" cy="39909"/>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8"/>
            <p:cNvSpPr/>
            <p:nvPr/>
          </p:nvSpPr>
          <p:spPr>
            <a:xfrm rot="-5400000">
              <a:off x="6036943" y="1939554"/>
              <a:ext cx="27561" cy="27083"/>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8"/>
            <p:cNvSpPr/>
            <p:nvPr/>
          </p:nvSpPr>
          <p:spPr>
            <a:xfrm rot="-5400000">
              <a:off x="5805780" y="1707128"/>
              <a:ext cx="31688" cy="36600"/>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8"/>
            <p:cNvSpPr/>
            <p:nvPr/>
          </p:nvSpPr>
          <p:spPr>
            <a:xfrm rot="-5400000">
              <a:off x="5597624" y="1832636"/>
              <a:ext cx="38544" cy="42808"/>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8"/>
            <p:cNvSpPr/>
            <p:nvPr/>
          </p:nvSpPr>
          <p:spPr>
            <a:xfrm rot="-5400000">
              <a:off x="6072964" y="1294159"/>
              <a:ext cx="23399" cy="23399"/>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8"/>
            <p:cNvSpPr/>
            <p:nvPr/>
          </p:nvSpPr>
          <p:spPr>
            <a:xfrm rot="-5400000">
              <a:off x="6302421" y="1879350"/>
              <a:ext cx="19306" cy="15418"/>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 name="Google Shape;1128;p28"/>
          <p:cNvGrpSpPr/>
          <p:nvPr/>
        </p:nvGrpSpPr>
        <p:grpSpPr>
          <a:xfrm flipH="1" rot="1785685">
            <a:off x="-130115" y="4198879"/>
            <a:ext cx="1326590" cy="1139691"/>
            <a:chOff x="-754697" y="1352100"/>
            <a:chExt cx="6171556" cy="3954075"/>
          </a:xfrm>
        </p:grpSpPr>
        <p:sp>
          <p:nvSpPr>
            <p:cNvPr id="1129" name="Google Shape;1129;p28"/>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8"/>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8"/>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8"/>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8"/>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8"/>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8"/>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8"/>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8"/>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8"/>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8"/>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 name="Google Shape;1140;p28"/>
          <p:cNvSpPr/>
          <p:nvPr/>
        </p:nvSpPr>
        <p:spPr>
          <a:xfrm>
            <a:off x="1092004" y="4625929"/>
            <a:ext cx="233532" cy="232705"/>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8"/>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3">
    <p:spTree>
      <p:nvGrpSpPr>
        <p:cNvPr id="1142" name="Shape 1142"/>
        <p:cNvGrpSpPr/>
        <p:nvPr/>
      </p:nvGrpSpPr>
      <p:grpSpPr>
        <a:xfrm>
          <a:off x="0" y="0"/>
          <a:ext cx="0" cy="0"/>
          <a:chOff x="0" y="0"/>
          <a:chExt cx="0" cy="0"/>
        </a:xfrm>
      </p:grpSpPr>
      <p:grpSp>
        <p:nvGrpSpPr>
          <p:cNvPr id="1143" name="Google Shape;1143;p29"/>
          <p:cNvGrpSpPr/>
          <p:nvPr/>
        </p:nvGrpSpPr>
        <p:grpSpPr>
          <a:xfrm>
            <a:off x="7608540" y="3307576"/>
            <a:ext cx="2802887" cy="3286429"/>
            <a:chOff x="6132853" y="1390870"/>
            <a:chExt cx="3806719" cy="4765704"/>
          </a:xfrm>
        </p:grpSpPr>
        <p:sp>
          <p:nvSpPr>
            <p:cNvPr id="1144" name="Google Shape;1144;p29"/>
            <p:cNvSpPr/>
            <p:nvPr/>
          </p:nvSpPr>
          <p:spPr>
            <a:xfrm rot="-9401137">
              <a:off x="6864169" y="1684114"/>
              <a:ext cx="2344087" cy="4179216"/>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9"/>
            <p:cNvSpPr/>
            <p:nvPr/>
          </p:nvSpPr>
          <p:spPr>
            <a:xfrm rot="-9401137">
              <a:off x="7272015" y="431341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9"/>
            <p:cNvSpPr/>
            <p:nvPr/>
          </p:nvSpPr>
          <p:spPr>
            <a:xfrm rot="-9401137">
              <a:off x="8234467" y="2847548"/>
              <a:ext cx="42672" cy="50961"/>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9"/>
            <p:cNvSpPr/>
            <p:nvPr/>
          </p:nvSpPr>
          <p:spPr>
            <a:xfrm rot="-9401137">
              <a:off x="8870405" y="2834548"/>
              <a:ext cx="27561" cy="35304"/>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9"/>
            <p:cNvSpPr/>
            <p:nvPr/>
          </p:nvSpPr>
          <p:spPr>
            <a:xfrm rot="-9401137">
              <a:off x="8570353" y="2656276"/>
              <a:ext cx="27561" cy="32507"/>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9"/>
            <p:cNvSpPr/>
            <p:nvPr/>
          </p:nvSpPr>
          <p:spPr>
            <a:xfrm rot="-9401137">
              <a:off x="6840050" y="4230111"/>
              <a:ext cx="26163" cy="34690"/>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9"/>
            <p:cNvSpPr/>
            <p:nvPr/>
          </p:nvSpPr>
          <p:spPr>
            <a:xfrm rot="-9401137">
              <a:off x="7632337" y="4193410"/>
              <a:ext cx="82581" cy="71631"/>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9"/>
            <p:cNvSpPr/>
            <p:nvPr/>
          </p:nvSpPr>
          <p:spPr>
            <a:xfrm rot="-9401137">
              <a:off x="7058305" y="3745809"/>
              <a:ext cx="44036" cy="49733"/>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9"/>
            <p:cNvSpPr/>
            <p:nvPr/>
          </p:nvSpPr>
          <p:spPr>
            <a:xfrm rot="-9401137">
              <a:off x="7076342" y="3996918"/>
              <a:ext cx="46833" cy="48232"/>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9"/>
            <p:cNvSpPr/>
            <p:nvPr/>
          </p:nvSpPr>
          <p:spPr>
            <a:xfrm rot="-9401137">
              <a:off x="7045832" y="4648976"/>
              <a:ext cx="28925" cy="36089"/>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9"/>
            <p:cNvSpPr/>
            <p:nvPr/>
          </p:nvSpPr>
          <p:spPr>
            <a:xfrm rot="-9401137">
              <a:off x="7446673" y="4717027"/>
              <a:ext cx="30290" cy="28175"/>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9"/>
            <p:cNvSpPr/>
            <p:nvPr/>
          </p:nvSpPr>
          <p:spPr>
            <a:xfrm rot="-9401137">
              <a:off x="7492825" y="4466435"/>
              <a:ext cx="49528" cy="55054"/>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9"/>
            <p:cNvSpPr/>
            <p:nvPr/>
          </p:nvSpPr>
          <p:spPr>
            <a:xfrm rot="-9401137">
              <a:off x="7448246" y="3207414"/>
              <a:ext cx="78453" cy="95474"/>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9"/>
            <p:cNvSpPr/>
            <p:nvPr/>
          </p:nvSpPr>
          <p:spPr>
            <a:xfrm rot="-9401137">
              <a:off x="7840661" y="3000076"/>
              <a:ext cx="44070" cy="51404"/>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9"/>
            <p:cNvSpPr/>
            <p:nvPr/>
          </p:nvSpPr>
          <p:spPr>
            <a:xfrm rot="-9401137">
              <a:off x="8104101" y="3269386"/>
              <a:ext cx="78419" cy="83945"/>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9"/>
            <p:cNvSpPr/>
            <p:nvPr/>
          </p:nvSpPr>
          <p:spPr>
            <a:xfrm rot="-9401137">
              <a:off x="7604115" y="3246942"/>
              <a:ext cx="78453" cy="78556"/>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9"/>
            <p:cNvSpPr/>
            <p:nvPr/>
          </p:nvSpPr>
          <p:spPr>
            <a:xfrm rot="-9401137">
              <a:off x="8827740" y="3642030"/>
              <a:ext cx="11018" cy="26197"/>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9"/>
            <p:cNvSpPr/>
            <p:nvPr/>
          </p:nvSpPr>
          <p:spPr>
            <a:xfrm rot="-9401137">
              <a:off x="7694338" y="3638914"/>
              <a:ext cx="64673" cy="68834"/>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9"/>
            <p:cNvSpPr/>
            <p:nvPr/>
          </p:nvSpPr>
          <p:spPr>
            <a:xfrm rot="-9401137">
              <a:off x="7449843" y="3665319"/>
              <a:ext cx="70199" cy="74326"/>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9"/>
            <p:cNvSpPr/>
            <p:nvPr/>
          </p:nvSpPr>
          <p:spPr>
            <a:xfrm rot="-9401137">
              <a:off x="7464494" y="3919201"/>
              <a:ext cx="78453" cy="77225"/>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9"/>
            <p:cNvSpPr/>
            <p:nvPr/>
          </p:nvSpPr>
          <p:spPr>
            <a:xfrm rot="-9401137">
              <a:off x="8463973" y="3468754"/>
              <a:ext cx="53689" cy="53655"/>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9"/>
            <p:cNvSpPr/>
            <p:nvPr/>
          </p:nvSpPr>
          <p:spPr>
            <a:xfrm rot="-9401137">
              <a:off x="7873717" y="3694214"/>
              <a:ext cx="63309" cy="70949"/>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9"/>
            <p:cNvSpPr/>
            <p:nvPr/>
          </p:nvSpPr>
          <p:spPr>
            <a:xfrm rot="-9401137">
              <a:off x="7336073" y="2910306"/>
              <a:ext cx="45401" cy="49562"/>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9"/>
            <p:cNvSpPr/>
            <p:nvPr/>
          </p:nvSpPr>
          <p:spPr>
            <a:xfrm rot="-9401137">
              <a:off x="8555506" y="2960971"/>
              <a:ext cx="35816" cy="28960"/>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29"/>
          <p:cNvGrpSpPr/>
          <p:nvPr/>
        </p:nvGrpSpPr>
        <p:grpSpPr>
          <a:xfrm rot="1373138">
            <a:off x="-2166638" y="-1488742"/>
            <a:ext cx="4760458" cy="4347132"/>
            <a:chOff x="-1573779" y="-1203875"/>
            <a:chExt cx="4760370" cy="4347052"/>
          </a:xfrm>
        </p:grpSpPr>
        <p:sp>
          <p:nvSpPr>
            <p:cNvPr id="1169" name="Google Shape;1169;p29"/>
            <p:cNvSpPr/>
            <p:nvPr/>
          </p:nvSpPr>
          <p:spPr>
            <a:xfrm flipH="1" rot="-7550157">
              <a:off x="-365615" y="-1119917"/>
              <a:ext cx="2344043" cy="4179137"/>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9"/>
            <p:cNvSpPr/>
            <p:nvPr/>
          </p:nvSpPr>
          <p:spPr>
            <a:xfrm flipH="1" rot="-7550157">
              <a:off x="416428" y="180955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9"/>
            <p:cNvSpPr/>
            <p:nvPr/>
          </p:nvSpPr>
          <p:spPr>
            <a:xfrm flipH="1" rot="-7550157">
              <a:off x="1616729" y="534545"/>
              <a:ext cx="42671" cy="50960"/>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9"/>
            <p:cNvSpPr/>
            <p:nvPr/>
          </p:nvSpPr>
          <p:spPr>
            <a:xfrm flipH="1" rot="-7550157">
              <a:off x="1508384" y="-75569"/>
              <a:ext cx="27561" cy="35303"/>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9"/>
            <p:cNvSpPr/>
            <p:nvPr/>
          </p:nvSpPr>
          <p:spPr>
            <a:xfrm flipH="1" rot="-7550157">
              <a:off x="1748829" y="179788"/>
              <a:ext cx="27561" cy="32506"/>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9"/>
            <p:cNvSpPr/>
            <p:nvPr/>
          </p:nvSpPr>
          <p:spPr>
            <a:xfrm flipH="1" rot="-7550157">
              <a:off x="587367" y="2209944"/>
              <a:ext cx="26162" cy="34689"/>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9"/>
            <p:cNvSpPr/>
            <p:nvPr/>
          </p:nvSpPr>
          <p:spPr>
            <a:xfrm flipH="1" rot="-7550157">
              <a:off x="399071" y="1386553"/>
              <a:ext cx="82579" cy="71630"/>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9"/>
            <p:cNvSpPr/>
            <p:nvPr/>
          </p:nvSpPr>
          <p:spPr>
            <a:xfrm flipH="1" rot="-7550157">
              <a:off x="994608" y="1877271"/>
              <a:ext cx="44035" cy="49732"/>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9"/>
            <p:cNvSpPr/>
            <p:nvPr/>
          </p:nvSpPr>
          <p:spPr>
            <a:xfrm flipH="1" rot="-7550157">
              <a:off x="744596" y="1913327"/>
              <a:ext cx="46832" cy="48231"/>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9"/>
            <p:cNvSpPr/>
            <p:nvPr/>
          </p:nvSpPr>
          <p:spPr>
            <a:xfrm flipH="1" rot="-7550157">
              <a:off x="131493" y="2097973"/>
              <a:ext cx="28925" cy="36088"/>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9"/>
            <p:cNvSpPr/>
            <p:nvPr/>
          </p:nvSpPr>
          <p:spPr>
            <a:xfrm flipH="1" rot="-7550157">
              <a:off x="-18808" y="1723858"/>
              <a:ext cx="30289" cy="28174"/>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9"/>
            <p:cNvSpPr/>
            <p:nvPr/>
          </p:nvSpPr>
          <p:spPr>
            <a:xfrm flipH="1" rot="-7550157">
              <a:off x="190990" y="1604561"/>
              <a:ext cx="49527" cy="55053"/>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9"/>
            <p:cNvSpPr/>
            <p:nvPr/>
          </p:nvSpPr>
          <p:spPr>
            <a:xfrm flipH="1" rot="-7550157">
              <a:off x="1392384" y="1345177"/>
              <a:ext cx="78452" cy="95473"/>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9"/>
            <p:cNvSpPr/>
            <p:nvPr/>
          </p:nvSpPr>
          <p:spPr>
            <a:xfrm flipH="1" rot="-7550157">
              <a:off x="1552141" y="951190"/>
              <a:ext cx="44070" cy="51403"/>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9"/>
            <p:cNvSpPr/>
            <p:nvPr/>
          </p:nvSpPr>
          <p:spPr>
            <a:xfrm flipH="1" rot="-7550157">
              <a:off x="1195346" y="722898"/>
              <a:ext cx="78418" cy="83944"/>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9"/>
            <p:cNvSpPr/>
            <p:nvPr/>
          </p:nvSpPr>
          <p:spPr>
            <a:xfrm flipH="1" rot="-7550157">
              <a:off x="1328263" y="1208212"/>
              <a:ext cx="78452" cy="78554"/>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9"/>
            <p:cNvSpPr/>
            <p:nvPr/>
          </p:nvSpPr>
          <p:spPr>
            <a:xfrm flipH="1" rot="-7550157">
              <a:off x="743879" y="152783"/>
              <a:ext cx="11017" cy="26196"/>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9"/>
            <p:cNvSpPr/>
            <p:nvPr/>
          </p:nvSpPr>
          <p:spPr>
            <a:xfrm flipH="1" rot="-7550157">
              <a:off x="939188" y="1215649"/>
              <a:ext cx="64672" cy="68833"/>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9"/>
            <p:cNvSpPr/>
            <p:nvPr/>
          </p:nvSpPr>
          <p:spPr>
            <a:xfrm flipH="1" rot="-7550157">
              <a:off x="960375" y="1455202"/>
              <a:ext cx="70197" cy="74325"/>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9"/>
            <p:cNvSpPr/>
            <p:nvPr/>
          </p:nvSpPr>
          <p:spPr>
            <a:xfrm flipH="1" rot="-7550157">
              <a:off x="702923" y="1490777"/>
              <a:ext cx="78452" cy="77224"/>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9"/>
            <p:cNvSpPr/>
            <p:nvPr/>
          </p:nvSpPr>
          <p:spPr>
            <a:xfrm flipH="1" rot="-7550157">
              <a:off x="952532" y="438745"/>
              <a:ext cx="53688" cy="53654"/>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9"/>
            <p:cNvSpPr/>
            <p:nvPr/>
          </p:nvSpPr>
          <p:spPr>
            <a:xfrm flipH="1" rot="-7550157">
              <a:off x="846113" y="1052366"/>
              <a:ext cx="63307" cy="70948"/>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9"/>
            <p:cNvSpPr/>
            <p:nvPr/>
          </p:nvSpPr>
          <p:spPr>
            <a:xfrm flipH="1" rot="-7550157">
              <a:off x="1749259" y="1424379"/>
              <a:ext cx="45400" cy="49561"/>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9"/>
            <p:cNvSpPr/>
            <p:nvPr/>
          </p:nvSpPr>
          <p:spPr>
            <a:xfrm flipH="1" rot="-7550157">
              <a:off x="1451315" y="257698"/>
              <a:ext cx="35815" cy="28959"/>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 name="Google Shape;1193;p29"/>
          <p:cNvSpPr txBox="1"/>
          <p:nvPr>
            <p:ph type="title"/>
          </p:nvPr>
        </p:nvSpPr>
        <p:spPr>
          <a:xfrm>
            <a:off x="1084613" y="3247401"/>
            <a:ext cx="1690200" cy="50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194" name="Google Shape;1194;p29"/>
          <p:cNvSpPr txBox="1"/>
          <p:nvPr>
            <p:ph idx="1" type="subTitle"/>
          </p:nvPr>
        </p:nvSpPr>
        <p:spPr>
          <a:xfrm>
            <a:off x="1086250" y="3546226"/>
            <a:ext cx="1690200" cy="90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95" name="Google Shape;1195;p29"/>
          <p:cNvSpPr txBox="1"/>
          <p:nvPr>
            <p:ph idx="2" type="title"/>
          </p:nvPr>
        </p:nvSpPr>
        <p:spPr>
          <a:xfrm>
            <a:off x="2864438" y="2613200"/>
            <a:ext cx="1690200" cy="50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196" name="Google Shape;1196;p29"/>
          <p:cNvSpPr txBox="1"/>
          <p:nvPr>
            <p:ph idx="3" type="subTitle"/>
          </p:nvPr>
        </p:nvSpPr>
        <p:spPr>
          <a:xfrm>
            <a:off x="2866075" y="2912025"/>
            <a:ext cx="1690200" cy="90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97" name="Google Shape;1197;p29"/>
          <p:cNvSpPr txBox="1"/>
          <p:nvPr>
            <p:ph idx="4" type="title"/>
          </p:nvPr>
        </p:nvSpPr>
        <p:spPr>
          <a:xfrm>
            <a:off x="4642240" y="3247401"/>
            <a:ext cx="1690200" cy="50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198" name="Google Shape;1198;p29"/>
          <p:cNvSpPr txBox="1"/>
          <p:nvPr>
            <p:ph idx="5" type="subTitle"/>
          </p:nvPr>
        </p:nvSpPr>
        <p:spPr>
          <a:xfrm>
            <a:off x="4642240" y="3546226"/>
            <a:ext cx="1690200" cy="90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99" name="Google Shape;1199;p29"/>
          <p:cNvSpPr txBox="1"/>
          <p:nvPr>
            <p:ph idx="6" type="title"/>
          </p:nvPr>
        </p:nvSpPr>
        <p:spPr>
          <a:xfrm>
            <a:off x="6438649" y="2613200"/>
            <a:ext cx="1690200" cy="50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200" name="Google Shape;1200;p29"/>
          <p:cNvSpPr txBox="1"/>
          <p:nvPr>
            <p:ph idx="7" type="subTitle"/>
          </p:nvPr>
        </p:nvSpPr>
        <p:spPr>
          <a:xfrm>
            <a:off x="6438649" y="2912025"/>
            <a:ext cx="1690200" cy="90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01" name="Google Shape;1201;p29"/>
          <p:cNvSpPr txBox="1"/>
          <p:nvPr>
            <p:ph hasCustomPrompt="1" idx="8" type="title"/>
          </p:nvPr>
        </p:nvSpPr>
        <p:spPr>
          <a:xfrm>
            <a:off x="1422563" y="2211632"/>
            <a:ext cx="1014300" cy="836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000"/>
              <a:buNone/>
              <a:defRPr sz="3000">
                <a:solidFill>
                  <a:srgbClr val="FFFFFF"/>
                </a:solidFill>
              </a:defRPr>
            </a:lvl1pPr>
            <a:lvl2pPr lvl="1" rtl="0" algn="ctr">
              <a:spcBef>
                <a:spcPts val="0"/>
              </a:spcBef>
              <a:spcAft>
                <a:spcPts val="0"/>
              </a:spcAft>
              <a:buClr>
                <a:srgbClr val="FFFFFF"/>
              </a:buClr>
              <a:buSzPts val="3000"/>
              <a:buNone/>
              <a:defRPr sz="3000">
                <a:solidFill>
                  <a:srgbClr val="FFFFFF"/>
                </a:solidFill>
              </a:defRPr>
            </a:lvl2pPr>
            <a:lvl3pPr lvl="2" rtl="0" algn="ctr">
              <a:spcBef>
                <a:spcPts val="0"/>
              </a:spcBef>
              <a:spcAft>
                <a:spcPts val="0"/>
              </a:spcAft>
              <a:buClr>
                <a:srgbClr val="FFFFFF"/>
              </a:buClr>
              <a:buSzPts val="3000"/>
              <a:buNone/>
              <a:defRPr sz="3000">
                <a:solidFill>
                  <a:srgbClr val="FFFFFF"/>
                </a:solidFill>
              </a:defRPr>
            </a:lvl3pPr>
            <a:lvl4pPr lvl="3" rtl="0" algn="ctr">
              <a:spcBef>
                <a:spcPts val="0"/>
              </a:spcBef>
              <a:spcAft>
                <a:spcPts val="0"/>
              </a:spcAft>
              <a:buClr>
                <a:srgbClr val="FFFFFF"/>
              </a:buClr>
              <a:buSzPts val="3000"/>
              <a:buNone/>
              <a:defRPr sz="3000">
                <a:solidFill>
                  <a:srgbClr val="FFFFFF"/>
                </a:solidFill>
              </a:defRPr>
            </a:lvl4pPr>
            <a:lvl5pPr lvl="4" rtl="0" algn="ctr">
              <a:spcBef>
                <a:spcPts val="0"/>
              </a:spcBef>
              <a:spcAft>
                <a:spcPts val="0"/>
              </a:spcAft>
              <a:buClr>
                <a:srgbClr val="FFFFFF"/>
              </a:buClr>
              <a:buSzPts val="3000"/>
              <a:buNone/>
              <a:defRPr sz="3000">
                <a:solidFill>
                  <a:srgbClr val="FFFFFF"/>
                </a:solidFill>
              </a:defRPr>
            </a:lvl5pPr>
            <a:lvl6pPr lvl="5" rtl="0" algn="ctr">
              <a:spcBef>
                <a:spcPts val="0"/>
              </a:spcBef>
              <a:spcAft>
                <a:spcPts val="0"/>
              </a:spcAft>
              <a:buClr>
                <a:srgbClr val="FFFFFF"/>
              </a:buClr>
              <a:buSzPts val="3000"/>
              <a:buNone/>
              <a:defRPr sz="3000">
                <a:solidFill>
                  <a:srgbClr val="FFFFFF"/>
                </a:solidFill>
              </a:defRPr>
            </a:lvl6pPr>
            <a:lvl7pPr lvl="6" rtl="0" algn="ctr">
              <a:spcBef>
                <a:spcPts val="0"/>
              </a:spcBef>
              <a:spcAft>
                <a:spcPts val="0"/>
              </a:spcAft>
              <a:buClr>
                <a:srgbClr val="FFFFFF"/>
              </a:buClr>
              <a:buSzPts val="3000"/>
              <a:buNone/>
              <a:defRPr sz="3000">
                <a:solidFill>
                  <a:srgbClr val="FFFFFF"/>
                </a:solidFill>
              </a:defRPr>
            </a:lvl7pPr>
            <a:lvl8pPr lvl="7" rtl="0" algn="ctr">
              <a:spcBef>
                <a:spcPts val="0"/>
              </a:spcBef>
              <a:spcAft>
                <a:spcPts val="0"/>
              </a:spcAft>
              <a:buClr>
                <a:srgbClr val="FFFFFF"/>
              </a:buClr>
              <a:buSzPts val="3000"/>
              <a:buNone/>
              <a:defRPr sz="3000">
                <a:solidFill>
                  <a:srgbClr val="FFFFFF"/>
                </a:solidFill>
              </a:defRPr>
            </a:lvl8pPr>
            <a:lvl9pPr lvl="8" rtl="0" algn="ctr">
              <a:spcBef>
                <a:spcPts val="0"/>
              </a:spcBef>
              <a:spcAft>
                <a:spcPts val="0"/>
              </a:spcAft>
              <a:buClr>
                <a:srgbClr val="FFFFFF"/>
              </a:buClr>
              <a:buSzPts val="3000"/>
              <a:buNone/>
              <a:defRPr sz="3000">
                <a:solidFill>
                  <a:srgbClr val="FFFFFF"/>
                </a:solidFill>
              </a:defRPr>
            </a:lvl9pPr>
          </a:lstStyle>
          <a:p>
            <a:r>
              <a:t>xx%</a:t>
            </a:r>
          </a:p>
        </p:txBody>
      </p:sp>
      <p:sp>
        <p:nvSpPr>
          <p:cNvPr id="1202" name="Google Shape;1202;p29"/>
          <p:cNvSpPr txBox="1"/>
          <p:nvPr>
            <p:ph hasCustomPrompt="1" idx="9" type="title"/>
          </p:nvPr>
        </p:nvSpPr>
        <p:spPr>
          <a:xfrm>
            <a:off x="3202388" y="1660825"/>
            <a:ext cx="1014300" cy="836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000"/>
              <a:buNone/>
              <a:defRPr sz="3000">
                <a:solidFill>
                  <a:srgbClr val="FFFFFF"/>
                </a:solidFill>
              </a:defRPr>
            </a:lvl1pPr>
            <a:lvl2pPr lvl="1" rtl="0" algn="ctr">
              <a:spcBef>
                <a:spcPts val="0"/>
              </a:spcBef>
              <a:spcAft>
                <a:spcPts val="0"/>
              </a:spcAft>
              <a:buClr>
                <a:srgbClr val="FFFFFF"/>
              </a:buClr>
              <a:buSzPts val="3000"/>
              <a:buNone/>
              <a:defRPr sz="3000">
                <a:solidFill>
                  <a:srgbClr val="FFFFFF"/>
                </a:solidFill>
              </a:defRPr>
            </a:lvl2pPr>
            <a:lvl3pPr lvl="2" rtl="0" algn="ctr">
              <a:spcBef>
                <a:spcPts val="0"/>
              </a:spcBef>
              <a:spcAft>
                <a:spcPts val="0"/>
              </a:spcAft>
              <a:buClr>
                <a:srgbClr val="FFFFFF"/>
              </a:buClr>
              <a:buSzPts val="3000"/>
              <a:buNone/>
              <a:defRPr sz="3000">
                <a:solidFill>
                  <a:srgbClr val="FFFFFF"/>
                </a:solidFill>
              </a:defRPr>
            </a:lvl3pPr>
            <a:lvl4pPr lvl="3" rtl="0" algn="ctr">
              <a:spcBef>
                <a:spcPts val="0"/>
              </a:spcBef>
              <a:spcAft>
                <a:spcPts val="0"/>
              </a:spcAft>
              <a:buClr>
                <a:srgbClr val="FFFFFF"/>
              </a:buClr>
              <a:buSzPts val="3000"/>
              <a:buNone/>
              <a:defRPr sz="3000">
                <a:solidFill>
                  <a:srgbClr val="FFFFFF"/>
                </a:solidFill>
              </a:defRPr>
            </a:lvl4pPr>
            <a:lvl5pPr lvl="4" rtl="0" algn="ctr">
              <a:spcBef>
                <a:spcPts val="0"/>
              </a:spcBef>
              <a:spcAft>
                <a:spcPts val="0"/>
              </a:spcAft>
              <a:buClr>
                <a:srgbClr val="FFFFFF"/>
              </a:buClr>
              <a:buSzPts val="3000"/>
              <a:buNone/>
              <a:defRPr sz="3000">
                <a:solidFill>
                  <a:srgbClr val="FFFFFF"/>
                </a:solidFill>
              </a:defRPr>
            </a:lvl5pPr>
            <a:lvl6pPr lvl="5" rtl="0" algn="ctr">
              <a:spcBef>
                <a:spcPts val="0"/>
              </a:spcBef>
              <a:spcAft>
                <a:spcPts val="0"/>
              </a:spcAft>
              <a:buClr>
                <a:srgbClr val="FFFFFF"/>
              </a:buClr>
              <a:buSzPts val="3000"/>
              <a:buNone/>
              <a:defRPr sz="3000">
                <a:solidFill>
                  <a:srgbClr val="FFFFFF"/>
                </a:solidFill>
              </a:defRPr>
            </a:lvl6pPr>
            <a:lvl7pPr lvl="6" rtl="0" algn="ctr">
              <a:spcBef>
                <a:spcPts val="0"/>
              </a:spcBef>
              <a:spcAft>
                <a:spcPts val="0"/>
              </a:spcAft>
              <a:buClr>
                <a:srgbClr val="FFFFFF"/>
              </a:buClr>
              <a:buSzPts val="3000"/>
              <a:buNone/>
              <a:defRPr sz="3000">
                <a:solidFill>
                  <a:srgbClr val="FFFFFF"/>
                </a:solidFill>
              </a:defRPr>
            </a:lvl7pPr>
            <a:lvl8pPr lvl="7" rtl="0" algn="ctr">
              <a:spcBef>
                <a:spcPts val="0"/>
              </a:spcBef>
              <a:spcAft>
                <a:spcPts val="0"/>
              </a:spcAft>
              <a:buClr>
                <a:srgbClr val="FFFFFF"/>
              </a:buClr>
              <a:buSzPts val="3000"/>
              <a:buNone/>
              <a:defRPr sz="3000">
                <a:solidFill>
                  <a:srgbClr val="FFFFFF"/>
                </a:solidFill>
              </a:defRPr>
            </a:lvl8pPr>
            <a:lvl9pPr lvl="8" rtl="0" algn="ctr">
              <a:spcBef>
                <a:spcPts val="0"/>
              </a:spcBef>
              <a:spcAft>
                <a:spcPts val="0"/>
              </a:spcAft>
              <a:buClr>
                <a:srgbClr val="FFFFFF"/>
              </a:buClr>
              <a:buSzPts val="3000"/>
              <a:buNone/>
              <a:defRPr sz="3000">
                <a:solidFill>
                  <a:srgbClr val="FFFFFF"/>
                </a:solidFill>
              </a:defRPr>
            </a:lvl9pPr>
          </a:lstStyle>
          <a:p>
            <a:r>
              <a:t>xx%</a:t>
            </a:r>
          </a:p>
        </p:txBody>
      </p:sp>
      <p:sp>
        <p:nvSpPr>
          <p:cNvPr id="1203" name="Google Shape;1203;p29"/>
          <p:cNvSpPr txBox="1"/>
          <p:nvPr>
            <p:ph hasCustomPrompt="1" idx="13" type="title"/>
          </p:nvPr>
        </p:nvSpPr>
        <p:spPr>
          <a:xfrm>
            <a:off x="4980190" y="2211632"/>
            <a:ext cx="1014300" cy="836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000"/>
              <a:buNone/>
              <a:defRPr sz="3000">
                <a:solidFill>
                  <a:srgbClr val="FFFFFF"/>
                </a:solidFill>
              </a:defRPr>
            </a:lvl1pPr>
            <a:lvl2pPr lvl="1" rtl="0" algn="ctr">
              <a:spcBef>
                <a:spcPts val="0"/>
              </a:spcBef>
              <a:spcAft>
                <a:spcPts val="0"/>
              </a:spcAft>
              <a:buClr>
                <a:srgbClr val="FFFFFF"/>
              </a:buClr>
              <a:buSzPts val="3000"/>
              <a:buNone/>
              <a:defRPr sz="3000">
                <a:solidFill>
                  <a:srgbClr val="FFFFFF"/>
                </a:solidFill>
              </a:defRPr>
            </a:lvl2pPr>
            <a:lvl3pPr lvl="2" rtl="0" algn="ctr">
              <a:spcBef>
                <a:spcPts val="0"/>
              </a:spcBef>
              <a:spcAft>
                <a:spcPts val="0"/>
              </a:spcAft>
              <a:buClr>
                <a:srgbClr val="FFFFFF"/>
              </a:buClr>
              <a:buSzPts val="3000"/>
              <a:buNone/>
              <a:defRPr sz="3000">
                <a:solidFill>
                  <a:srgbClr val="FFFFFF"/>
                </a:solidFill>
              </a:defRPr>
            </a:lvl3pPr>
            <a:lvl4pPr lvl="3" rtl="0" algn="ctr">
              <a:spcBef>
                <a:spcPts val="0"/>
              </a:spcBef>
              <a:spcAft>
                <a:spcPts val="0"/>
              </a:spcAft>
              <a:buClr>
                <a:srgbClr val="FFFFFF"/>
              </a:buClr>
              <a:buSzPts val="3000"/>
              <a:buNone/>
              <a:defRPr sz="3000">
                <a:solidFill>
                  <a:srgbClr val="FFFFFF"/>
                </a:solidFill>
              </a:defRPr>
            </a:lvl4pPr>
            <a:lvl5pPr lvl="4" rtl="0" algn="ctr">
              <a:spcBef>
                <a:spcPts val="0"/>
              </a:spcBef>
              <a:spcAft>
                <a:spcPts val="0"/>
              </a:spcAft>
              <a:buClr>
                <a:srgbClr val="FFFFFF"/>
              </a:buClr>
              <a:buSzPts val="3000"/>
              <a:buNone/>
              <a:defRPr sz="3000">
                <a:solidFill>
                  <a:srgbClr val="FFFFFF"/>
                </a:solidFill>
              </a:defRPr>
            </a:lvl5pPr>
            <a:lvl6pPr lvl="5" rtl="0" algn="ctr">
              <a:spcBef>
                <a:spcPts val="0"/>
              </a:spcBef>
              <a:spcAft>
                <a:spcPts val="0"/>
              </a:spcAft>
              <a:buClr>
                <a:srgbClr val="FFFFFF"/>
              </a:buClr>
              <a:buSzPts val="3000"/>
              <a:buNone/>
              <a:defRPr sz="3000">
                <a:solidFill>
                  <a:srgbClr val="FFFFFF"/>
                </a:solidFill>
              </a:defRPr>
            </a:lvl6pPr>
            <a:lvl7pPr lvl="6" rtl="0" algn="ctr">
              <a:spcBef>
                <a:spcPts val="0"/>
              </a:spcBef>
              <a:spcAft>
                <a:spcPts val="0"/>
              </a:spcAft>
              <a:buClr>
                <a:srgbClr val="FFFFFF"/>
              </a:buClr>
              <a:buSzPts val="3000"/>
              <a:buNone/>
              <a:defRPr sz="3000">
                <a:solidFill>
                  <a:srgbClr val="FFFFFF"/>
                </a:solidFill>
              </a:defRPr>
            </a:lvl7pPr>
            <a:lvl8pPr lvl="7" rtl="0" algn="ctr">
              <a:spcBef>
                <a:spcPts val="0"/>
              </a:spcBef>
              <a:spcAft>
                <a:spcPts val="0"/>
              </a:spcAft>
              <a:buClr>
                <a:srgbClr val="FFFFFF"/>
              </a:buClr>
              <a:buSzPts val="3000"/>
              <a:buNone/>
              <a:defRPr sz="3000">
                <a:solidFill>
                  <a:srgbClr val="FFFFFF"/>
                </a:solidFill>
              </a:defRPr>
            </a:lvl8pPr>
            <a:lvl9pPr lvl="8" rtl="0" algn="ctr">
              <a:spcBef>
                <a:spcPts val="0"/>
              </a:spcBef>
              <a:spcAft>
                <a:spcPts val="0"/>
              </a:spcAft>
              <a:buClr>
                <a:srgbClr val="FFFFFF"/>
              </a:buClr>
              <a:buSzPts val="3000"/>
              <a:buNone/>
              <a:defRPr sz="3000">
                <a:solidFill>
                  <a:srgbClr val="FFFFFF"/>
                </a:solidFill>
              </a:defRPr>
            </a:lvl9pPr>
          </a:lstStyle>
          <a:p>
            <a:r>
              <a:t>xx%</a:t>
            </a:r>
          </a:p>
        </p:txBody>
      </p:sp>
      <p:sp>
        <p:nvSpPr>
          <p:cNvPr id="1204" name="Google Shape;1204;p29"/>
          <p:cNvSpPr txBox="1"/>
          <p:nvPr>
            <p:ph hasCustomPrompt="1" idx="14" type="title"/>
          </p:nvPr>
        </p:nvSpPr>
        <p:spPr>
          <a:xfrm>
            <a:off x="6776599" y="1660825"/>
            <a:ext cx="1014300" cy="836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000"/>
              <a:buNone/>
              <a:defRPr sz="3000">
                <a:solidFill>
                  <a:srgbClr val="FFFFFF"/>
                </a:solidFill>
              </a:defRPr>
            </a:lvl1pPr>
            <a:lvl2pPr lvl="1" rtl="0" algn="ctr">
              <a:spcBef>
                <a:spcPts val="0"/>
              </a:spcBef>
              <a:spcAft>
                <a:spcPts val="0"/>
              </a:spcAft>
              <a:buClr>
                <a:srgbClr val="FFFFFF"/>
              </a:buClr>
              <a:buSzPts val="3000"/>
              <a:buNone/>
              <a:defRPr sz="3000">
                <a:solidFill>
                  <a:srgbClr val="FFFFFF"/>
                </a:solidFill>
              </a:defRPr>
            </a:lvl2pPr>
            <a:lvl3pPr lvl="2" rtl="0" algn="ctr">
              <a:spcBef>
                <a:spcPts val="0"/>
              </a:spcBef>
              <a:spcAft>
                <a:spcPts val="0"/>
              </a:spcAft>
              <a:buClr>
                <a:srgbClr val="FFFFFF"/>
              </a:buClr>
              <a:buSzPts val="3000"/>
              <a:buNone/>
              <a:defRPr sz="3000">
                <a:solidFill>
                  <a:srgbClr val="FFFFFF"/>
                </a:solidFill>
              </a:defRPr>
            </a:lvl3pPr>
            <a:lvl4pPr lvl="3" rtl="0" algn="ctr">
              <a:spcBef>
                <a:spcPts val="0"/>
              </a:spcBef>
              <a:spcAft>
                <a:spcPts val="0"/>
              </a:spcAft>
              <a:buClr>
                <a:srgbClr val="FFFFFF"/>
              </a:buClr>
              <a:buSzPts val="3000"/>
              <a:buNone/>
              <a:defRPr sz="3000">
                <a:solidFill>
                  <a:srgbClr val="FFFFFF"/>
                </a:solidFill>
              </a:defRPr>
            </a:lvl4pPr>
            <a:lvl5pPr lvl="4" rtl="0" algn="ctr">
              <a:spcBef>
                <a:spcPts val="0"/>
              </a:spcBef>
              <a:spcAft>
                <a:spcPts val="0"/>
              </a:spcAft>
              <a:buClr>
                <a:srgbClr val="FFFFFF"/>
              </a:buClr>
              <a:buSzPts val="3000"/>
              <a:buNone/>
              <a:defRPr sz="3000">
                <a:solidFill>
                  <a:srgbClr val="FFFFFF"/>
                </a:solidFill>
              </a:defRPr>
            </a:lvl5pPr>
            <a:lvl6pPr lvl="5" rtl="0" algn="ctr">
              <a:spcBef>
                <a:spcPts val="0"/>
              </a:spcBef>
              <a:spcAft>
                <a:spcPts val="0"/>
              </a:spcAft>
              <a:buClr>
                <a:srgbClr val="FFFFFF"/>
              </a:buClr>
              <a:buSzPts val="3000"/>
              <a:buNone/>
              <a:defRPr sz="3000">
                <a:solidFill>
                  <a:srgbClr val="FFFFFF"/>
                </a:solidFill>
              </a:defRPr>
            </a:lvl6pPr>
            <a:lvl7pPr lvl="6" rtl="0" algn="ctr">
              <a:spcBef>
                <a:spcPts val="0"/>
              </a:spcBef>
              <a:spcAft>
                <a:spcPts val="0"/>
              </a:spcAft>
              <a:buClr>
                <a:srgbClr val="FFFFFF"/>
              </a:buClr>
              <a:buSzPts val="3000"/>
              <a:buNone/>
              <a:defRPr sz="3000">
                <a:solidFill>
                  <a:srgbClr val="FFFFFF"/>
                </a:solidFill>
              </a:defRPr>
            </a:lvl7pPr>
            <a:lvl8pPr lvl="7" rtl="0" algn="ctr">
              <a:spcBef>
                <a:spcPts val="0"/>
              </a:spcBef>
              <a:spcAft>
                <a:spcPts val="0"/>
              </a:spcAft>
              <a:buClr>
                <a:srgbClr val="FFFFFF"/>
              </a:buClr>
              <a:buSzPts val="3000"/>
              <a:buNone/>
              <a:defRPr sz="3000">
                <a:solidFill>
                  <a:srgbClr val="FFFFFF"/>
                </a:solidFill>
              </a:defRPr>
            </a:lvl8pPr>
            <a:lvl9pPr lvl="8" rtl="0" algn="ctr">
              <a:spcBef>
                <a:spcPts val="0"/>
              </a:spcBef>
              <a:spcAft>
                <a:spcPts val="0"/>
              </a:spcAft>
              <a:buClr>
                <a:srgbClr val="FFFFFF"/>
              </a:buClr>
              <a:buSzPts val="3000"/>
              <a:buNone/>
              <a:defRPr sz="3000">
                <a:solidFill>
                  <a:srgbClr val="FFFFFF"/>
                </a:solidFill>
              </a:defRPr>
            </a:lvl9pPr>
          </a:lstStyle>
          <a:p>
            <a:r>
              <a:t>xx%</a:t>
            </a:r>
          </a:p>
        </p:txBody>
      </p:sp>
      <p:sp>
        <p:nvSpPr>
          <p:cNvPr id="1205" name="Google Shape;1205;p29"/>
          <p:cNvSpPr txBox="1"/>
          <p:nvPr>
            <p:ph idx="15" type="title"/>
          </p:nvPr>
        </p:nvSpPr>
        <p:spPr>
          <a:xfrm>
            <a:off x="311700" y="467550"/>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4">
    <p:spTree>
      <p:nvGrpSpPr>
        <p:cNvPr id="1206" name="Shape 1206"/>
        <p:cNvGrpSpPr/>
        <p:nvPr/>
      </p:nvGrpSpPr>
      <p:grpSpPr>
        <a:xfrm>
          <a:off x="0" y="0"/>
          <a:ext cx="0" cy="0"/>
          <a:chOff x="0" y="0"/>
          <a:chExt cx="0" cy="0"/>
        </a:xfrm>
      </p:grpSpPr>
      <p:sp>
        <p:nvSpPr>
          <p:cNvPr id="1207" name="Google Shape;1207;p30"/>
          <p:cNvSpPr txBox="1"/>
          <p:nvPr>
            <p:ph type="title"/>
          </p:nvPr>
        </p:nvSpPr>
        <p:spPr>
          <a:xfrm>
            <a:off x="5134100" y="981375"/>
            <a:ext cx="3132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5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p:txBody>
      </p:sp>
      <p:grpSp>
        <p:nvGrpSpPr>
          <p:cNvPr id="1208" name="Google Shape;1208;p30"/>
          <p:cNvGrpSpPr/>
          <p:nvPr/>
        </p:nvGrpSpPr>
        <p:grpSpPr>
          <a:xfrm rot="-1398656">
            <a:off x="7465065" y="-613322"/>
            <a:ext cx="2097219" cy="1798011"/>
            <a:chOff x="5408726" y="-757760"/>
            <a:chExt cx="3819204" cy="3162113"/>
          </a:xfrm>
        </p:grpSpPr>
        <p:sp>
          <p:nvSpPr>
            <p:cNvPr id="1209" name="Google Shape;1209;p30"/>
            <p:cNvSpPr/>
            <p:nvPr/>
          </p:nvSpPr>
          <p:spPr>
            <a:xfrm rot="-8862877">
              <a:off x="7383307" y="-580692"/>
              <a:ext cx="1336874" cy="2119307"/>
            </a:xfrm>
            <a:custGeom>
              <a:rect b="b" l="l" r="r" t="t"/>
              <a:pathLst>
                <a:path extrusionOk="0" h="66092" w="41716">
                  <a:moveTo>
                    <a:pt x="41443" y="0"/>
                  </a:moveTo>
                  <a:cubicBezTo>
                    <a:pt x="41399" y="0"/>
                    <a:pt x="41353" y="19"/>
                    <a:pt x="41308" y="64"/>
                  </a:cubicBezTo>
                  <a:cubicBezTo>
                    <a:pt x="37557" y="3613"/>
                    <a:pt x="33968" y="7364"/>
                    <a:pt x="30580" y="11276"/>
                  </a:cubicBezTo>
                  <a:cubicBezTo>
                    <a:pt x="27192" y="15187"/>
                    <a:pt x="24006" y="19220"/>
                    <a:pt x="21022" y="23455"/>
                  </a:cubicBezTo>
                  <a:cubicBezTo>
                    <a:pt x="18078" y="27609"/>
                    <a:pt x="15336" y="31924"/>
                    <a:pt x="12835" y="36320"/>
                  </a:cubicBezTo>
                  <a:cubicBezTo>
                    <a:pt x="10335" y="40756"/>
                    <a:pt x="8036" y="45313"/>
                    <a:pt x="5979" y="49951"/>
                  </a:cubicBezTo>
                  <a:cubicBezTo>
                    <a:pt x="3963" y="54549"/>
                    <a:pt x="2148" y="59267"/>
                    <a:pt x="616" y="64066"/>
                  </a:cubicBezTo>
                  <a:cubicBezTo>
                    <a:pt x="454" y="64631"/>
                    <a:pt x="253" y="65236"/>
                    <a:pt x="51" y="65800"/>
                  </a:cubicBezTo>
                  <a:cubicBezTo>
                    <a:pt x="0" y="65978"/>
                    <a:pt x="141" y="66092"/>
                    <a:pt x="272" y="66092"/>
                  </a:cubicBezTo>
                  <a:cubicBezTo>
                    <a:pt x="350" y="66092"/>
                    <a:pt x="424" y="66052"/>
                    <a:pt x="454" y="65962"/>
                  </a:cubicBezTo>
                  <a:cubicBezTo>
                    <a:pt x="1946" y="61163"/>
                    <a:pt x="3640" y="56444"/>
                    <a:pt x="5616" y="51847"/>
                  </a:cubicBezTo>
                  <a:cubicBezTo>
                    <a:pt x="7593" y="47209"/>
                    <a:pt x="9770" y="42692"/>
                    <a:pt x="12230" y="38296"/>
                  </a:cubicBezTo>
                  <a:cubicBezTo>
                    <a:pt x="14690" y="33819"/>
                    <a:pt x="17352" y="29464"/>
                    <a:pt x="20296" y="25229"/>
                  </a:cubicBezTo>
                  <a:cubicBezTo>
                    <a:pt x="23200" y="20995"/>
                    <a:pt x="26305" y="16922"/>
                    <a:pt x="29612" y="13010"/>
                  </a:cubicBezTo>
                  <a:cubicBezTo>
                    <a:pt x="32919" y="9057"/>
                    <a:pt x="36468" y="5307"/>
                    <a:pt x="40178" y="1677"/>
                  </a:cubicBezTo>
                  <a:cubicBezTo>
                    <a:pt x="40662" y="1234"/>
                    <a:pt x="41106" y="790"/>
                    <a:pt x="41590" y="387"/>
                  </a:cubicBezTo>
                  <a:cubicBezTo>
                    <a:pt x="41715" y="230"/>
                    <a:pt x="41597" y="0"/>
                    <a:pt x="4144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0"/>
            <p:cNvSpPr/>
            <p:nvPr/>
          </p:nvSpPr>
          <p:spPr>
            <a:xfrm rot="-8862877">
              <a:off x="7690931" y="569134"/>
              <a:ext cx="442057" cy="1440662"/>
            </a:xfrm>
            <a:custGeom>
              <a:rect b="b" l="l" r="r" t="t"/>
              <a:pathLst>
                <a:path extrusionOk="0" h="44928" w="13794">
                  <a:moveTo>
                    <a:pt x="687" y="0"/>
                  </a:moveTo>
                  <a:cubicBezTo>
                    <a:pt x="1" y="2380"/>
                    <a:pt x="203" y="4800"/>
                    <a:pt x="404" y="7179"/>
                  </a:cubicBezTo>
                  <a:cubicBezTo>
                    <a:pt x="888" y="12825"/>
                    <a:pt x="1412" y="18431"/>
                    <a:pt x="1937" y="24077"/>
                  </a:cubicBezTo>
                  <a:cubicBezTo>
                    <a:pt x="2259" y="27908"/>
                    <a:pt x="2622" y="31780"/>
                    <a:pt x="3671" y="35490"/>
                  </a:cubicBezTo>
                  <a:cubicBezTo>
                    <a:pt x="4881" y="39765"/>
                    <a:pt x="7583" y="44120"/>
                    <a:pt x="12180" y="44927"/>
                  </a:cubicBezTo>
                  <a:lnTo>
                    <a:pt x="12140" y="44766"/>
                  </a:lnTo>
                  <a:cubicBezTo>
                    <a:pt x="13350" y="36619"/>
                    <a:pt x="13793" y="28352"/>
                    <a:pt x="12261" y="20488"/>
                  </a:cubicBezTo>
                  <a:cubicBezTo>
                    <a:pt x="10688" y="12623"/>
                    <a:pt x="6938" y="5082"/>
                    <a:pt x="68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0"/>
            <p:cNvSpPr/>
            <p:nvPr/>
          </p:nvSpPr>
          <p:spPr>
            <a:xfrm rot="-8862877">
              <a:off x="5839609" y="209075"/>
              <a:ext cx="1499224" cy="1961446"/>
            </a:xfrm>
            <a:custGeom>
              <a:rect b="b" l="l" r="r" t="t"/>
              <a:pathLst>
                <a:path extrusionOk="0" h="61169" w="46782">
                  <a:moveTo>
                    <a:pt x="46325" y="0"/>
                  </a:moveTo>
                  <a:cubicBezTo>
                    <a:pt x="45820" y="0"/>
                    <a:pt x="45266" y="338"/>
                    <a:pt x="44806" y="675"/>
                  </a:cubicBezTo>
                  <a:lnTo>
                    <a:pt x="23754" y="15920"/>
                  </a:lnTo>
                  <a:cubicBezTo>
                    <a:pt x="20891" y="17896"/>
                    <a:pt x="18108" y="20074"/>
                    <a:pt x="15487" y="22372"/>
                  </a:cubicBezTo>
                  <a:cubicBezTo>
                    <a:pt x="5969" y="31003"/>
                    <a:pt x="0" y="49110"/>
                    <a:pt x="403" y="61169"/>
                  </a:cubicBezTo>
                  <a:cubicBezTo>
                    <a:pt x="7864" y="57620"/>
                    <a:pt x="13873" y="51692"/>
                    <a:pt x="19277" y="45562"/>
                  </a:cubicBezTo>
                  <a:cubicBezTo>
                    <a:pt x="27747" y="35963"/>
                    <a:pt x="35207" y="25478"/>
                    <a:pt x="41539" y="14347"/>
                  </a:cubicBezTo>
                  <a:cubicBezTo>
                    <a:pt x="44080" y="9830"/>
                    <a:pt x="46500" y="5071"/>
                    <a:pt x="46782" y="111"/>
                  </a:cubicBezTo>
                  <a:cubicBezTo>
                    <a:pt x="46637" y="33"/>
                    <a:pt x="46483" y="0"/>
                    <a:pt x="46325"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0"/>
            <p:cNvSpPr/>
            <p:nvPr/>
          </p:nvSpPr>
          <p:spPr>
            <a:xfrm rot="-8862877">
              <a:off x="6543898" y="4873"/>
              <a:ext cx="1631066" cy="808256"/>
            </a:xfrm>
            <a:custGeom>
              <a:rect b="b" l="l" r="r" t="t"/>
              <a:pathLst>
                <a:path extrusionOk="0" h="25206" w="50896">
                  <a:moveTo>
                    <a:pt x="50896" y="0"/>
                  </a:moveTo>
                  <a:lnTo>
                    <a:pt x="50896" y="0"/>
                  </a:lnTo>
                  <a:cubicBezTo>
                    <a:pt x="42306" y="3025"/>
                    <a:pt x="33635" y="5646"/>
                    <a:pt x="24803" y="7784"/>
                  </a:cubicBezTo>
                  <a:cubicBezTo>
                    <a:pt x="16011" y="9921"/>
                    <a:pt x="6413" y="16616"/>
                    <a:pt x="0" y="23028"/>
                  </a:cubicBezTo>
                  <a:cubicBezTo>
                    <a:pt x="3192" y="24532"/>
                    <a:pt x="6744" y="25205"/>
                    <a:pt x="10391" y="25205"/>
                  </a:cubicBezTo>
                  <a:cubicBezTo>
                    <a:pt x="15547" y="25205"/>
                    <a:pt x="20895" y="23860"/>
                    <a:pt x="25690" y="21617"/>
                  </a:cubicBezTo>
                  <a:cubicBezTo>
                    <a:pt x="33836" y="17826"/>
                    <a:pt x="40692" y="11696"/>
                    <a:pt x="47105" y="5364"/>
                  </a:cubicBezTo>
                  <a:cubicBezTo>
                    <a:pt x="48678" y="3791"/>
                    <a:pt x="50331" y="2097"/>
                    <a:pt x="5089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0"/>
            <p:cNvSpPr/>
            <p:nvPr/>
          </p:nvSpPr>
          <p:spPr>
            <a:xfrm rot="-8862877">
              <a:off x="8543788" y="305593"/>
              <a:ext cx="496312" cy="811431"/>
            </a:xfrm>
            <a:custGeom>
              <a:rect b="b" l="l" r="r" t="t"/>
              <a:pathLst>
                <a:path extrusionOk="0" h="25305" w="15487">
                  <a:moveTo>
                    <a:pt x="0" y="1"/>
                  </a:moveTo>
                  <a:lnTo>
                    <a:pt x="0" y="1"/>
                  </a:lnTo>
                  <a:cubicBezTo>
                    <a:pt x="1371" y="8187"/>
                    <a:pt x="4880" y="15890"/>
                    <a:pt x="10163" y="22262"/>
                  </a:cubicBezTo>
                  <a:cubicBezTo>
                    <a:pt x="11418" y="23783"/>
                    <a:pt x="13067" y="25304"/>
                    <a:pt x="15110" y="25304"/>
                  </a:cubicBezTo>
                  <a:cubicBezTo>
                    <a:pt x="15234" y="25304"/>
                    <a:pt x="15360" y="25298"/>
                    <a:pt x="15486" y="25287"/>
                  </a:cubicBezTo>
                  <a:cubicBezTo>
                    <a:pt x="15486" y="20165"/>
                    <a:pt x="12986" y="14761"/>
                    <a:pt x="10808" y="10204"/>
                  </a:cubicBezTo>
                  <a:cubicBezTo>
                    <a:pt x="8631" y="5687"/>
                    <a:pt x="4920" y="1775"/>
                    <a:pt x="0"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0"/>
            <p:cNvSpPr/>
            <p:nvPr/>
          </p:nvSpPr>
          <p:spPr>
            <a:xfrm rot="-8862877">
              <a:off x="7915650" y="-206795"/>
              <a:ext cx="1041721" cy="304082"/>
            </a:xfrm>
            <a:custGeom>
              <a:rect b="b" l="l" r="r" t="t"/>
              <a:pathLst>
                <a:path extrusionOk="0" h="9483" w="32506">
                  <a:moveTo>
                    <a:pt x="13758" y="0"/>
                  </a:moveTo>
                  <a:cubicBezTo>
                    <a:pt x="12132" y="0"/>
                    <a:pt x="10513" y="136"/>
                    <a:pt x="8913" y="393"/>
                  </a:cubicBezTo>
                  <a:cubicBezTo>
                    <a:pt x="6131" y="957"/>
                    <a:pt x="888" y="2087"/>
                    <a:pt x="1" y="6725"/>
                  </a:cubicBezTo>
                  <a:cubicBezTo>
                    <a:pt x="3227" y="8596"/>
                    <a:pt x="7056" y="9482"/>
                    <a:pt x="10971" y="9482"/>
                  </a:cubicBezTo>
                  <a:cubicBezTo>
                    <a:pt x="12879" y="9482"/>
                    <a:pt x="14807" y="9272"/>
                    <a:pt x="16697" y="8862"/>
                  </a:cubicBezTo>
                  <a:cubicBezTo>
                    <a:pt x="22464" y="7652"/>
                    <a:pt x="27868" y="4708"/>
                    <a:pt x="32506" y="1038"/>
                  </a:cubicBezTo>
                  <a:cubicBezTo>
                    <a:pt x="26940" y="595"/>
                    <a:pt x="21375" y="232"/>
                    <a:pt x="15769" y="70"/>
                  </a:cubicBezTo>
                  <a:cubicBezTo>
                    <a:pt x="15098" y="23"/>
                    <a:pt x="14428" y="0"/>
                    <a:pt x="13758"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0"/>
            <p:cNvSpPr/>
            <p:nvPr/>
          </p:nvSpPr>
          <p:spPr>
            <a:xfrm rot="-8862877">
              <a:off x="6110253" y="364212"/>
              <a:ext cx="1196284" cy="1569824"/>
            </a:xfrm>
            <a:custGeom>
              <a:rect b="b" l="l" r="r" t="t"/>
              <a:pathLst>
                <a:path extrusionOk="0" h="48956" w="37329">
                  <a:moveTo>
                    <a:pt x="571" y="48769"/>
                  </a:moveTo>
                  <a:cubicBezTo>
                    <a:pt x="568" y="48769"/>
                    <a:pt x="564" y="48771"/>
                    <a:pt x="558" y="48778"/>
                  </a:cubicBezTo>
                  <a:cubicBezTo>
                    <a:pt x="558" y="48799"/>
                    <a:pt x="561" y="48806"/>
                    <a:pt x="564" y="48806"/>
                  </a:cubicBezTo>
                  <a:cubicBezTo>
                    <a:pt x="572" y="48806"/>
                    <a:pt x="582" y="48769"/>
                    <a:pt x="571" y="48769"/>
                  </a:cubicBezTo>
                  <a:close/>
                  <a:moveTo>
                    <a:pt x="36932" y="1"/>
                  </a:moveTo>
                  <a:cubicBezTo>
                    <a:pt x="36878" y="1"/>
                    <a:pt x="36823" y="18"/>
                    <a:pt x="36773" y="60"/>
                  </a:cubicBezTo>
                  <a:cubicBezTo>
                    <a:pt x="32055" y="4214"/>
                    <a:pt x="27619" y="8650"/>
                    <a:pt x="23465" y="13369"/>
                  </a:cubicBezTo>
                  <a:cubicBezTo>
                    <a:pt x="19875" y="17482"/>
                    <a:pt x="16448" y="21757"/>
                    <a:pt x="13302" y="26234"/>
                  </a:cubicBezTo>
                  <a:cubicBezTo>
                    <a:pt x="10721" y="29783"/>
                    <a:pt x="8341" y="33493"/>
                    <a:pt x="6083" y="37284"/>
                  </a:cubicBezTo>
                  <a:cubicBezTo>
                    <a:pt x="4591" y="39865"/>
                    <a:pt x="3099" y="42486"/>
                    <a:pt x="1727" y="45188"/>
                  </a:cubicBezTo>
                  <a:cubicBezTo>
                    <a:pt x="1163" y="46277"/>
                    <a:pt x="558" y="47406"/>
                    <a:pt x="114" y="48576"/>
                  </a:cubicBezTo>
                  <a:lnTo>
                    <a:pt x="74" y="48657"/>
                  </a:lnTo>
                  <a:cubicBezTo>
                    <a:pt x="0" y="48829"/>
                    <a:pt x="151" y="48956"/>
                    <a:pt x="308" y="48956"/>
                  </a:cubicBezTo>
                  <a:cubicBezTo>
                    <a:pt x="408" y="48956"/>
                    <a:pt x="511" y="48904"/>
                    <a:pt x="558" y="48778"/>
                  </a:cubicBezTo>
                  <a:lnTo>
                    <a:pt x="639" y="48657"/>
                  </a:lnTo>
                  <a:cubicBezTo>
                    <a:pt x="719" y="48455"/>
                    <a:pt x="800" y="48294"/>
                    <a:pt x="881" y="48092"/>
                  </a:cubicBezTo>
                  <a:cubicBezTo>
                    <a:pt x="1203" y="47406"/>
                    <a:pt x="1526" y="46721"/>
                    <a:pt x="1889" y="46035"/>
                  </a:cubicBezTo>
                  <a:cubicBezTo>
                    <a:pt x="3139" y="43535"/>
                    <a:pt x="4470" y="41075"/>
                    <a:pt x="5922" y="38615"/>
                  </a:cubicBezTo>
                  <a:cubicBezTo>
                    <a:pt x="8019" y="34985"/>
                    <a:pt x="10318" y="31436"/>
                    <a:pt x="12737" y="27968"/>
                  </a:cubicBezTo>
                  <a:cubicBezTo>
                    <a:pt x="15762" y="23572"/>
                    <a:pt x="19029" y="19337"/>
                    <a:pt x="22537" y="15264"/>
                  </a:cubicBezTo>
                  <a:cubicBezTo>
                    <a:pt x="26530" y="10586"/>
                    <a:pt x="30805" y="6150"/>
                    <a:pt x="35362" y="1996"/>
                  </a:cubicBezTo>
                  <a:cubicBezTo>
                    <a:pt x="35926" y="1472"/>
                    <a:pt x="36531" y="947"/>
                    <a:pt x="37136" y="423"/>
                  </a:cubicBezTo>
                  <a:cubicBezTo>
                    <a:pt x="37328" y="263"/>
                    <a:pt x="37139" y="1"/>
                    <a:pt x="36932"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0"/>
            <p:cNvSpPr/>
            <p:nvPr/>
          </p:nvSpPr>
          <p:spPr>
            <a:xfrm rot="-8862877">
              <a:off x="7782147" y="723446"/>
              <a:ext cx="283809" cy="1220946"/>
            </a:xfrm>
            <a:custGeom>
              <a:rect b="b" l="l" r="r" t="t"/>
              <a:pathLst>
                <a:path extrusionOk="0" h="38076" w="8856">
                  <a:moveTo>
                    <a:pt x="346" y="1"/>
                  </a:moveTo>
                  <a:cubicBezTo>
                    <a:pt x="174" y="1"/>
                    <a:pt x="1" y="175"/>
                    <a:pt x="111" y="368"/>
                  </a:cubicBezTo>
                  <a:cubicBezTo>
                    <a:pt x="555" y="1296"/>
                    <a:pt x="918" y="2224"/>
                    <a:pt x="1200" y="3232"/>
                  </a:cubicBezTo>
                  <a:cubicBezTo>
                    <a:pt x="2168" y="6216"/>
                    <a:pt x="2854" y="9281"/>
                    <a:pt x="3337" y="12387"/>
                  </a:cubicBezTo>
                  <a:cubicBezTo>
                    <a:pt x="3741" y="14806"/>
                    <a:pt x="4023" y="17226"/>
                    <a:pt x="4225" y="19646"/>
                  </a:cubicBezTo>
                  <a:cubicBezTo>
                    <a:pt x="4467" y="22065"/>
                    <a:pt x="4668" y="24445"/>
                    <a:pt x="5031" y="26865"/>
                  </a:cubicBezTo>
                  <a:cubicBezTo>
                    <a:pt x="5394" y="29768"/>
                    <a:pt x="6080" y="32632"/>
                    <a:pt x="7048" y="35374"/>
                  </a:cubicBezTo>
                  <a:cubicBezTo>
                    <a:pt x="7290" y="36019"/>
                    <a:pt x="7572" y="36665"/>
                    <a:pt x="7895" y="37270"/>
                  </a:cubicBezTo>
                  <a:cubicBezTo>
                    <a:pt x="8016" y="37512"/>
                    <a:pt x="8177" y="37754"/>
                    <a:pt x="8338" y="37995"/>
                  </a:cubicBezTo>
                  <a:cubicBezTo>
                    <a:pt x="8385" y="38052"/>
                    <a:pt x="8441" y="38075"/>
                    <a:pt x="8496" y="38075"/>
                  </a:cubicBezTo>
                  <a:cubicBezTo>
                    <a:pt x="8678" y="38075"/>
                    <a:pt x="8856" y="37818"/>
                    <a:pt x="8701" y="37633"/>
                  </a:cubicBezTo>
                  <a:cubicBezTo>
                    <a:pt x="8690" y="37610"/>
                    <a:pt x="8685" y="37603"/>
                    <a:pt x="8683" y="37603"/>
                  </a:cubicBezTo>
                  <a:cubicBezTo>
                    <a:pt x="8679" y="37603"/>
                    <a:pt x="8683" y="37621"/>
                    <a:pt x="8679" y="37621"/>
                  </a:cubicBezTo>
                  <a:cubicBezTo>
                    <a:pt x="8677" y="37621"/>
                    <a:pt x="8672" y="37614"/>
                    <a:pt x="8661" y="37592"/>
                  </a:cubicBezTo>
                  <a:cubicBezTo>
                    <a:pt x="8621" y="37471"/>
                    <a:pt x="8500" y="37350"/>
                    <a:pt x="8459" y="37229"/>
                  </a:cubicBezTo>
                  <a:cubicBezTo>
                    <a:pt x="8177" y="36745"/>
                    <a:pt x="7895" y="36221"/>
                    <a:pt x="7693" y="35656"/>
                  </a:cubicBezTo>
                  <a:cubicBezTo>
                    <a:pt x="6765" y="33156"/>
                    <a:pt x="6080" y="30535"/>
                    <a:pt x="5677" y="27873"/>
                  </a:cubicBezTo>
                  <a:cubicBezTo>
                    <a:pt x="4870" y="23154"/>
                    <a:pt x="4709" y="18315"/>
                    <a:pt x="4023" y="13596"/>
                  </a:cubicBezTo>
                  <a:cubicBezTo>
                    <a:pt x="3539" y="10249"/>
                    <a:pt x="2854" y="6942"/>
                    <a:pt x="1886" y="3716"/>
                  </a:cubicBezTo>
                  <a:cubicBezTo>
                    <a:pt x="1644" y="2869"/>
                    <a:pt x="1321" y="2022"/>
                    <a:pt x="998" y="1215"/>
                  </a:cubicBezTo>
                  <a:cubicBezTo>
                    <a:pt x="877" y="852"/>
                    <a:pt x="716" y="489"/>
                    <a:pt x="555" y="167"/>
                  </a:cubicBezTo>
                  <a:lnTo>
                    <a:pt x="555" y="126"/>
                  </a:lnTo>
                  <a:cubicBezTo>
                    <a:pt x="504" y="38"/>
                    <a:pt x="425" y="1"/>
                    <a:pt x="346"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0"/>
            <p:cNvSpPr/>
            <p:nvPr/>
          </p:nvSpPr>
          <p:spPr>
            <a:xfrm rot="-8862877">
              <a:off x="6835627" y="156324"/>
              <a:ext cx="1270184" cy="524376"/>
            </a:xfrm>
            <a:custGeom>
              <a:rect b="b" l="l" r="r" t="t"/>
              <a:pathLst>
                <a:path extrusionOk="0" h="16353" w="39635">
                  <a:moveTo>
                    <a:pt x="39238" y="1"/>
                  </a:moveTo>
                  <a:cubicBezTo>
                    <a:pt x="39184" y="1"/>
                    <a:pt x="39129" y="18"/>
                    <a:pt x="39079" y="60"/>
                  </a:cubicBezTo>
                  <a:cubicBezTo>
                    <a:pt x="35571" y="2681"/>
                    <a:pt x="31860" y="5020"/>
                    <a:pt x="27989" y="7077"/>
                  </a:cubicBezTo>
                  <a:cubicBezTo>
                    <a:pt x="21980" y="10183"/>
                    <a:pt x="15608" y="12602"/>
                    <a:pt x="9034" y="14256"/>
                  </a:cubicBezTo>
                  <a:cubicBezTo>
                    <a:pt x="7018" y="14740"/>
                    <a:pt x="5001" y="15183"/>
                    <a:pt x="2945" y="15506"/>
                  </a:cubicBezTo>
                  <a:cubicBezTo>
                    <a:pt x="2340" y="15587"/>
                    <a:pt x="1735" y="15667"/>
                    <a:pt x="1130" y="15748"/>
                  </a:cubicBezTo>
                  <a:lnTo>
                    <a:pt x="847" y="15788"/>
                  </a:lnTo>
                  <a:lnTo>
                    <a:pt x="323" y="15788"/>
                  </a:lnTo>
                  <a:cubicBezTo>
                    <a:pt x="1" y="15829"/>
                    <a:pt x="1" y="16313"/>
                    <a:pt x="323" y="16313"/>
                  </a:cubicBezTo>
                  <a:lnTo>
                    <a:pt x="283" y="16353"/>
                  </a:lnTo>
                  <a:cubicBezTo>
                    <a:pt x="1009" y="16272"/>
                    <a:pt x="1735" y="16192"/>
                    <a:pt x="2461" y="16071"/>
                  </a:cubicBezTo>
                  <a:cubicBezTo>
                    <a:pt x="4396" y="15788"/>
                    <a:pt x="6332" y="15425"/>
                    <a:pt x="8228" y="14982"/>
                  </a:cubicBezTo>
                  <a:cubicBezTo>
                    <a:pt x="11131" y="14296"/>
                    <a:pt x="13954" y="13449"/>
                    <a:pt x="16737" y="12481"/>
                  </a:cubicBezTo>
                  <a:cubicBezTo>
                    <a:pt x="20246" y="11271"/>
                    <a:pt x="23633" y="9820"/>
                    <a:pt x="26940" y="8166"/>
                  </a:cubicBezTo>
                  <a:cubicBezTo>
                    <a:pt x="30852" y="6190"/>
                    <a:pt x="34562" y="3972"/>
                    <a:pt x="38071" y="1431"/>
                  </a:cubicBezTo>
                  <a:cubicBezTo>
                    <a:pt x="38555" y="1108"/>
                    <a:pt x="38999" y="746"/>
                    <a:pt x="39442" y="423"/>
                  </a:cubicBezTo>
                  <a:cubicBezTo>
                    <a:pt x="39634" y="263"/>
                    <a:pt x="39445" y="1"/>
                    <a:pt x="39238"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0"/>
            <p:cNvSpPr/>
            <p:nvPr/>
          </p:nvSpPr>
          <p:spPr>
            <a:xfrm rot="-8862877">
              <a:off x="8097980" y="-67933"/>
              <a:ext cx="759162" cy="110564"/>
            </a:xfrm>
            <a:custGeom>
              <a:rect b="b" l="l" r="r" t="t"/>
              <a:pathLst>
                <a:path extrusionOk="0" h="3448" w="23689">
                  <a:moveTo>
                    <a:pt x="23378" y="1"/>
                  </a:moveTo>
                  <a:cubicBezTo>
                    <a:pt x="23348" y="1"/>
                    <a:pt x="23315" y="7"/>
                    <a:pt x="23280" y="20"/>
                  </a:cubicBezTo>
                  <a:cubicBezTo>
                    <a:pt x="18723" y="1633"/>
                    <a:pt x="13964" y="2601"/>
                    <a:pt x="9124" y="2883"/>
                  </a:cubicBezTo>
                  <a:cubicBezTo>
                    <a:pt x="8489" y="2924"/>
                    <a:pt x="7854" y="2944"/>
                    <a:pt x="7219" y="2944"/>
                  </a:cubicBezTo>
                  <a:cubicBezTo>
                    <a:pt x="5316" y="2944"/>
                    <a:pt x="3418" y="2762"/>
                    <a:pt x="1542" y="2399"/>
                  </a:cubicBezTo>
                  <a:cubicBezTo>
                    <a:pt x="1180" y="2319"/>
                    <a:pt x="776" y="2198"/>
                    <a:pt x="413" y="2077"/>
                  </a:cubicBezTo>
                  <a:cubicBezTo>
                    <a:pt x="378" y="2064"/>
                    <a:pt x="345" y="2058"/>
                    <a:pt x="315" y="2058"/>
                  </a:cubicBezTo>
                  <a:cubicBezTo>
                    <a:pt x="69" y="2058"/>
                    <a:pt x="0" y="2457"/>
                    <a:pt x="252" y="2601"/>
                  </a:cubicBezTo>
                  <a:lnTo>
                    <a:pt x="292" y="2601"/>
                  </a:lnTo>
                  <a:cubicBezTo>
                    <a:pt x="1502" y="2964"/>
                    <a:pt x="2752" y="3206"/>
                    <a:pt x="4003" y="3287"/>
                  </a:cubicBezTo>
                  <a:cubicBezTo>
                    <a:pt x="5186" y="3394"/>
                    <a:pt x="6369" y="3448"/>
                    <a:pt x="7549" y="3448"/>
                  </a:cubicBezTo>
                  <a:cubicBezTo>
                    <a:pt x="9909" y="3448"/>
                    <a:pt x="12257" y="3233"/>
                    <a:pt x="14569" y="2803"/>
                  </a:cubicBezTo>
                  <a:cubicBezTo>
                    <a:pt x="17593" y="2278"/>
                    <a:pt x="20537" y="1512"/>
                    <a:pt x="23401" y="504"/>
                  </a:cubicBezTo>
                  <a:cubicBezTo>
                    <a:pt x="23688" y="396"/>
                    <a:pt x="23624" y="1"/>
                    <a:pt x="23378"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0"/>
            <p:cNvSpPr/>
            <p:nvPr/>
          </p:nvSpPr>
          <p:spPr>
            <a:xfrm rot="-8862877">
              <a:off x="8593371" y="371233"/>
              <a:ext cx="398954" cy="662292"/>
            </a:xfrm>
            <a:custGeom>
              <a:rect b="b" l="l" r="r" t="t"/>
              <a:pathLst>
                <a:path extrusionOk="0" h="20654" w="12449">
                  <a:moveTo>
                    <a:pt x="326" y="1"/>
                  </a:moveTo>
                  <a:cubicBezTo>
                    <a:pt x="163" y="1"/>
                    <a:pt x="0" y="175"/>
                    <a:pt x="83" y="369"/>
                  </a:cubicBezTo>
                  <a:cubicBezTo>
                    <a:pt x="2180" y="5047"/>
                    <a:pt x="4519" y="9604"/>
                    <a:pt x="7181" y="14040"/>
                  </a:cubicBezTo>
                  <a:cubicBezTo>
                    <a:pt x="8391" y="16057"/>
                    <a:pt x="9722" y="18033"/>
                    <a:pt x="11254" y="19848"/>
                  </a:cubicBezTo>
                  <a:cubicBezTo>
                    <a:pt x="11456" y="20090"/>
                    <a:pt x="11658" y="20331"/>
                    <a:pt x="11900" y="20573"/>
                  </a:cubicBezTo>
                  <a:cubicBezTo>
                    <a:pt x="11956" y="20630"/>
                    <a:pt x="12019" y="20653"/>
                    <a:pt x="12079" y="20653"/>
                  </a:cubicBezTo>
                  <a:cubicBezTo>
                    <a:pt x="12278" y="20653"/>
                    <a:pt x="12448" y="20396"/>
                    <a:pt x="12263" y="20211"/>
                  </a:cubicBezTo>
                  <a:cubicBezTo>
                    <a:pt x="11537" y="19485"/>
                    <a:pt x="10891" y="18678"/>
                    <a:pt x="10286" y="17831"/>
                  </a:cubicBezTo>
                  <a:cubicBezTo>
                    <a:pt x="8270" y="14968"/>
                    <a:pt x="6415" y="11983"/>
                    <a:pt x="4842" y="8878"/>
                  </a:cubicBezTo>
                  <a:cubicBezTo>
                    <a:pt x="3310" y="6015"/>
                    <a:pt x="1858" y="3071"/>
                    <a:pt x="527" y="127"/>
                  </a:cubicBezTo>
                  <a:cubicBezTo>
                    <a:pt x="476" y="38"/>
                    <a:pt x="401" y="1"/>
                    <a:pt x="326"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 name="Google Shape;1220;p30"/>
          <p:cNvSpPr txBox="1"/>
          <p:nvPr/>
        </p:nvSpPr>
        <p:spPr>
          <a:xfrm>
            <a:off x="5134100" y="3094050"/>
            <a:ext cx="3000000" cy="8349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Clr>
                <a:srgbClr val="000000"/>
              </a:buClr>
              <a:buSzPts val="1100"/>
              <a:buFont typeface="Arial"/>
              <a:buNone/>
            </a:pPr>
            <a:r>
              <a:rPr b="1" lang="en" sz="1000">
                <a:solidFill>
                  <a:srgbClr val="00525F"/>
                </a:solidFill>
                <a:latin typeface="Ubuntu"/>
                <a:ea typeface="Ubuntu"/>
                <a:cs typeface="Ubuntu"/>
                <a:sym typeface="Ubuntu"/>
              </a:rPr>
              <a:t>CREDITS: </a:t>
            </a:r>
            <a:r>
              <a:rPr lang="en" sz="1000">
                <a:solidFill>
                  <a:srgbClr val="00525F"/>
                </a:solidFill>
                <a:latin typeface="Ubuntu"/>
                <a:ea typeface="Ubuntu"/>
                <a:cs typeface="Ubuntu"/>
                <a:sym typeface="Ubuntu"/>
              </a:rPr>
              <a:t>This presentation template was created by </a:t>
            </a:r>
            <a:r>
              <a:rPr b="1" lang="en" sz="1000">
                <a:solidFill>
                  <a:srgbClr val="00525F"/>
                </a:solidFill>
                <a:uFill>
                  <a:noFill/>
                </a:uFill>
                <a:latin typeface="Ubuntu"/>
                <a:ea typeface="Ubuntu"/>
                <a:cs typeface="Ubuntu"/>
                <a:sym typeface="Ubuntu"/>
                <a:hlinkClick r:id="rId2">
                  <a:extLst>
                    <a:ext uri="{A12FA001-AC4F-418D-AE19-62706E023703}">
                      <ahyp:hlinkClr val="tx"/>
                    </a:ext>
                  </a:extLst>
                </a:hlinkClick>
              </a:rPr>
              <a:t>Slidesgo</a:t>
            </a:r>
            <a:r>
              <a:rPr lang="en" sz="1000">
                <a:solidFill>
                  <a:srgbClr val="00525F"/>
                </a:solidFill>
                <a:latin typeface="Ubuntu"/>
                <a:ea typeface="Ubuntu"/>
                <a:cs typeface="Ubuntu"/>
                <a:sym typeface="Ubuntu"/>
              </a:rPr>
              <a:t>, including icons by </a:t>
            </a:r>
            <a:r>
              <a:rPr b="1" lang="en" sz="1000">
                <a:solidFill>
                  <a:srgbClr val="00525F"/>
                </a:solidFill>
                <a:uFill>
                  <a:noFill/>
                </a:uFill>
                <a:latin typeface="Ubuntu"/>
                <a:ea typeface="Ubuntu"/>
                <a:cs typeface="Ubuntu"/>
                <a:sym typeface="Ubuntu"/>
                <a:hlinkClick r:id="rId3">
                  <a:extLst>
                    <a:ext uri="{A12FA001-AC4F-418D-AE19-62706E023703}">
                      <ahyp:hlinkClr val="tx"/>
                    </a:ext>
                  </a:extLst>
                </a:hlinkClick>
              </a:rPr>
              <a:t>Flaticon</a:t>
            </a:r>
            <a:r>
              <a:rPr lang="en" sz="1000">
                <a:solidFill>
                  <a:srgbClr val="00525F"/>
                </a:solidFill>
                <a:latin typeface="Ubuntu"/>
                <a:ea typeface="Ubuntu"/>
                <a:cs typeface="Ubuntu"/>
                <a:sym typeface="Ubuntu"/>
              </a:rPr>
              <a:t> and</a:t>
            </a:r>
            <a:r>
              <a:rPr lang="en" sz="1000">
                <a:solidFill>
                  <a:srgbClr val="00525F"/>
                </a:solidFill>
                <a:latin typeface="Ubuntu"/>
                <a:ea typeface="Ubuntu"/>
                <a:cs typeface="Ubuntu"/>
                <a:sym typeface="Ubuntu"/>
              </a:rPr>
              <a:t> infographics &amp; images by</a:t>
            </a:r>
            <a:r>
              <a:rPr b="1" lang="en" sz="1000">
                <a:solidFill>
                  <a:srgbClr val="00525F"/>
                </a:solidFill>
                <a:latin typeface="Ubuntu"/>
                <a:ea typeface="Ubuntu"/>
                <a:cs typeface="Ubuntu"/>
                <a:sym typeface="Ubuntu"/>
              </a:rPr>
              <a:t> </a:t>
            </a:r>
            <a:r>
              <a:rPr b="1" lang="en" sz="1000">
                <a:solidFill>
                  <a:srgbClr val="00525F"/>
                </a:solidFill>
                <a:uFill>
                  <a:noFill/>
                </a:uFill>
                <a:latin typeface="Ubuntu"/>
                <a:ea typeface="Ubuntu"/>
                <a:cs typeface="Ubuntu"/>
                <a:sym typeface="Ubuntu"/>
                <a:hlinkClick r:id="rId4">
                  <a:extLst>
                    <a:ext uri="{A12FA001-AC4F-418D-AE19-62706E023703}">
                      <ahyp:hlinkClr val="tx"/>
                    </a:ext>
                  </a:extLst>
                </a:hlinkClick>
              </a:rPr>
              <a:t>Freepik</a:t>
            </a:r>
            <a:r>
              <a:rPr lang="en" sz="1000">
                <a:solidFill>
                  <a:srgbClr val="00525F"/>
                </a:solidFill>
                <a:latin typeface="Ubuntu"/>
                <a:ea typeface="Ubuntu"/>
                <a:cs typeface="Ubuntu"/>
                <a:sym typeface="Ubuntu"/>
              </a:rPr>
              <a:t>.</a:t>
            </a:r>
            <a:endParaRPr sz="1000">
              <a:solidFill>
                <a:srgbClr val="00525F"/>
              </a:solidFill>
              <a:latin typeface="Ubuntu"/>
              <a:ea typeface="Ubuntu"/>
              <a:cs typeface="Ubuntu"/>
              <a:sym typeface="Ubuntu"/>
            </a:endParaRPr>
          </a:p>
          <a:p>
            <a:pPr indent="0" lvl="0" marL="0" rtl="0" algn="l">
              <a:spcBef>
                <a:spcPts val="0"/>
              </a:spcBef>
              <a:spcAft>
                <a:spcPts val="0"/>
              </a:spcAft>
              <a:buNone/>
            </a:pPr>
            <a:r>
              <a:t/>
            </a:r>
            <a:endParaRPr sz="900">
              <a:solidFill>
                <a:schemeClr val="dk1"/>
              </a:solidFill>
              <a:latin typeface="Ubuntu"/>
              <a:ea typeface="Ubuntu"/>
              <a:cs typeface="Ubuntu"/>
              <a:sym typeface="Ubuntu"/>
            </a:endParaRPr>
          </a:p>
          <a:p>
            <a:pPr indent="0" lvl="0" marL="0" rtl="0" algn="l">
              <a:spcBef>
                <a:spcPts val="0"/>
              </a:spcBef>
              <a:spcAft>
                <a:spcPts val="0"/>
              </a:spcAft>
              <a:buNone/>
            </a:pPr>
            <a:r>
              <a:t/>
            </a:r>
            <a:endParaRPr sz="900">
              <a:solidFill>
                <a:schemeClr val="dk1"/>
              </a:solidFill>
              <a:latin typeface="Ubuntu"/>
              <a:ea typeface="Ubuntu"/>
              <a:cs typeface="Ubuntu"/>
              <a:sym typeface="Ubuntu"/>
            </a:endParaRPr>
          </a:p>
          <a:p>
            <a:pPr indent="0" lvl="0" marL="0" rtl="0" algn="l">
              <a:spcBef>
                <a:spcPts val="0"/>
              </a:spcBef>
              <a:spcAft>
                <a:spcPts val="0"/>
              </a:spcAft>
              <a:buNone/>
            </a:pPr>
            <a:r>
              <a:t/>
            </a:r>
            <a:endParaRPr sz="900">
              <a:solidFill>
                <a:schemeClr val="dk1"/>
              </a:solidFill>
              <a:latin typeface="Ubuntu"/>
              <a:ea typeface="Ubuntu"/>
              <a:cs typeface="Ubuntu"/>
              <a:sym typeface="Ubuntu"/>
            </a:endParaRPr>
          </a:p>
        </p:txBody>
      </p:sp>
      <p:sp>
        <p:nvSpPr>
          <p:cNvPr id="1221" name="Google Shape;1221;p30"/>
          <p:cNvSpPr txBox="1"/>
          <p:nvPr>
            <p:ph idx="1" type="subTitle"/>
          </p:nvPr>
        </p:nvSpPr>
        <p:spPr>
          <a:xfrm>
            <a:off x="5134100" y="2101215"/>
            <a:ext cx="3409500" cy="1290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08" name="Shape 208"/>
        <p:cNvGrpSpPr/>
        <p:nvPr/>
      </p:nvGrpSpPr>
      <p:grpSpPr>
        <a:xfrm>
          <a:off x="0" y="0"/>
          <a:ext cx="0" cy="0"/>
          <a:chOff x="0" y="0"/>
          <a:chExt cx="0" cy="0"/>
        </a:xfrm>
      </p:grpSpPr>
      <p:sp>
        <p:nvSpPr>
          <p:cNvPr id="209" name="Google Shape;209;p4"/>
          <p:cNvSpPr txBox="1"/>
          <p:nvPr>
            <p:ph idx="1" type="body"/>
          </p:nvPr>
        </p:nvSpPr>
        <p:spPr>
          <a:xfrm>
            <a:off x="896000" y="1152475"/>
            <a:ext cx="7281600" cy="37482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0"/>
              </a:spcBef>
              <a:spcAft>
                <a:spcPts val="0"/>
              </a:spcAft>
              <a:buSzPts val="1300"/>
              <a:buChar char="○"/>
              <a:defRPr sz="1300"/>
            </a:lvl2pPr>
            <a:lvl3pPr indent="-311150" lvl="2" marL="1371600" rtl="0">
              <a:spcBef>
                <a:spcPts val="0"/>
              </a:spcBef>
              <a:spcAft>
                <a:spcPts val="0"/>
              </a:spcAft>
              <a:buSzPts val="1300"/>
              <a:buChar char="■"/>
              <a:defRPr sz="1300"/>
            </a:lvl3pPr>
            <a:lvl4pPr indent="-311150" lvl="3" marL="1828800" rtl="0">
              <a:spcBef>
                <a:spcPts val="0"/>
              </a:spcBef>
              <a:spcAft>
                <a:spcPts val="0"/>
              </a:spcAft>
              <a:buSzPts val="1300"/>
              <a:buChar char="●"/>
              <a:defRPr sz="1300"/>
            </a:lvl4pPr>
            <a:lvl5pPr indent="-311150" lvl="4" marL="2286000" rtl="0">
              <a:spcBef>
                <a:spcPts val="0"/>
              </a:spcBef>
              <a:spcAft>
                <a:spcPts val="0"/>
              </a:spcAft>
              <a:buSzPts val="1300"/>
              <a:buChar char="○"/>
              <a:defRPr sz="1300"/>
            </a:lvl5pPr>
            <a:lvl6pPr indent="-311150" lvl="5" marL="2743200" rtl="0">
              <a:spcBef>
                <a:spcPts val="0"/>
              </a:spcBef>
              <a:spcAft>
                <a:spcPts val="0"/>
              </a:spcAft>
              <a:buSzPts val="1300"/>
              <a:buChar char="■"/>
              <a:defRPr sz="1300"/>
            </a:lvl6pPr>
            <a:lvl7pPr indent="-311150" lvl="6" marL="3200400" rtl="0">
              <a:spcBef>
                <a:spcPts val="0"/>
              </a:spcBef>
              <a:spcAft>
                <a:spcPts val="0"/>
              </a:spcAft>
              <a:buSzPts val="1300"/>
              <a:buChar char="●"/>
              <a:defRPr sz="1300"/>
            </a:lvl7pPr>
            <a:lvl8pPr indent="-311150" lvl="7" marL="3657600" rtl="0">
              <a:spcBef>
                <a:spcPts val="0"/>
              </a:spcBef>
              <a:spcAft>
                <a:spcPts val="0"/>
              </a:spcAft>
              <a:buSzPts val="1300"/>
              <a:buChar char="○"/>
              <a:defRPr sz="1300"/>
            </a:lvl8pPr>
            <a:lvl9pPr indent="-311150" lvl="8" marL="4114800" rtl="0">
              <a:spcBef>
                <a:spcPts val="0"/>
              </a:spcBef>
              <a:spcAft>
                <a:spcPts val="0"/>
              </a:spcAft>
              <a:buSzPts val="1300"/>
              <a:buChar char="■"/>
              <a:defRPr sz="1300"/>
            </a:lvl9pPr>
          </a:lstStyle>
          <a:p/>
        </p:txBody>
      </p:sp>
      <p:grpSp>
        <p:nvGrpSpPr>
          <p:cNvPr id="210" name="Google Shape;210;p4"/>
          <p:cNvGrpSpPr/>
          <p:nvPr/>
        </p:nvGrpSpPr>
        <p:grpSpPr>
          <a:xfrm rot="6208042">
            <a:off x="8180715" y="49402"/>
            <a:ext cx="1095906" cy="870574"/>
            <a:chOff x="2408692" y="-569353"/>
            <a:chExt cx="3769974" cy="2558659"/>
          </a:xfrm>
        </p:grpSpPr>
        <p:sp>
          <p:nvSpPr>
            <p:cNvPr id="211" name="Google Shape;211;p4"/>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4"/>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4"/>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4"/>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4"/>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 name="Google Shape;216;p4"/>
          <p:cNvSpPr/>
          <p:nvPr/>
        </p:nvSpPr>
        <p:spPr>
          <a:xfrm flipH="1" rot="4386371">
            <a:off x="60613" y="3802055"/>
            <a:ext cx="1481489" cy="1939156"/>
          </a:xfrm>
          <a:custGeom>
            <a:rect b="b" l="l" r="r" t="t"/>
            <a:pathLst>
              <a:path extrusionOk="0" h="145414" w="121444">
                <a:moveTo>
                  <a:pt x="11105" y="1"/>
                </a:moveTo>
                <a:cubicBezTo>
                  <a:pt x="7386" y="1"/>
                  <a:pt x="3657" y="718"/>
                  <a:pt x="220" y="2141"/>
                </a:cubicBezTo>
                <a:lnTo>
                  <a:pt x="0" y="16548"/>
                </a:lnTo>
                <a:cubicBezTo>
                  <a:pt x="9883" y="21028"/>
                  <a:pt x="18887" y="27045"/>
                  <a:pt x="20731" y="38640"/>
                </a:cubicBezTo>
                <a:cubicBezTo>
                  <a:pt x="21917" y="45843"/>
                  <a:pt x="18974" y="53178"/>
                  <a:pt x="19458" y="60513"/>
                </a:cubicBezTo>
                <a:cubicBezTo>
                  <a:pt x="20029" y="69825"/>
                  <a:pt x="25914" y="77643"/>
                  <a:pt x="32195" y="83924"/>
                </a:cubicBezTo>
                <a:cubicBezTo>
                  <a:pt x="38476" y="90204"/>
                  <a:pt x="45547" y="95826"/>
                  <a:pt x="49851" y="103864"/>
                </a:cubicBezTo>
                <a:cubicBezTo>
                  <a:pt x="56835" y="116821"/>
                  <a:pt x="54639" y="134917"/>
                  <a:pt x="44800" y="145414"/>
                </a:cubicBezTo>
                <a:lnTo>
                  <a:pt x="121443" y="125342"/>
                </a:lnTo>
                <a:cubicBezTo>
                  <a:pt x="119467" y="105050"/>
                  <a:pt x="106949" y="86427"/>
                  <a:pt x="89864" y="78433"/>
                </a:cubicBezTo>
                <a:cubicBezTo>
                  <a:pt x="82002" y="74744"/>
                  <a:pt x="73481" y="73251"/>
                  <a:pt x="65356" y="70396"/>
                </a:cubicBezTo>
                <a:cubicBezTo>
                  <a:pt x="57230" y="67541"/>
                  <a:pt x="49061" y="62973"/>
                  <a:pt x="44493" y="55067"/>
                </a:cubicBezTo>
                <a:cubicBezTo>
                  <a:pt x="36938" y="42110"/>
                  <a:pt x="40803" y="23795"/>
                  <a:pt x="32766" y="11233"/>
                </a:cubicBezTo>
                <a:cubicBezTo>
                  <a:pt x="27948" y="3701"/>
                  <a:pt x="19551" y="1"/>
                  <a:pt x="11105"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4"/>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5">
    <p:spTree>
      <p:nvGrpSpPr>
        <p:cNvPr id="1222" name="Shape 1222"/>
        <p:cNvGrpSpPr/>
        <p:nvPr/>
      </p:nvGrpSpPr>
      <p:grpSpPr>
        <a:xfrm>
          <a:off x="0" y="0"/>
          <a:ext cx="0" cy="0"/>
          <a:chOff x="0" y="0"/>
          <a:chExt cx="0" cy="0"/>
        </a:xfrm>
      </p:grpSpPr>
      <p:sp>
        <p:nvSpPr>
          <p:cNvPr id="1223" name="Google Shape;1223;p31"/>
          <p:cNvSpPr/>
          <p:nvPr/>
        </p:nvSpPr>
        <p:spPr>
          <a:xfrm rot="-5400000">
            <a:off x="375094" y="317295"/>
            <a:ext cx="380111" cy="378732"/>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 name="Google Shape;1224;p31"/>
          <p:cNvGrpSpPr/>
          <p:nvPr/>
        </p:nvGrpSpPr>
        <p:grpSpPr>
          <a:xfrm rot="6208633">
            <a:off x="7777340" y="165456"/>
            <a:ext cx="1724369" cy="1188939"/>
            <a:chOff x="2408692" y="-569353"/>
            <a:chExt cx="3769974" cy="2558659"/>
          </a:xfrm>
        </p:grpSpPr>
        <p:sp>
          <p:nvSpPr>
            <p:cNvPr id="1225" name="Google Shape;1225;p31"/>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1"/>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1"/>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1"/>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1"/>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 name="Google Shape;1230;p31"/>
          <p:cNvGrpSpPr/>
          <p:nvPr/>
        </p:nvGrpSpPr>
        <p:grpSpPr>
          <a:xfrm rot="3857449">
            <a:off x="-1304619" y="2786371"/>
            <a:ext cx="3806687" cy="4765664"/>
            <a:chOff x="6132853" y="1390870"/>
            <a:chExt cx="3806719" cy="4765704"/>
          </a:xfrm>
        </p:grpSpPr>
        <p:sp>
          <p:nvSpPr>
            <p:cNvPr id="1231" name="Google Shape;1231;p31"/>
            <p:cNvSpPr/>
            <p:nvPr/>
          </p:nvSpPr>
          <p:spPr>
            <a:xfrm rot="-9401137">
              <a:off x="6864169" y="1684114"/>
              <a:ext cx="2344087" cy="4179216"/>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1"/>
            <p:cNvSpPr/>
            <p:nvPr/>
          </p:nvSpPr>
          <p:spPr>
            <a:xfrm rot="-9401137">
              <a:off x="7272015" y="431341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1"/>
            <p:cNvSpPr/>
            <p:nvPr/>
          </p:nvSpPr>
          <p:spPr>
            <a:xfrm rot="-9401137">
              <a:off x="8234467" y="2847548"/>
              <a:ext cx="42672" cy="50961"/>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1"/>
            <p:cNvSpPr/>
            <p:nvPr/>
          </p:nvSpPr>
          <p:spPr>
            <a:xfrm rot="-9401137">
              <a:off x="8870405" y="2834548"/>
              <a:ext cx="27561" cy="35304"/>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1"/>
            <p:cNvSpPr/>
            <p:nvPr/>
          </p:nvSpPr>
          <p:spPr>
            <a:xfrm rot="-9401137">
              <a:off x="8570353" y="2656276"/>
              <a:ext cx="27561" cy="32507"/>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1"/>
            <p:cNvSpPr/>
            <p:nvPr/>
          </p:nvSpPr>
          <p:spPr>
            <a:xfrm rot="-9401137">
              <a:off x="6840050" y="4230111"/>
              <a:ext cx="26163" cy="34690"/>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1"/>
            <p:cNvSpPr/>
            <p:nvPr/>
          </p:nvSpPr>
          <p:spPr>
            <a:xfrm rot="-9401137">
              <a:off x="7632337" y="4193410"/>
              <a:ext cx="82581" cy="71631"/>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1"/>
            <p:cNvSpPr/>
            <p:nvPr/>
          </p:nvSpPr>
          <p:spPr>
            <a:xfrm rot="-9401137">
              <a:off x="7058305" y="3745809"/>
              <a:ext cx="44036" cy="49733"/>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1"/>
            <p:cNvSpPr/>
            <p:nvPr/>
          </p:nvSpPr>
          <p:spPr>
            <a:xfrm rot="-9401137">
              <a:off x="7076342" y="3996918"/>
              <a:ext cx="46833" cy="48232"/>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1"/>
            <p:cNvSpPr/>
            <p:nvPr/>
          </p:nvSpPr>
          <p:spPr>
            <a:xfrm rot="-9401137">
              <a:off x="7045832" y="4648976"/>
              <a:ext cx="28925" cy="36089"/>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1"/>
            <p:cNvSpPr/>
            <p:nvPr/>
          </p:nvSpPr>
          <p:spPr>
            <a:xfrm rot="-9401137">
              <a:off x="7446673" y="4717027"/>
              <a:ext cx="30290" cy="28175"/>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1"/>
            <p:cNvSpPr/>
            <p:nvPr/>
          </p:nvSpPr>
          <p:spPr>
            <a:xfrm rot="-9401137">
              <a:off x="7492825" y="4466435"/>
              <a:ext cx="49528" cy="55054"/>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1"/>
            <p:cNvSpPr/>
            <p:nvPr/>
          </p:nvSpPr>
          <p:spPr>
            <a:xfrm rot="-9401137">
              <a:off x="7448246" y="3207414"/>
              <a:ext cx="78453" cy="95474"/>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1"/>
            <p:cNvSpPr/>
            <p:nvPr/>
          </p:nvSpPr>
          <p:spPr>
            <a:xfrm rot="-9401137">
              <a:off x="7840661" y="3000076"/>
              <a:ext cx="44070" cy="51404"/>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1"/>
            <p:cNvSpPr/>
            <p:nvPr/>
          </p:nvSpPr>
          <p:spPr>
            <a:xfrm rot="-9401137">
              <a:off x="8104101" y="3269386"/>
              <a:ext cx="78419" cy="83945"/>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1"/>
            <p:cNvSpPr/>
            <p:nvPr/>
          </p:nvSpPr>
          <p:spPr>
            <a:xfrm rot="-9401137">
              <a:off x="7604115" y="3246942"/>
              <a:ext cx="78453" cy="78556"/>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1"/>
            <p:cNvSpPr/>
            <p:nvPr/>
          </p:nvSpPr>
          <p:spPr>
            <a:xfrm rot="-9401137">
              <a:off x="8827740" y="3642030"/>
              <a:ext cx="11018" cy="26197"/>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1"/>
            <p:cNvSpPr/>
            <p:nvPr/>
          </p:nvSpPr>
          <p:spPr>
            <a:xfrm rot="-9401137">
              <a:off x="7694338" y="3638914"/>
              <a:ext cx="64673" cy="68834"/>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1"/>
            <p:cNvSpPr/>
            <p:nvPr/>
          </p:nvSpPr>
          <p:spPr>
            <a:xfrm rot="-9401137">
              <a:off x="7449843" y="3665319"/>
              <a:ext cx="70199" cy="74326"/>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1"/>
            <p:cNvSpPr/>
            <p:nvPr/>
          </p:nvSpPr>
          <p:spPr>
            <a:xfrm rot="-9401137">
              <a:off x="7464494" y="3919201"/>
              <a:ext cx="78453" cy="77225"/>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1"/>
            <p:cNvSpPr/>
            <p:nvPr/>
          </p:nvSpPr>
          <p:spPr>
            <a:xfrm rot="-9401137">
              <a:off x="8463973" y="3468754"/>
              <a:ext cx="53689" cy="53655"/>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1"/>
            <p:cNvSpPr/>
            <p:nvPr/>
          </p:nvSpPr>
          <p:spPr>
            <a:xfrm rot="-9401137">
              <a:off x="7873717" y="3694214"/>
              <a:ext cx="63309" cy="70949"/>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1"/>
            <p:cNvSpPr/>
            <p:nvPr/>
          </p:nvSpPr>
          <p:spPr>
            <a:xfrm rot="-9401137">
              <a:off x="7336073" y="2910306"/>
              <a:ext cx="45401" cy="49562"/>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1"/>
            <p:cNvSpPr/>
            <p:nvPr/>
          </p:nvSpPr>
          <p:spPr>
            <a:xfrm rot="-9401137">
              <a:off x="8555506" y="2960971"/>
              <a:ext cx="35816" cy="28960"/>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6">
    <p:spTree>
      <p:nvGrpSpPr>
        <p:cNvPr id="1255" name="Shape 1255"/>
        <p:cNvGrpSpPr/>
        <p:nvPr/>
      </p:nvGrpSpPr>
      <p:grpSpPr>
        <a:xfrm>
          <a:off x="0" y="0"/>
          <a:ext cx="0" cy="0"/>
          <a:chOff x="0" y="0"/>
          <a:chExt cx="0" cy="0"/>
        </a:xfrm>
      </p:grpSpPr>
      <p:grpSp>
        <p:nvGrpSpPr>
          <p:cNvPr id="1256" name="Google Shape;1256;p32"/>
          <p:cNvGrpSpPr/>
          <p:nvPr/>
        </p:nvGrpSpPr>
        <p:grpSpPr>
          <a:xfrm flipH="1">
            <a:off x="6322108" y="-963931"/>
            <a:ext cx="3577375" cy="4171622"/>
            <a:chOff x="-664267" y="-780406"/>
            <a:chExt cx="3577375" cy="4171622"/>
          </a:xfrm>
        </p:grpSpPr>
        <p:sp>
          <p:nvSpPr>
            <p:cNvPr id="1257" name="Google Shape;1257;p32"/>
            <p:cNvSpPr/>
            <p:nvPr/>
          </p:nvSpPr>
          <p:spPr>
            <a:xfrm rot="-9527801">
              <a:off x="-112352" y="-452067"/>
              <a:ext cx="2473547" cy="3514945"/>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2"/>
            <p:cNvSpPr/>
            <p:nvPr/>
          </p:nvSpPr>
          <p:spPr>
            <a:xfrm rot="-9527801">
              <a:off x="1067809" y="1094508"/>
              <a:ext cx="16544" cy="9688"/>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2"/>
            <p:cNvSpPr/>
            <p:nvPr/>
          </p:nvSpPr>
          <p:spPr>
            <a:xfrm rot="-9527801">
              <a:off x="1469052" y="1387158"/>
              <a:ext cx="15180"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2"/>
            <p:cNvSpPr/>
            <p:nvPr/>
          </p:nvSpPr>
          <p:spPr>
            <a:xfrm rot="-9527801">
              <a:off x="1386086" y="423441"/>
              <a:ext cx="19273" cy="15726"/>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2"/>
            <p:cNvSpPr/>
            <p:nvPr/>
          </p:nvSpPr>
          <p:spPr>
            <a:xfrm rot="-9527801">
              <a:off x="2017466" y="332224"/>
              <a:ext cx="17909" cy="16067"/>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2"/>
            <p:cNvSpPr/>
            <p:nvPr/>
          </p:nvSpPr>
          <p:spPr>
            <a:xfrm rot="-9527801">
              <a:off x="1934750" y="616557"/>
              <a:ext cx="22070" cy="26641"/>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2"/>
            <p:cNvSpPr/>
            <p:nvPr/>
          </p:nvSpPr>
          <p:spPr>
            <a:xfrm rot="-9527801">
              <a:off x="1761762" y="482213"/>
              <a:ext cx="12417" cy="14020"/>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2"/>
            <p:cNvSpPr/>
            <p:nvPr/>
          </p:nvSpPr>
          <p:spPr>
            <a:xfrm rot="-9527801">
              <a:off x="1623811" y="262326"/>
              <a:ext cx="13781" cy="16544"/>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2"/>
            <p:cNvSpPr/>
            <p:nvPr/>
          </p:nvSpPr>
          <p:spPr>
            <a:xfrm rot="-9527801">
              <a:off x="2103455" y="512951"/>
              <a:ext cx="13781" cy="16885"/>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2"/>
            <p:cNvSpPr/>
            <p:nvPr/>
          </p:nvSpPr>
          <p:spPr>
            <a:xfrm rot="-9527801">
              <a:off x="1245107" y="1351949"/>
              <a:ext cx="13781" cy="17909"/>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2"/>
            <p:cNvSpPr/>
            <p:nvPr/>
          </p:nvSpPr>
          <p:spPr>
            <a:xfrm rot="-9527801">
              <a:off x="1651070" y="1318561"/>
              <a:ext cx="42674" cy="35783"/>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2"/>
            <p:cNvSpPr/>
            <p:nvPr/>
          </p:nvSpPr>
          <p:spPr>
            <a:xfrm rot="-9527801">
              <a:off x="1347731" y="1099884"/>
              <a:ext cx="23435" cy="25140"/>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2"/>
            <p:cNvSpPr/>
            <p:nvPr/>
          </p:nvSpPr>
          <p:spPr>
            <a:xfrm rot="-9527801">
              <a:off x="2026810" y="1372567"/>
              <a:ext cx="23435" cy="25686"/>
            </a:xfrm>
            <a:custGeom>
              <a:rect b="b" l="l" r="r" t="t"/>
              <a:pathLst>
                <a:path extrusionOk="0" h="753" w="687">
                  <a:moveTo>
                    <a:pt x="375" y="0"/>
                  </a:moveTo>
                  <a:cubicBezTo>
                    <a:pt x="304" y="0"/>
                    <a:pt x="233" y="20"/>
                    <a:pt x="162" y="67"/>
                  </a:cubicBezTo>
                  <a:lnTo>
                    <a:pt x="122" y="147"/>
                  </a:lnTo>
                  <a:lnTo>
                    <a:pt x="1" y="309"/>
                  </a:lnTo>
                  <a:lnTo>
                    <a:pt x="1" y="430"/>
                  </a:lnTo>
                  <a:cubicBezTo>
                    <a:pt x="41" y="591"/>
                    <a:pt x="202" y="752"/>
                    <a:pt x="404" y="752"/>
                  </a:cubicBezTo>
                  <a:lnTo>
                    <a:pt x="485" y="752"/>
                  </a:lnTo>
                  <a:lnTo>
                    <a:pt x="606" y="712"/>
                  </a:lnTo>
                  <a:lnTo>
                    <a:pt x="646" y="631"/>
                  </a:lnTo>
                  <a:cubicBezTo>
                    <a:pt x="686" y="510"/>
                    <a:pt x="686" y="389"/>
                    <a:pt x="646" y="268"/>
                  </a:cubicBezTo>
                  <a:cubicBezTo>
                    <a:pt x="646" y="188"/>
                    <a:pt x="565" y="67"/>
                    <a:pt x="525" y="26"/>
                  </a:cubicBezTo>
                  <a:cubicBezTo>
                    <a:pt x="475" y="10"/>
                    <a:pt x="425"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2"/>
            <p:cNvSpPr/>
            <p:nvPr/>
          </p:nvSpPr>
          <p:spPr>
            <a:xfrm rot="-9527801">
              <a:off x="2035269" y="1138251"/>
              <a:ext cx="23401" cy="24799"/>
            </a:xfrm>
            <a:custGeom>
              <a:rect b="b" l="l" r="r" t="t"/>
              <a:pathLst>
                <a:path extrusionOk="0" h="727" w="686">
                  <a:moveTo>
                    <a:pt x="242" y="0"/>
                  </a:moveTo>
                  <a:lnTo>
                    <a:pt x="162" y="81"/>
                  </a:lnTo>
                  <a:lnTo>
                    <a:pt x="41" y="242"/>
                  </a:lnTo>
                  <a:cubicBezTo>
                    <a:pt x="0" y="323"/>
                    <a:pt x="0" y="404"/>
                    <a:pt x="41" y="444"/>
                  </a:cubicBezTo>
                  <a:lnTo>
                    <a:pt x="81" y="565"/>
                  </a:lnTo>
                  <a:lnTo>
                    <a:pt x="283" y="686"/>
                  </a:lnTo>
                  <a:cubicBezTo>
                    <a:pt x="323" y="726"/>
                    <a:pt x="363" y="726"/>
                    <a:pt x="444" y="726"/>
                  </a:cubicBezTo>
                  <a:lnTo>
                    <a:pt x="524" y="646"/>
                  </a:lnTo>
                  <a:lnTo>
                    <a:pt x="686" y="444"/>
                  </a:lnTo>
                  <a:cubicBezTo>
                    <a:pt x="686" y="363"/>
                    <a:pt x="686" y="323"/>
                    <a:pt x="686" y="242"/>
                  </a:cubicBezTo>
                  <a:lnTo>
                    <a:pt x="605" y="162"/>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2"/>
            <p:cNvSpPr/>
            <p:nvPr/>
          </p:nvSpPr>
          <p:spPr>
            <a:xfrm rot="-9527801">
              <a:off x="1361634" y="1227433"/>
              <a:ext cx="24799" cy="25686"/>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2"/>
            <p:cNvSpPr/>
            <p:nvPr/>
          </p:nvSpPr>
          <p:spPr>
            <a:xfrm rot="-9527801">
              <a:off x="1359652" y="1561676"/>
              <a:ext cx="13781" cy="19682"/>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2"/>
            <p:cNvSpPr/>
            <p:nvPr/>
          </p:nvSpPr>
          <p:spPr>
            <a:xfrm rot="-9527801">
              <a:off x="1565233" y="1589795"/>
              <a:ext cx="16544" cy="14702"/>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2"/>
            <p:cNvSpPr/>
            <p:nvPr/>
          </p:nvSpPr>
          <p:spPr>
            <a:xfrm rot="-9527801">
              <a:off x="1704325" y="1438955"/>
              <a:ext cx="28927" cy="27528"/>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2"/>
            <p:cNvSpPr/>
            <p:nvPr/>
          </p:nvSpPr>
          <p:spPr>
            <a:xfrm rot="-9527801">
              <a:off x="1583564" y="1460904"/>
              <a:ext cx="26164" cy="27562"/>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2"/>
            <p:cNvSpPr/>
            <p:nvPr/>
          </p:nvSpPr>
          <p:spPr>
            <a:xfrm rot="-9527801">
              <a:off x="1857953" y="1560406"/>
              <a:ext cx="15180" cy="16885"/>
            </a:xfrm>
            <a:custGeom>
              <a:rect b="b" l="l" r="r" t="t"/>
              <a:pathLst>
                <a:path extrusionOk="0" h="495" w="445">
                  <a:moveTo>
                    <a:pt x="224" y="0"/>
                  </a:moveTo>
                  <a:cubicBezTo>
                    <a:pt x="203" y="0"/>
                    <a:pt x="183" y="4"/>
                    <a:pt x="162" y="11"/>
                  </a:cubicBezTo>
                  <a:lnTo>
                    <a:pt x="41" y="212"/>
                  </a:lnTo>
                  <a:cubicBezTo>
                    <a:pt x="41" y="253"/>
                    <a:pt x="0" y="293"/>
                    <a:pt x="0" y="373"/>
                  </a:cubicBezTo>
                  <a:lnTo>
                    <a:pt x="121" y="494"/>
                  </a:lnTo>
                  <a:lnTo>
                    <a:pt x="162" y="494"/>
                  </a:lnTo>
                  <a:cubicBezTo>
                    <a:pt x="242" y="494"/>
                    <a:pt x="323" y="494"/>
                    <a:pt x="404" y="454"/>
                  </a:cubicBezTo>
                  <a:lnTo>
                    <a:pt x="444" y="293"/>
                  </a:lnTo>
                  <a:lnTo>
                    <a:pt x="444" y="212"/>
                  </a:lnTo>
                  <a:cubicBezTo>
                    <a:pt x="411" y="79"/>
                    <a:pt x="32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2"/>
            <p:cNvSpPr/>
            <p:nvPr/>
          </p:nvSpPr>
          <p:spPr>
            <a:xfrm rot="-9527801">
              <a:off x="1537989" y="815669"/>
              <a:ext cx="39911" cy="49428"/>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2"/>
            <p:cNvSpPr/>
            <p:nvPr/>
          </p:nvSpPr>
          <p:spPr>
            <a:xfrm rot="-9527801">
              <a:off x="1736219" y="702689"/>
              <a:ext cx="22070" cy="25891"/>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2"/>
            <p:cNvSpPr/>
            <p:nvPr/>
          </p:nvSpPr>
          <p:spPr>
            <a:xfrm rot="-9527801">
              <a:off x="1875528" y="835184"/>
              <a:ext cx="39911" cy="42708"/>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2"/>
            <p:cNvSpPr/>
            <p:nvPr/>
          </p:nvSpPr>
          <p:spPr>
            <a:xfrm rot="-9527801">
              <a:off x="1619619" y="834683"/>
              <a:ext cx="39945" cy="39297"/>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2"/>
            <p:cNvSpPr/>
            <p:nvPr/>
          </p:nvSpPr>
          <p:spPr>
            <a:xfrm rot="-9527801">
              <a:off x="1217568" y="696867"/>
              <a:ext cx="22070" cy="26198"/>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2"/>
            <p:cNvSpPr/>
            <p:nvPr/>
          </p:nvSpPr>
          <p:spPr>
            <a:xfrm rot="-9527801">
              <a:off x="1673170" y="1032396"/>
              <a:ext cx="33054" cy="35920"/>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2"/>
            <p:cNvSpPr/>
            <p:nvPr/>
          </p:nvSpPr>
          <p:spPr>
            <a:xfrm rot="-9527801">
              <a:off x="1547831" y="1050862"/>
              <a:ext cx="35783" cy="37182"/>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2"/>
            <p:cNvSpPr/>
            <p:nvPr/>
          </p:nvSpPr>
          <p:spPr>
            <a:xfrm rot="-9527801">
              <a:off x="1295543" y="1023597"/>
              <a:ext cx="15146" cy="19307"/>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2"/>
            <p:cNvSpPr/>
            <p:nvPr/>
          </p:nvSpPr>
          <p:spPr>
            <a:xfrm rot="-9527801">
              <a:off x="1343161" y="928295"/>
              <a:ext cx="23435" cy="26710"/>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2"/>
            <p:cNvSpPr/>
            <p:nvPr/>
          </p:nvSpPr>
          <p:spPr>
            <a:xfrm rot="-9527801">
              <a:off x="1606046" y="475556"/>
              <a:ext cx="15180" cy="16544"/>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2"/>
            <p:cNvSpPr/>
            <p:nvPr/>
          </p:nvSpPr>
          <p:spPr>
            <a:xfrm rot="-9527801">
              <a:off x="1560542" y="1180655"/>
              <a:ext cx="39945" cy="39911"/>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2"/>
            <p:cNvSpPr/>
            <p:nvPr/>
          </p:nvSpPr>
          <p:spPr>
            <a:xfrm rot="-9527801">
              <a:off x="2063771" y="930861"/>
              <a:ext cx="27562" cy="27085"/>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2"/>
            <p:cNvSpPr/>
            <p:nvPr/>
          </p:nvSpPr>
          <p:spPr>
            <a:xfrm rot="-9527801">
              <a:off x="1766592" y="1057350"/>
              <a:ext cx="31690" cy="36602"/>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2"/>
            <p:cNvSpPr/>
            <p:nvPr/>
          </p:nvSpPr>
          <p:spPr>
            <a:xfrm rot="-9527801">
              <a:off x="1809023" y="1291630"/>
              <a:ext cx="38546" cy="42810"/>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2"/>
            <p:cNvSpPr/>
            <p:nvPr/>
          </p:nvSpPr>
          <p:spPr>
            <a:xfrm rot="-9527801">
              <a:off x="1474706" y="666969"/>
              <a:ext cx="23401" cy="23401"/>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2"/>
            <p:cNvSpPr/>
            <p:nvPr/>
          </p:nvSpPr>
          <p:spPr>
            <a:xfrm rot="-9527801">
              <a:off x="2100858" y="669152"/>
              <a:ext cx="19307" cy="15419"/>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 name="Google Shape;1293;p32"/>
          <p:cNvGrpSpPr/>
          <p:nvPr/>
        </p:nvGrpSpPr>
        <p:grpSpPr>
          <a:xfrm>
            <a:off x="-1068559" y="2502562"/>
            <a:ext cx="4181011" cy="3599586"/>
            <a:chOff x="-1068559" y="2502562"/>
            <a:chExt cx="4181011" cy="3599586"/>
          </a:xfrm>
        </p:grpSpPr>
        <p:sp>
          <p:nvSpPr>
            <p:cNvPr id="1294" name="Google Shape;1294;p32"/>
            <p:cNvSpPr/>
            <p:nvPr/>
          </p:nvSpPr>
          <p:spPr>
            <a:xfrm rot="6704763">
              <a:off x="-214760" y="2544978"/>
              <a:ext cx="2473413" cy="3514755"/>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2"/>
            <p:cNvSpPr/>
            <p:nvPr/>
          </p:nvSpPr>
          <p:spPr>
            <a:xfrm rot="7217726">
              <a:off x="802535" y="4312647"/>
              <a:ext cx="16544" cy="9687"/>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2"/>
            <p:cNvSpPr/>
            <p:nvPr/>
          </p:nvSpPr>
          <p:spPr>
            <a:xfrm rot="7217726">
              <a:off x="1155721" y="3963156"/>
              <a:ext cx="15179"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2"/>
            <p:cNvSpPr/>
            <p:nvPr/>
          </p:nvSpPr>
          <p:spPr>
            <a:xfrm rot="7217726">
              <a:off x="192044" y="3888462"/>
              <a:ext cx="19273" cy="15725"/>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2"/>
            <p:cNvSpPr/>
            <p:nvPr/>
          </p:nvSpPr>
          <p:spPr>
            <a:xfrm rot="7217726">
              <a:off x="202477" y="3251155"/>
              <a:ext cx="17908" cy="16066"/>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2"/>
            <p:cNvSpPr/>
            <p:nvPr/>
          </p:nvSpPr>
          <p:spPr>
            <a:xfrm rot="7217726">
              <a:off x="473627" y="3371247"/>
              <a:ext cx="22070" cy="26641"/>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2"/>
            <p:cNvSpPr/>
            <p:nvPr/>
          </p:nvSpPr>
          <p:spPr>
            <a:xfrm rot="7217726">
              <a:off x="311477" y="3530909"/>
              <a:ext cx="12416" cy="14020"/>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2"/>
            <p:cNvSpPr/>
            <p:nvPr/>
          </p:nvSpPr>
          <p:spPr>
            <a:xfrm rot="7217726">
              <a:off x="73236" y="3630643"/>
              <a:ext cx="13781" cy="16544"/>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2"/>
            <p:cNvSpPr/>
            <p:nvPr/>
          </p:nvSpPr>
          <p:spPr>
            <a:xfrm rot="7217726">
              <a:off x="396655" y="3196498"/>
              <a:ext cx="13781" cy="16885"/>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2"/>
            <p:cNvSpPr/>
            <p:nvPr/>
          </p:nvSpPr>
          <p:spPr>
            <a:xfrm rot="7217726">
              <a:off x="1089968" y="4176162"/>
              <a:ext cx="13781" cy="17908"/>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2"/>
            <p:cNvSpPr/>
            <p:nvPr/>
          </p:nvSpPr>
          <p:spPr>
            <a:xfrm rot="7217726">
              <a:off x="1117804" y="3748249"/>
              <a:ext cx="42673" cy="35782"/>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2"/>
            <p:cNvSpPr/>
            <p:nvPr/>
          </p:nvSpPr>
          <p:spPr>
            <a:xfrm rot="7217726">
              <a:off x="856800" y="4027194"/>
              <a:ext cx="23434" cy="25140"/>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2"/>
            <p:cNvSpPr/>
            <p:nvPr/>
          </p:nvSpPr>
          <p:spPr>
            <a:xfrm rot="7217726">
              <a:off x="1233611" y="3399525"/>
              <a:ext cx="23434" cy="25685"/>
            </a:xfrm>
            <a:custGeom>
              <a:rect b="b" l="l" r="r" t="t"/>
              <a:pathLst>
                <a:path extrusionOk="0" h="753" w="687">
                  <a:moveTo>
                    <a:pt x="375" y="0"/>
                  </a:moveTo>
                  <a:cubicBezTo>
                    <a:pt x="304" y="0"/>
                    <a:pt x="233" y="20"/>
                    <a:pt x="162" y="67"/>
                  </a:cubicBezTo>
                  <a:lnTo>
                    <a:pt x="122" y="147"/>
                  </a:lnTo>
                  <a:lnTo>
                    <a:pt x="1" y="309"/>
                  </a:lnTo>
                  <a:lnTo>
                    <a:pt x="1" y="430"/>
                  </a:lnTo>
                  <a:cubicBezTo>
                    <a:pt x="41" y="591"/>
                    <a:pt x="202" y="752"/>
                    <a:pt x="404" y="752"/>
                  </a:cubicBezTo>
                  <a:lnTo>
                    <a:pt x="485" y="752"/>
                  </a:lnTo>
                  <a:lnTo>
                    <a:pt x="606" y="712"/>
                  </a:lnTo>
                  <a:lnTo>
                    <a:pt x="646" y="631"/>
                  </a:lnTo>
                  <a:cubicBezTo>
                    <a:pt x="686" y="510"/>
                    <a:pt x="686" y="389"/>
                    <a:pt x="646" y="268"/>
                  </a:cubicBezTo>
                  <a:cubicBezTo>
                    <a:pt x="646" y="188"/>
                    <a:pt x="565" y="67"/>
                    <a:pt x="525" y="26"/>
                  </a:cubicBezTo>
                  <a:cubicBezTo>
                    <a:pt x="475" y="10"/>
                    <a:pt x="425"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2"/>
            <p:cNvSpPr/>
            <p:nvPr/>
          </p:nvSpPr>
          <p:spPr>
            <a:xfrm rot="7217726">
              <a:off x="1003160" y="3354541"/>
              <a:ext cx="23400" cy="24799"/>
            </a:xfrm>
            <a:custGeom>
              <a:rect b="b" l="l" r="r" t="t"/>
              <a:pathLst>
                <a:path extrusionOk="0" h="727" w="686">
                  <a:moveTo>
                    <a:pt x="242" y="0"/>
                  </a:moveTo>
                  <a:lnTo>
                    <a:pt x="162" y="81"/>
                  </a:lnTo>
                  <a:lnTo>
                    <a:pt x="41" y="242"/>
                  </a:lnTo>
                  <a:cubicBezTo>
                    <a:pt x="0" y="323"/>
                    <a:pt x="0" y="404"/>
                    <a:pt x="41" y="444"/>
                  </a:cubicBezTo>
                  <a:lnTo>
                    <a:pt x="81" y="565"/>
                  </a:lnTo>
                  <a:lnTo>
                    <a:pt x="283" y="686"/>
                  </a:lnTo>
                  <a:cubicBezTo>
                    <a:pt x="323" y="726"/>
                    <a:pt x="363" y="726"/>
                    <a:pt x="444" y="726"/>
                  </a:cubicBezTo>
                  <a:lnTo>
                    <a:pt x="524" y="646"/>
                  </a:lnTo>
                  <a:lnTo>
                    <a:pt x="686" y="444"/>
                  </a:lnTo>
                  <a:cubicBezTo>
                    <a:pt x="686" y="363"/>
                    <a:pt x="686" y="323"/>
                    <a:pt x="686" y="242"/>
                  </a:cubicBezTo>
                  <a:lnTo>
                    <a:pt x="605" y="162"/>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2"/>
            <p:cNvSpPr/>
            <p:nvPr/>
          </p:nvSpPr>
          <p:spPr>
            <a:xfrm rot="7217726">
              <a:off x="984633" y="4032715"/>
              <a:ext cx="24799" cy="25685"/>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2"/>
            <p:cNvSpPr/>
            <p:nvPr/>
          </p:nvSpPr>
          <p:spPr>
            <a:xfrm rot="7217726">
              <a:off x="1316026" y="4095450"/>
              <a:ext cx="13781" cy="19682"/>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2"/>
            <p:cNvSpPr/>
            <p:nvPr/>
          </p:nvSpPr>
          <p:spPr>
            <a:xfrm rot="7217726">
              <a:off x="1372651" y="3897634"/>
              <a:ext cx="16544" cy="14702"/>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2"/>
            <p:cNvSpPr/>
            <p:nvPr/>
          </p:nvSpPr>
          <p:spPr>
            <a:xfrm rot="7217726">
              <a:off x="1246806" y="3724950"/>
              <a:ext cx="28926" cy="27527"/>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2"/>
            <p:cNvSpPr/>
            <p:nvPr/>
          </p:nvSpPr>
          <p:spPr>
            <a:xfrm rot="7217726">
              <a:off x="1250579" y="3849006"/>
              <a:ext cx="26163" cy="27562"/>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2"/>
            <p:cNvSpPr/>
            <p:nvPr/>
          </p:nvSpPr>
          <p:spPr>
            <a:xfrm rot="7217726">
              <a:off x="1391534" y="3603714"/>
              <a:ext cx="15179" cy="16885"/>
            </a:xfrm>
            <a:custGeom>
              <a:rect b="b" l="l" r="r" t="t"/>
              <a:pathLst>
                <a:path extrusionOk="0" h="495" w="445">
                  <a:moveTo>
                    <a:pt x="224" y="0"/>
                  </a:moveTo>
                  <a:cubicBezTo>
                    <a:pt x="203" y="0"/>
                    <a:pt x="183" y="4"/>
                    <a:pt x="162" y="11"/>
                  </a:cubicBezTo>
                  <a:lnTo>
                    <a:pt x="41" y="212"/>
                  </a:lnTo>
                  <a:cubicBezTo>
                    <a:pt x="41" y="253"/>
                    <a:pt x="0" y="293"/>
                    <a:pt x="0" y="373"/>
                  </a:cubicBezTo>
                  <a:lnTo>
                    <a:pt x="121" y="494"/>
                  </a:lnTo>
                  <a:lnTo>
                    <a:pt x="162" y="494"/>
                  </a:lnTo>
                  <a:cubicBezTo>
                    <a:pt x="242" y="494"/>
                    <a:pt x="323" y="494"/>
                    <a:pt x="404" y="454"/>
                  </a:cubicBezTo>
                  <a:lnTo>
                    <a:pt x="444" y="293"/>
                  </a:lnTo>
                  <a:lnTo>
                    <a:pt x="444" y="212"/>
                  </a:lnTo>
                  <a:cubicBezTo>
                    <a:pt x="411" y="79"/>
                    <a:pt x="32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2"/>
            <p:cNvSpPr/>
            <p:nvPr/>
          </p:nvSpPr>
          <p:spPr>
            <a:xfrm rot="7217726">
              <a:off x="611281" y="3776068"/>
              <a:ext cx="39910" cy="49427"/>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2"/>
            <p:cNvSpPr/>
            <p:nvPr/>
          </p:nvSpPr>
          <p:spPr>
            <a:xfrm rot="7217726">
              <a:off x="526935" y="3581202"/>
              <a:ext cx="22070" cy="25890"/>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2"/>
            <p:cNvSpPr/>
            <p:nvPr/>
          </p:nvSpPr>
          <p:spPr>
            <a:xfrm rot="7217726">
              <a:off x="680564" y="3448694"/>
              <a:ext cx="39910" cy="42707"/>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2"/>
            <p:cNvSpPr/>
            <p:nvPr/>
          </p:nvSpPr>
          <p:spPr>
            <a:xfrm rot="7217726">
              <a:off x="637937" y="3702719"/>
              <a:ext cx="39944" cy="39296"/>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2"/>
            <p:cNvSpPr/>
            <p:nvPr/>
          </p:nvSpPr>
          <p:spPr>
            <a:xfrm rot="7217726">
              <a:off x="439392" y="4092269"/>
              <a:ext cx="22070" cy="26197"/>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2"/>
            <p:cNvSpPr/>
            <p:nvPr/>
          </p:nvSpPr>
          <p:spPr>
            <a:xfrm rot="7217726">
              <a:off x="842854" y="3685905"/>
              <a:ext cx="33053" cy="35919"/>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2"/>
            <p:cNvSpPr/>
            <p:nvPr/>
          </p:nvSpPr>
          <p:spPr>
            <a:xfrm rot="7217726">
              <a:off x="840757" y="3810704"/>
              <a:ext cx="35782" cy="37181"/>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2"/>
            <p:cNvSpPr/>
            <p:nvPr/>
          </p:nvSpPr>
          <p:spPr>
            <a:xfrm rot="7217726">
              <a:off x="773838" y="4073218"/>
              <a:ext cx="15145" cy="19307"/>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2"/>
            <p:cNvSpPr/>
            <p:nvPr/>
          </p:nvSpPr>
          <p:spPr>
            <a:xfrm rot="7217726">
              <a:off x="687425" y="4003935"/>
              <a:ext cx="23434" cy="26709"/>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2"/>
            <p:cNvSpPr/>
            <p:nvPr/>
          </p:nvSpPr>
          <p:spPr>
            <a:xfrm rot="7217726">
              <a:off x="280383" y="3681184"/>
              <a:ext cx="15179" cy="16544"/>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2"/>
            <p:cNvSpPr/>
            <p:nvPr/>
          </p:nvSpPr>
          <p:spPr>
            <a:xfrm rot="7217726">
              <a:off x="970519" y="3815457"/>
              <a:ext cx="39944" cy="39910"/>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2"/>
            <p:cNvSpPr/>
            <p:nvPr/>
          </p:nvSpPr>
          <p:spPr>
            <a:xfrm rot="7217726">
              <a:off x="802263" y="3290613"/>
              <a:ext cx="27562" cy="27084"/>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2"/>
            <p:cNvSpPr/>
            <p:nvPr/>
          </p:nvSpPr>
          <p:spPr>
            <a:xfrm rot="7217726">
              <a:off x="883164" y="3597989"/>
              <a:ext cx="31689" cy="36601"/>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2"/>
            <p:cNvSpPr/>
            <p:nvPr/>
          </p:nvSpPr>
          <p:spPr>
            <a:xfrm rot="7217726">
              <a:off x="1121376" y="3587110"/>
              <a:ext cx="38545" cy="42809"/>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2"/>
            <p:cNvSpPr/>
            <p:nvPr/>
          </p:nvSpPr>
          <p:spPr>
            <a:xfrm rot="7217726">
              <a:off x="448557" y="3834167"/>
              <a:ext cx="23400" cy="23400"/>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2"/>
            <p:cNvSpPr/>
            <p:nvPr/>
          </p:nvSpPr>
          <p:spPr>
            <a:xfrm rot="7217726">
              <a:off x="547427" y="3221631"/>
              <a:ext cx="19307" cy="15418"/>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17">
    <p:spTree>
      <p:nvGrpSpPr>
        <p:cNvPr id="1330" name="Shape 1330"/>
        <p:cNvGrpSpPr/>
        <p:nvPr/>
      </p:nvGrpSpPr>
      <p:grpSpPr>
        <a:xfrm>
          <a:off x="0" y="0"/>
          <a:ext cx="0" cy="0"/>
          <a:chOff x="0" y="0"/>
          <a:chExt cx="0" cy="0"/>
        </a:xfrm>
      </p:grpSpPr>
      <p:sp>
        <p:nvSpPr>
          <p:cNvPr id="1331" name="Google Shape;1331;p33"/>
          <p:cNvSpPr/>
          <p:nvPr/>
        </p:nvSpPr>
        <p:spPr>
          <a:xfrm flipH="1" rot="3863130">
            <a:off x="-1823485" y="2594383"/>
            <a:ext cx="4426608" cy="4334149"/>
          </a:xfrm>
          <a:custGeom>
            <a:rect b="b" l="l" r="r" t="t"/>
            <a:pathLst>
              <a:path extrusionOk="0" h="181830" w="164618">
                <a:moveTo>
                  <a:pt x="17337" y="0"/>
                </a:moveTo>
                <a:cubicBezTo>
                  <a:pt x="11319" y="0"/>
                  <a:pt x="5466" y="2631"/>
                  <a:pt x="351" y="7417"/>
                </a:cubicBezTo>
                <a:lnTo>
                  <a:pt x="0" y="23756"/>
                </a:lnTo>
                <a:cubicBezTo>
                  <a:pt x="11551" y="25117"/>
                  <a:pt x="25123" y="28148"/>
                  <a:pt x="31316" y="39963"/>
                </a:cubicBezTo>
                <a:cubicBezTo>
                  <a:pt x="35137" y="47342"/>
                  <a:pt x="35006" y="56214"/>
                  <a:pt x="38212" y="63944"/>
                </a:cubicBezTo>
                <a:cubicBezTo>
                  <a:pt x="42253" y="73739"/>
                  <a:pt x="51125" y="80107"/>
                  <a:pt x="59733" y="84675"/>
                </a:cubicBezTo>
                <a:cubicBezTo>
                  <a:pt x="68386" y="89243"/>
                  <a:pt x="76336" y="94382"/>
                  <a:pt x="84900" y="99960"/>
                </a:cubicBezTo>
                <a:cubicBezTo>
                  <a:pt x="106334" y="113927"/>
                  <a:pt x="117885" y="167116"/>
                  <a:pt x="111956" y="181830"/>
                </a:cubicBezTo>
                <a:lnTo>
                  <a:pt x="164618" y="98159"/>
                </a:lnTo>
                <a:cubicBezTo>
                  <a:pt x="155043" y="77033"/>
                  <a:pt x="135498" y="61353"/>
                  <a:pt x="115426" y="58673"/>
                </a:cubicBezTo>
                <a:cubicBezTo>
                  <a:pt x="112484" y="58295"/>
                  <a:pt x="109552" y="58172"/>
                  <a:pt x="106623" y="58172"/>
                </a:cubicBezTo>
                <a:cubicBezTo>
                  <a:pt x="101103" y="58172"/>
                  <a:pt x="95600" y="58611"/>
                  <a:pt x="90084" y="58611"/>
                </a:cubicBezTo>
                <a:cubicBezTo>
                  <a:pt x="89352" y="58611"/>
                  <a:pt x="88620" y="58603"/>
                  <a:pt x="87887" y="58586"/>
                </a:cubicBezTo>
                <a:cubicBezTo>
                  <a:pt x="78664" y="58366"/>
                  <a:pt x="68781" y="56302"/>
                  <a:pt x="61227" y="49362"/>
                </a:cubicBezTo>
                <a:cubicBezTo>
                  <a:pt x="48841" y="38074"/>
                  <a:pt x="45854" y="17036"/>
                  <a:pt x="33073" y="6319"/>
                </a:cubicBezTo>
                <a:cubicBezTo>
                  <a:pt x="27958" y="2002"/>
                  <a:pt x="22585" y="0"/>
                  <a:pt x="1733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 name="Google Shape;1332;p33"/>
          <p:cNvGrpSpPr/>
          <p:nvPr/>
        </p:nvGrpSpPr>
        <p:grpSpPr>
          <a:xfrm rot="-4498532">
            <a:off x="154133" y="3097747"/>
            <a:ext cx="1909331" cy="1939678"/>
            <a:chOff x="-754697" y="1352100"/>
            <a:chExt cx="6171556" cy="3954075"/>
          </a:xfrm>
        </p:grpSpPr>
        <p:sp>
          <p:nvSpPr>
            <p:cNvPr id="1333" name="Google Shape;1333;p33"/>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3"/>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3"/>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3"/>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3"/>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3"/>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3"/>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3"/>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3"/>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3"/>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3"/>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 name="Google Shape;1344;p33"/>
          <p:cNvGrpSpPr/>
          <p:nvPr/>
        </p:nvGrpSpPr>
        <p:grpSpPr>
          <a:xfrm rot="-7699724">
            <a:off x="6310521" y="-2358085"/>
            <a:ext cx="3806887" cy="4765914"/>
            <a:chOff x="6132853" y="1390870"/>
            <a:chExt cx="3806719" cy="4765704"/>
          </a:xfrm>
        </p:grpSpPr>
        <p:sp>
          <p:nvSpPr>
            <p:cNvPr id="1345" name="Google Shape;1345;p33"/>
            <p:cNvSpPr/>
            <p:nvPr/>
          </p:nvSpPr>
          <p:spPr>
            <a:xfrm rot="-9401137">
              <a:off x="6864169" y="1684114"/>
              <a:ext cx="2344087" cy="4179216"/>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3"/>
            <p:cNvSpPr/>
            <p:nvPr/>
          </p:nvSpPr>
          <p:spPr>
            <a:xfrm rot="-9401137">
              <a:off x="7272015" y="431341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3"/>
            <p:cNvSpPr/>
            <p:nvPr/>
          </p:nvSpPr>
          <p:spPr>
            <a:xfrm rot="-9401137">
              <a:off x="8234467" y="2847548"/>
              <a:ext cx="42672" cy="50961"/>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3"/>
            <p:cNvSpPr/>
            <p:nvPr/>
          </p:nvSpPr>
          <p:spPr>
            <a:xfrm rot="-9401137">
              <a:off x="8870405" y="2834548"/>
              <a:ext cx="27561" cy="35304"/>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3"/>
            <p:cNvSpPr/>
            <p:nvPr/>
          </p:nvSpPr>
          <p:spPr>
            <a:xfrm rot="-9401137">
              <a:off x="8570353" y="2656276"/>
              <a:ext cx="27561" cy="32507"/>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3"/>
            <p:cNvSpPr/>
            <p:nvPr/>
          </p:nvSpPr>
          <p:spPr>
            <a:xfrm rot="-9401137">
              <a:off x="6840050" y="4230111"/>
              <a:ext cx="26163" cy="34690"/>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3"/>
            <p:cNvSpPr/>
            <p:nvPr/>
          </p:nvSpPr>
          <p:spPr>
            <a:xfrm rot="-9401137">
              <a:off x="7632337" y="4193410"/>
              <a:ext cx="82581" cy="71631"/>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3"/>
            <p:cNvSpPr/>
            <p:nvPr/>
          </p:nvSpPr>
          <p:spPr>
            <a:xfrm rot="-9401137">
              <a:off x="7058305" y="3745809"/>
              <a:ext cx="44036" cy="49733"/>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3"/>
            <p:cNvSpPr/>
            <p:nvPr/>
          </p:nvSpPr>
          <p:spPr>
            <a:xfrm rot="-9401137">
              <a:off x="7076342" y="3996918"/>
              <a:ext cx="46833" cy="48232"/>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3"/>
            <p:cNvSpPr/>
            <p:nvPr/>
          </p:nvSpPr>
          <p:spPr>
            <a:xfrm rot="-9401137">
              <a:off x="7045832" y="4648976"/>
              <a:ext cx="28925" cy="36089"/>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3"/>
            <p:cNvSpPr/>
            <p:nvPr/>
          </p:nvSpPr>
          <p:spPr>
            <a:xfrm rot="-9401137">
              <a:off x="7446673" y="4717027"/>
              <a:ext cx="30290" cy="28175"/>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3"/>
            <p:cNvSpPr/>
            <p:nvPr/>
          </p:nvSpPr>
          <p:spPr>
            <a:xfrm rot="-9401137">
              <a:off x="7492825" y="4466435"/>
              <a:ext cx="49528" cy="55054"/>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3"/>
            <p:cNvSpPr/>
            <p:nvPr/>
          </p:nvSpPr>
          <p:spPr>
            <a:xfrm rot="-9401137">
              <a:off x="7448246" y="3207414"/>
              <a:ext cx="78453" cy="95474"/>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3"/>
            <p:cNvSpPr/>
            <p:nvPr/>
          </p:nvSpPr>
          <p:spPr>
            <a:xfrm rot="-9401137">
              <a:off x="7840661" y="3000076"/>
              <a:ext cx="44070" cy="51404"/>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3"/>
            <p:cNvSpPr/>
            <p:nvPr/>
          </p:nvSpPr>
          <p:spPr>
            <a:xfrm rot="-9401137">
              <a:off x="8104101" y="3269386"/>
              <a:ext cx="78419" cy="83945"/>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3"/>
            <p:cNvSpPr/>
            <p:nvPr/>
          </p:nvSpPr>
          <p:spPr>
            <a:xfrm rot="-9401137">
              <a:off x="7604115" y="3246942"/>
              <a:ext cx="78453" cy="78556"/>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3"/>
            <p:cNvSpPr/>
            <p:nvPr/>
          </p:nvSpPr>
          <p:spPr>
            <a:xfrm rot="-9401137">
              <a:off x="8827740" y="3642030"/>
              <a:ext cx="11018" cy="26197"/>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3"/>
            <p:cNvSpPr/>
            <p:nvPr/>
          </p:nvSpPr>
          <p:spPr>
            <a:xfrm rot="-9401137">
              <a:off x="7694338" y="3638914"/>
              <a:ext cx="64673" cy="68834"/>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3"/>
            <p:cNvSpPr/>
            <p:nvPr/>
          </p:nvSpPr>
          <p:spPr>
            <a:xfrm rot="-9401137">
              <a:off x="7449843" y="3665319"/>
              <a:ext cx="70199" cy="74326"/>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3"/>
            <p:cNvSpPr/>
            <p:nvPr/>
          </p:nvSpPr>
          <p:spPr>
            <a:xfrm rot="-9401137">
              <a:off x="7464494" y="3919201"/>
              <a:ext cx="78453" cy="77225"/>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3"/>
            <p:cNvSpPr/>
            <p:nvPr/>
          </p:nvSpPr>
          <p:spPr>
            <a:xfrm rot="-9401137">
              <a:off x="8463973" y="3468754"/>
              <a:ext cx="53689" cy="53655"/>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3"/>
            <p:cNvSpPr/>
            <p:nvPr/>
          </p:nvSpPr>
          <p:spPr>
            <a:xfrm rot="-9401137">
              <a:off x="7873717" y="3694214"/>
              <a:ext cx="63309" cy="70949"/>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3"/>
            <p:cNvSpPr/>
            <p:nvPr/>
          </p:nvSpPr>
          <p:spPr>
            <a:xfrm rot="-9401137">
              <a:off x="7336073" y="2910306"/>
              <a:ext cx="45401" cy="49562"/>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3"/>
            <p:cNvSpPr/>
            <p:nvPr/>
          </p:nvSpPr>
          <p:spPr>
            <a:xfrm rot="-9401137">
              <a:off x="8555506" y="2960971"/>
              <a:ext cx="35816" cy="28960"/>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 name="Google Shape;1369;p33"/>
          <p:cNvGrpSpPr/>
          <p:nvPr/>
        </p:nvGrpSpPr>
        <p:grpSpPr>
          <a:xfrm rot="9924834">
            <a:off x="6688594" y="137679"/>
            <a:ext cx="1724549" cy="1188751"/>
            <a:chOff x="2408692" y="-569353"/>
            <a:chExt cx="3769974" cy="2558659"/>
          </a:xfrm>
        </p:grpSpPr>
        <p:sp>
          <p:nvSpPr>
            <p:cNvPr id="1370" name="Google Shape;1370;p33"/>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3"/>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3"/>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3"/>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3"/>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18">
    <p:spTree>
      <p:nvGrpSpPr>
        <p:cNvPr id="1375" name="Shape 1375"/>
        <p:cNvGrpSpPr/>
        <p:nvPr/>
      </p:nvGrpSpPr>
      <p:grpSpPr>
        <a:xfrm>
          <a:off x="0" y="0"/>
          <a:ext cx="0" cy="0"/>
          <a:chOff x="0" y="0"/>
          <a:chExt cx="0" cy="0"/>
        </a:xfrm>
      </p:grpSpPr>
      <p:grpSp>
        <p:nvGrpSpPr>
          <p:cNvPr id="1376" name="Google Shape;1376;p34"/>
          <p:cNvGrpSpPr/>
          <p:nvPr/>
        </p:nvGrpSpPr>
        <p:grpSpPr>
          <a:xfrm rot="1476112">
            <a:off x="6177845" y="18337"/>
            <a:ext cx="3514675" cy="2473357"/>
            <a:chOff x="3611961" y="-41589"/>
            <a:chExt cx="3514763" cy="2473418"/>
          </a:xfrm>
        </p:grpSpPr>
        <p:sp>
          <p:nvSpPr>
            <p:cNvPr id="1377" name="Google Shape;1377;p34"/>
            <p:cNvSpPr/>
            <p:nvPr/>
          </p:nvSpPr>
          <p:spPr>
            <a:xfrm rot="-5400000">
              <a:off x="4132633" y="-562261"/>
              <a:ext cx="2473418" cy="3514763"/>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4"/>
            <p:cNvSpPr/>
            <p:nvPr/>
          </p:nvSpPr>
          <p:spPr>
            <a:xfrm rot="-5400000">
              <a:off x="5535782" y="1070619"/>
              <a:ext cx="16543" cy="9687"/>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4"/>
            <p:cNvSpPr/>
            <p:nvPr/>
          </p:nvSpPr>
          <p:spPr>
            <a:xfrm rot="-5400000">
              <a:off x="5408262" y="1549745"/>
              <a:ext cx="15179"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4"/>
            <p:cNvSpPr/>
            <p:nvPr/>
          </p:nvSpPr>
          <p:spPr>
            <a:xfrm rot="-5400000">
              <a:off x="6272848" y="1123984"/>
              <a:ext cx="19272" cy="15725"/>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4"/>
            <p:cNvSpPr/>
            <p:nvPr/>
          </p:nvSpPr>
          <p:spPr>
            <a:xfrm rot="-5400000">
              <a:off x="6586524" y="1678885"/>
              <a:ext cx="17908" cy="16066"/>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4"/>
            <p:cNvSpPr/>
            <p:nvPr/>
          </p:nvSpPr>
          <p:spPr>
            <a:xfrm rot="-5400000">
              <a:off x="6285264" y="1703172"/>
              <a:ext cx="22069" cy="26640"/>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4"/>
            <p:cNvSpPr/>
            <p:nvPr/>
          </p:nvSpPr>
          <p:spPr>
            <a:xfrm rot="-5400000">
              <a:off x="6356912" y="1492832"/>
              <a:ext cx="12416" cy="14019"/>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4"/>
            <p:cNvSpPr/>
            <p:nvPr/>
          </p:nvSpPr>
          <p:spPr>
            <a:xfrm rot="-5400000">
              <a:off x="6510407" y="1284522"/>
              <a:ext cx="13780" cy="16543"/>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4"/>
            <p:cNvSpPr/>
            <p:nvPr/>
          </p:nvSpPr>
          <p:spPr>
            <a:xfrm rot="-5400000">
              <a:off x="6450067" y="1822232"/>
              <a:ext cx="13780" cy="16884"/>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4"/>
            <p:cNvSpPr/>
            <p:nvPr/>
          </p:nvSpPr>
          <p:spPr>
            <a:xfrm rot="-5400000">
              <a:off x="5356943" y="1325113"/>
              <a:ext cx="13780" cy="17908"/>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4"/>
            <p:cNvSpPr/>
            <p:nvPr/>
          </p:nvSpPr>
          <p:spPr>
            <a:xfrm rot="-5400000">
              <a:off x="5517346" y="1699283"/>
              <a:ext cx="42672" cy="35781"/>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4"/>
            <p:cNvSpPr/>
            <p:nvPr/>
          </p:nvSpPr>
          <p:spPr>
            <a:xfrm rot="-5400000">
              <a:off x="5622609" y="1331816"/>
              <a:ext cx="23434" cy="25139"/>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4"/>
            <p:cNvSpPr/>
            <p:nvPr/>
          </p:nvSpPr>
          <p:spPr>
            <a:xfrm rot="-5400000">
              <a:off x="5508034" y="1391372"/>
              <a:ext cx="24798" cy="25685"/>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4"/>
            <p:cNvSpPr/>
            <p:nvPr/>
          </p:nvSpPr>
          <p:spPr>
            <a:xfrm rot="-5400000">
              <a:off x="5202016" y="1507193"/>
              <a:ext cx="13780" cy="19681"/>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4"/>
            <p:cNvSpPr/>
            <p:nvPr/>
          </p:nvSpPr>
          <p:spPr>
            <a:xfrm rot="-5400000">
              <a:off x="5251595" y="1711904"/>
              <a:ext cx="16543" cy="14701"/>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4"/>
            <p:cNvSpPr/>
            <p:nvPr/>
          </p:nvSpPr>
          <p:spPr>
            <a:xfrm rot="-5400000">
              <a:off x="5432599" y="1788702"/>
              <a:ext cx="28925" cy="27527"/>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4"/>
            <p:cNvSpPr/>
            <p:nvPr/>
          </p:nvSpPr>
          <p:spPr>
            <a:xfrm rot="-5400000">
              <a:off x="5369325" y="1682757"/>
              <a:ext cx="26162" cy="27561"/>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4"/>
            <p:cNvSpPr/>
            <p:nvPr/>
          </p:nvSpPr>
          <p:spPr>
            <a:xfrm rot="-5400000">
              <a:off x="5180202" y="1896678"/>
              <a:ext cx="27527" cy="16543"/>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4"/>
            <p:cNvSpPr/>
            <p:nvPr/>
          </p:nvSpPr>
          <p:spPr>
            <a:xfrm rot="-5400000">
              <a:off x="5939815" y="1406329"/>
              <a:ext cx="39909" cy="49425"/>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4"/>
            <p:cNvSpPr/>
            <p:nvPr/>
          </p:nvSpPr>
          <p:spPr>
            <a:xfrm rot="-5400000">
              <a:off x="6133509" y="1549472"/>
              <a:ext cx="22069" cy="25889"/>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4"/>
            <p:cNvSpPr/>
            <p:nvPr/>
          </p:nvSpPr>
          <p:spPr>
            <a:xfrm rot="-5400000">
              <a:off x="6046835" y="1730221"/>
              <a:ext cx="39909" cy="42706"/>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4"/>
            <p:cNvSpPr/>
            <p:nvPr/>
          </p:nvSpPr>
          <p:spPr>
            <a:xfrm rot="-5400000">
              <a:off x="5956324" y="1492559"/>
              <a:ext cx="39943" cy="39295"/>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4"/>
            <p:cNvSpPr/>
            <p:nvPr/>
          </p:nvSpPr>
          <p:spPr>
            <a:xfrm rot="-5400000">
              <a:off x="5951208" y="1063728"/>
              <a:ext cx="22069" cy="26196"/>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4"/>
            <p:cNvSpPr/>
            <p:nvPr/>
          </p:nvSpPr>
          <p:spPr>
            <a:xfrm rot="-5400000">
              <a:off x="5795138" y="1611859"/>
              <a:ext cx="33053" cy="35918"/>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4"/>
            <p:cNvSpPr/>
            <p:nvPr/>
          </p:nvSpPr>
          <p:spPr>
            <a:xfrm rot="-5400000">
              <a:off x="5731130" y="1502554"/>
              <a:ext cx="35781" cy="37180"/>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4"/>
            <p:cNvSpPr/>
            <p:nvPr/>
          </p:nvSpPr>
          <p:spPr>
            <a:xfrm rot="-5400000">
              <a:off x="5680221" y="1253568"/>
              <a:ext cx="15145" cy="19306"/>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4"/>
            <p:cNvSpPr/>
            <p:nvPr/>
          </p:nvSpPr>
          <p:spPr>
            <a:xfrm rot="-5400000">
              <a:off x="5780197" y="1264994"/>
              <a:ext cx="23434" cy="26708"/>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4"/>
            <p:cNvSpPr/>
            <p:nvPr/>
          </p:nvSpPr>
          <p:spPr>
            <a:xfrm rot="-5400000">
              <a:off x="6304741" y="1345733"/>
              <a:ext cx="15179" cy="16543"/>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4"/>
            <p:cNvSpPr/>
            <p:nvPr/>
          </p:nvSpPr>
          <p:spPr>
            <a:xfrm rot="-5400000">
              <a:off x="5612120" y="1562417"/>
              <a:ext cx="39943" cy="39909"/>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4"/>
            <p:cNvSpPr/>
            <p:nvPr/>
          </p:nvSpPr>
          <p:spPr>
            <a:xfrm rot="-5400000">
              <a:off x="6036943" y="1939554"/>
              <a:ext cx="27561" cy="27083"/>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4"/>
            <p:cNvSpPr/>
            <p:nvPr/>
          </p:nvSpPr>
          <p:spPr>
            <a:xfrm rot="-5400000">
              <a:off x="5805780" y="1707128"/>
              <a:ext cx="31688" cy="36600"/>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4"/>
            <p:cNvSpPr/>
            <p:nvPr/>
          </p:nvSpPr>
          <p:spPr>
            <a:xfrm rot="-5400000">
              <a:off x="5597624" y="1832636"/>
              <a:ext cx="38544" cy="42808"/>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4"/>
            <p:cNvSpPr/>
            <p:nvPr/>
          </p:nvSpPr>
          <p:spPr>
            <a:xfrm rot="-5400000">
              <a:off x="6072964" y="1294159"/>
              <a:ext cx="23399" cy="23399"/>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4"/>
            <p:cNvSpPr/>
            <p:nvPr/>
          </p:nvSpPr>
          <p:spPr>
            <a:xfrm rot="-5400000">
              <a:off x="6302421" y="1879350"/>
              <a:ext cx="19306" cy="15418"/>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34"/>
          <p:cNvGrpSpPr/>
          <p:nvPr/>
        </p:nvGrpSpPr>
        <p:grpSpPr>
          <a:xfrm rot="-5816737">
            <a:off x="6882769" y="2950255"/>
            <a:ext cx="2567074" cy="2205188"/>
            <a:chOff x="-754697" y="1352100"/>
            <a:chExt cx="6171556" cy="3954075"/>
          </a:xfrm>
        </p:grpSpPr>
        <p:sp>
          <p:nvSpPr>
            <p:cNvPr id="1412" name="Google Shape;1412;p34"/>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4"/>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4"/>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4"/>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4"/>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4"/>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4"/>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4"/>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4"/>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4"/>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4"/>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 name="Google Shape;1423;p34"/>
          <p:cNvSpPr/>
          <p:nvPr/>
        </p:nvSpPr>
        <p:spPr>
          <a:xfrm rot="-5400000">
            <a:off x="6858019" y="2076570"/>
            <a:ext cx="380111" cy="378732"/>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427" name="Shape 1427"/>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18" name="Shape 218"/>
        <p:cNvGrpSpPr/>
        <p:nvPr/>
      </p:nvGrpSpPr>
      <p:grpSpPr>
        <a:xfrm>
          <a:off x="0" y="0"/>
          <a:ext cx="0" cy="0"/>
          <a:chOff x="0" y="0"/>
          <a:chExt cx="0" cy="0"/>
        </a:xfrm>
      </p:grpSpPr>
      <p:sp>
        <p:nvSpPr>
          <p:cNvPr id="219" name="Google Shape;219;p5"/>
          <p:cNvSpPr txBox="1"/>
          <p:nvPr>
            <p:ph type="title"/>
          </p:nvPr>
        </p:nvSpPr>
        <p:spPr>
          <a:xfrm>
            <a:off x="1933588" y="2855050"/>
            <a:ext cx="2186400" cy="47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0" name="Google Shape;220;p5"/>
          <p:cNvSpPr txBox="1"/>
          <p:nvPr>
            <p:ph idx="2" type="title"/>
          </p:nvPr>
        </p:nvSpPr>
        <p:spPr>
          <a:xfrm>
            <a:off x="5026238" y="2855050"/>
            <a:ext cx="2186400" cy="47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900"/>
              <a:buNone/>
              <a:defRPr sz="1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21" name="Google Shape;221;p5"/>
          <p:cNvGrpSpPr/>
          <p:nvPr/>
        </p:nvGrpSpPr>
        <p:grpSpPr>
          <a:xfrm>
            <a:off x="-1712527" y="3034255"/>
            <a:ext cx="3768158" cy="2849388"/>
            <a:chOff x="-1712527" y="3034255"/>
            <a:chExt cx="3768158" cy="2849388"/>
          </a:xfrm>
        </p:grpSpPr>
        <p:sp>
          <p:nvSpPr>
            <p:cNvPr id="222" name="Google Shape;222;p5"/>
            <p:cNvSpPr/>
            <p:nvPr/>
          </p:nvSpPr>
          <p:spPr>
            <a:xfrm rot="-5016194">
              <a:off x="-1065061" y="2701704"/>
              <a:ext cx="2473226" cy="3514489"/>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rot="-5016194">
              <a:off x="350222" y="4354653"/>
              <a:ext cx="16542" cy="9686"/>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rot="-5016194">
              <a:off x="170106" y="4816477"/>
              <a:ext cx="15178" cy="10198"/>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rot="-5016194">
              <a:off x="1076354" y="4489924"/>
              <a:ext cx="19271" cy="15723"/>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rot="-5016194">
              <a:off x="1326223" y="5076196"/>
              <a:ext cx="17906" cy="16065"/>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rot="-5016194">
              <a:off x="1023554" y="5066968"/>
              <a:ext cx="22067" cy="26638"/>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rot="-5016194">
              <a:off x="1118915" y="4865437"/>
              <a:ext cx="12415" cy="14018"/>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rot="-5016194">
              <a:off x="1294504" y="4675607"/>
              <a:ext cx="13779" cy="16542"/>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rot="-5016194">
              <a:off x="1174624" y="5203207"/>
              <a:ext cx="13779" cy="16883"/>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rot="-5016194">
              <a:off x="143709" y="4587442"/>
              <a:ext cx="13779" cy="17906"/>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5"/>
            <p:cNvSpPr/>
            <p:nvPr/>
          </p:nvSpPr>
          <p:spPr>
            <a:xfrm rot="-5016194">
              <a:off x="260333" y="4978677"/>
              <a:ext cx="42668" cy="35779"/>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5"/>
            <p:cNvSpPr/>
            <p:nvPr/>
          </p:nvSpPr>
          <p:spPr>
            <a:xfrm rot="-5016194">
              <a:off x="406522" y="4624213"/>
              <a:ext cx="23432" cy="25137"/>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rot="-5016194">
              <a:off x="285999" y="4670704"/>
              <a:ext cx="24796" cy="25683"/>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rot="-5016194">
              <a:off x="-30625" y="4751110"/>
              <a:ext cx="13779" cy="19680"/>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5"/>
            <p:cNvSpPr/>
            <p:nvPr/>
          </p:nvSpPr>
          <p:spPr>
            <a:xfrm rot="-5016194">
              <a:off x="-3894" y="4960224"/>
              <a:ext cx="16542" cy="14700"/>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5"/>
            <p:cNvSpPr/>
            <p:nvPr/>
          </p:nvSpPr>
          <p:spPr>
            <a:xfrm rot="-5016194">
              <a:off x="166662" y="5057352"/>
              <a:ext cx="28923" cy="27525"/>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5"/>
            <p:cNvSpPr/>
            <p:nvPr/>
          </p:nvSpPr>
          <p:spPr>
            <a:xfrm rot="-5016194">
              <a:off x="115596" y="4944871"/>
              <a:ext cx="26160" cy="27559"/>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5"/>
            <p:cNvSpPr/>
            <p:nvPr/>
          </p:nvSpPr>
          <p:spPr>
            <a:xfrm rot="-5016194">
              <a:off x="-95557" y="5136487"/>
              <a:ext cx="27525" cy="16542"/>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5"/>
            <p:cNvSpPr/>
            <p:nvPr/>
          </p:nvSpPr>
          <p:spPr>
            <a:xfrm rot="-5016194">
              <a:off x="712025" y="4734436"/>
              <a:ext cx="39906" cy="49422"/>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5"/>
            <p:cNvSpPr/>
            <p:nvPr/>
          </p:nvSpPr>
          <p:spPr>
            <a:xfrm rot="-5016194">
              <a:off x="889919" y="4897333"/>
              <a:ext cx="22067" cy="25887"/>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5"/>
            <p:cNvSpPr/>
            <p:nvPr/>
          </p:nvSpPr>
          <p:spPr>
            <a:xfrm rot="-5016194">
              <a:off x="782663" y="5068230"/>
              <a:ext cx="39906" cy="42702"/>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5"/>
            <p:cNvSpPr/>
            <p:nvPr/>
          </p:nvSpPr>
          <p:spPr>
            <a:xfrm rot="-5016194">
              <a:off x="719388" y="4821995"/>
              <a:ext cx="39940" cy="39292"/>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5"/>
            <p:cNvSpPr/>
            <p:nvPr/>
          </p:nvSpPr>
          <p:spPr>
            <a:xfrm rot="-5016194">
              <a:off x="762861" y="4394341"/>
              <a:ext cx="22067" cy="26194"/>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5"/>
            <p:cNvSpPr/>
            <p:nvPr/>
          </p:nvSpPr>
          <p:spPr>
            <a:xfrm rot="-5016194">
              <a:off x="546136" y="4922214"/>
              <a:ext cx="33050" cy="35915"/>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5"/>
            <p:cNvSpPr/>
            <p:nvPr/>
          </p:nvSpPr>
          <p:spPr>
            <a:xfrm rot="-5016194">
              <a:off x="494630" y="4806614"/>
              <a:ext cx="35779" cy="37177"/>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5"/>
            <p:cNvSpPr/>
            <p:nvPr/>
          </p:nvSpPr>
          <p:spPr>
            <a:xfrm rot="-5016194">
              <a:off x="472838" y="4552432"/>
              <a:ext cx="15144" cy="19305"/>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5"/>
            <p:cNvSpPr/>
            <p:nvPr/>
          </p:nvSpPr>
          <p:spPr>
            <a:xfrm rot="-5016194">
              <a:off x="570474" y="4575363"/>
              <a:ext cx="23432" cy="26706"/>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5"/>
            <p:cNvSpPr/>
            <p:nvPr/>
          </p:nvSpPr>
          <p:spPr>
            <a:xfrm rot="-5016194">
              <a:off x="1083310" y="4713599"/>
              <a:ext cx="15178" cy="16542"/>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5"/>
            <p:cNvSpPr/>
            <p:nvPr/>
          </p:nvSpPr>
          <p:spPr>
            <a:xfrm rot="-5016194">
              <a:off x="369536" y="4853066"/>
              <a:ext cx="39940" cy="39906"/>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5"/>
            <p:cNvSpPr/>
            <p:nvPr/>
          </p:nvSpPr>
          <p:spPr>
            <a:xfrm rot="-5016194">
              <a:off x="750423" y="5274503"/>
              <a:ext cx="27559" cy="27081"/>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5"/>
            <p:cNvSpPr/>
            <p:nvPr/>
          </p:nvSpPr>
          <p:spPr>
            <a:xfrm rot="-5016194">
              <a:off x="546065" y="5017990"/>
              <a:ext cx="31686" cy="36597"/>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5"/>
            <p:cNvSpPr/>
            <p:nvPr/>
          </p:nvSpPr>
          <p:spPr>
            <a:xfrm rot="-5016194">
              <a:off x="324871" y="5119881"/>
              <a:ext cx="38541" cy="42805"/>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5"/>
            <p:cNvSpPr/>
            <p:nvPr/>
          </p:nvSpPr>
          <p:spPr>
            <a:xfrm rot="-5016194">
              <a:off x="858331" y="4636966"/>
              <a:ext cx="23398" cy="23398"/>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5"/>
            <p:cNvSpPr/>
            <p:nvPr/>
          </p:nvSpPr>
          <p:spPr>
            <a:xfrm rot="-5016194">
              <a:off x="1021611" y="5243829"/>
              <a:ext cx="19305" cy="15417"/>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 name="Google Shape;256;p5"/>
          <p:cNvGrpSpPr/>
          <p:nvPr/>
        </p:nvGrpSpPr>
        <p:grpSpPr>
          <a:xfrm rot="6208522">
            <a:off x="8004219" y="53737"/>
            <a:ext cx="1485163" cy="1034225"/>
            <a:chOff x="2408692" y="-569353"/>
            <a:chExt cx="3769974" cy="2558659"/>
          </a:xfrm>
        </p:grpSpPr>
        <p:sp>
          <p:nvSpPr>
            <p:cNvPr id="257" name="Google Shape;257;p5"/>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5"/>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5"/>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5"/>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5"/>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 name="Google Shape;262;p5"/>
          <p:cNvSpPr txBox="1"/>
          <p:nvPr>
            <p:ph idx="1" type="subTitle"/>
          </p:nvPr>
        </p:nvSpPr>
        <p:spPr>
          <a:xfrm>
            <a:off x="1741463" y="3179750"/>
            <a:ext cx="2566200" cy="106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63" name="Google Shape;263;p5"/>
          <p:cNvSpPr txBox="1"/>
          <p:nvPr>
            <p:ph idx="3" type="subTitle"/>
          </p:nvPr>
        </p:nvSpPr>
        <p:spPr>
          <a:xfrm>
            <a:off x="4836338" y="3179750"/>
            <a:ext cx="2566200" cy="106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64" name="Google Shape;264;p5"/>
          <p:cNvSpPr txBox="1"/>
          <p:nvPr>
            <p:ph idx="4" type="title"/>
          </p:nvPr>
        </p:nvSpPr>
        <p:spPr>
          <a:xfrm>
            <a:off x="311700" y="467550"/>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65" name="Shape 265"/>
        <p:cNvGrpSpPr/>
        <p:nvPr/>
      </p:nvGrpSpPr>
      <p:grpSpPr>
        <a:xfrm>
          <a:off x="0" y="0"/>
          <a:ext cx="0" cy="0"/>
          <a:chOff x="0" y="0"/>
          <a:chExt cx="0" cy="0"/>
        </a:xfrm>
      </p:grpSpPr>
      <p:grpSp>
        <p:nvGrpSpPr>
          <p:cNvPr id="266" name="Google Shape;266;p6"/>
          <p:cNvGrpSpPr/>
          <p:nvPr/>
        </p:nvGrpSpPr>
        <p:grpSpPr>
          <a:xfrm rot="6208042">
            <a:off x="8180715" y="49402"/>
            <a:ext cx="1095906" cy="870574"/>
            <a:chOff x="2408692" y="-569353"/>
            <a:chExt cx="3769974" cy="2558659"/>
          </a:xfrm>
        </p:grpSpPr>
        <p:sp>
          <p:nvSpPr>
            <p:cNvPr id="267" name="Google Shape;267;p6"/>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6"/>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6"/>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6"/>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6"/>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 name="Google Shape;272;p6"/>
          <p:cNvSpPr/>
          <p:nvPr/>
        </p:nvSpPr>
        <p:spPr>
          <a:xfrm flipH="1" rot="4386371">
            <a:off x="60613" y="3802055"/>
            <a:ext cx="1481489" cy="1939156"/>
          </a:xfrm>
          <a:custGeom>
            <a:rect b="b" l="l" r="r" t="t"/>
            <a:pathLst>
              <a:path extrusionOk="0" h="145414" w="121444">
                <a:moveTo>
                  <a:pt x="11105" y="1"/>
                </a:moveTo>
                <a:cubicBezTo>
                  <a:pt x="7386" y="1"/>
                  <a:pt x="3657" y="718"/>
                  <a:pt x="220" y="2141"/>
                </a:cubicBezTo>
                <a:lnTo>
                  <a:pt x="0" y="16548"/>
                </a:lnTo>
                <a:cubicBezTo>
                  <a:pt x="9883" y="21028"/>
                  <a:pt x="18887" y="27045"/>
                  <a:pt x="20731" y="38640"/>
                </a:cubicBezTo>
                <a:cubicBezTo>
                  <a:pt x="21917" y="45843"/>
                  <a:pt x="18974" y="53178"/>
                  <a:pt x="19458" y="60513"/>
                </a:cubicBezTo>
                <a:cubicBezTo>
                  <a:pt x="20029" y="69825"/>
                  <a:pt x="25914" y="77643"/>
                  <a:pt x="32195" y="83924"/>
                </a:cubicBezTo>
                <a:cubicBezTo>
                  <a:pt x="38476" y="90204"/>
                  <a:pt x="45547" y="95826"/>
                  <a:pt x="49851" y="103864"/>
                </a:cubicBezTo>
                <a:cubicBezTo>
                  <a:pt x="56835" y="116821"/>
                  <a:pt x="54639" y="134917"/>
                  <a:pt x="44800" y="145414"/>
                </a:cubicBezTo>
                <a:lnTo>
                  <a:pt x="121443" y="125342"/>
                </a:lnTo>
                <a:cubicBezTo>
                  <a:pt x="119467" y="105050"/>
                  <a:pt x="106949" y="86427"/>
                  <a:pt x="89864" y="78433"/>
                </a:cubicBezTo>
                <a:cubicBezTo>
                  <a:pt x="82002" y="74744"/>
                  <a:pt x="73481" y="73251"/>
                  <a:pt x="65356" y="70396"/>
                </a:cubicBezTo>
                <a:cubicBezTo>
                  <a:pt x="57230" y="67541"/>
                  <a:pt x="49061" y="62973"/>
                  <a:pt x="44493" y="55067"/>
                </a:cubicBezTo>
                <a:cubicBezTo>
                  <a:pt x="36938" y="42110"/>
                  <a:pt x="40803" y="23795"/>
                  <a:pt x="32766" y="11233"/>
                </a:cubicBezTo>
                <a:cubicBezTo>
                  <a:pt x="27948" y="3701"/>
                  <a:pt x="19551" y="1"/>
                  <a:pt x="11105"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6"/>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74" name="Shape 274"/>
        <p:cNvGrpSpPr/>
        <p:nvPr/>
      </p:nvGrpSpPr>
      <p:grpSpPr>
        <a:xfrm>
          <a:off x="0" y="0"/>
          <a:ext cx="0" cy="0"/>
          <a:chOff x="0" y="0"/>
          <a:chExt cx="0" cy="0"/>
        </a:xfrm>
      </p:grpSpPr>
      <p:sp>
        <p:nvSpPr>
          <p:cNvPr id="275" name="Google Shape;275;p7"/>
          <p:cNvSpPr txBox="1"/>
          <p:nvPr>
            <p:ph type="title"/>
          </p:nvPr>
        </p:nvSpPr>
        <p:spPr>
          <a:xfrm>
            <a:off x="921300" y="923375"/>
            <a:ext cx="4854000" cy="997500"/>
          </a:xfrm>
          <a:prstGeom prst="rect">
            <a:avLst/>
          </a:prstGeom>
        </p:spPr>
        <p:txBody>
          <a:bodyPr anchorCtr="0" anchor="b"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6" name="Google Shape;276;p7"/>
          <p:cNvSpPr txBox="1"/>
          <p:nvPr>
            <p:ph idx="1" type="body"/>
          </p:nvPr>
        </p:nvSpPr>
        <p:spPr>
          <a:xfrm>
            <a:off x="921300" y="1913675"/>
            <a:ext cx="3723000" cy="2617800"/>
          </a:xfrm>
          <a:prstGeom prst="rect">
            <a:avLst/>
          </a:prstGeom>
        </p:spPr>
        <p:txBody>
          <a:bodyPr anchorCtr="0" anchor="t" bIns="91425" lIns="91425" spcFirstLastPara="1" rIns="91425" wrap="square" tIns="91425">
            <a:noAutofit/>
          </a:bodyPr>
          <a:lstStyle>
            <a:lvl1pPr indent="-342900" lvl="0" marL="457200" rtl="0">
              <a:spcBef>
                <a:spcPts val="1000"/>
              </a:spcBef>
              <a:spcAft>
                <a:spcPts val="0"/>
              </a:spcAft>
              <a:buClr>
                <a:schemeClr val="dk1"/>
              </a:buClr>
              <a:buSzPts val="1800"/>
              <a:buFont typeface="Nunito Light"/>
              <a:buChar char="-"/>
              <a:defRPr sz="1500"/>
            </a:lvl1pPr>
            <a:lvl2pPr indent="-330200" lvl="1" marL="914400" rtl="0">
              <a:spcBef>
                <a:spcPts val="0"/>
              </a:spcBef>
              <a:spcAft>
                <a:spcPts val="0"/>
              </a:spcAft>
              <a:buClr>
                <a:srgbClr val="E76A28"/>
              </a:buClr>
              <a:buSzPts val="1600"/>
              <a:buFont typeface="Nunito Light"/>
              <a:buChar char="-"/>
              <a:defRPr sz="1500"/>
            </a:lvl2pPr>
            <a:lvl3pPr indent="-323850" lvl="2" marL="1371600" rtl="0">
              <a:spcBef>
                <a:spcPts val="0"/>
              </a:spcBef>
              <a:spcAft>
                <a:spcPts val="0"/>
              </a:spcAft>
              <a:buClr>
                <a:srgbClr val="E76A28"/>
              </a:buClr>
              <a:buSzPts val="1500"/>
              <a:buFont typeface="Nunito Light"/>
              <a:buChar char="-"/>
              <a:defRPr sz="1500"/>
            </a:lvl3pPr>
            <a:lvl4pPr indent="-323850" lvl="3" marL="1828800" rtl="0">
              <a:spcBef>
                <a:spcPts val="0"/>
              </a:spcBef>
              <a:spcAft>
                <a:spcPts val="0"/>
              </a:spcAft>
              <a:buClr>
                <a:srgbClr val="E76A28"/>
              </a:buClr>
              <a:buSzPts val="1500"/>
              <a:buFont typeface="Nunito Light"/>
              <a:buChar char="-"/>
              <a:defRPr sz="1500"/>
            </a:lvl4pPr>
            <a:lvl5pPr indent="-323850" lvl="4" marL="2286000" rtl="0">
              <a:spcBef>
                <a:spcPts val="0"/>
              </a:spcBef>
              <a:spcAft>
                <a:spcPts val="0"/>
              </a:spcAft>
              <a:buClr>
                <a:srgbClr val="E76A28"/>
              </a:buClr>
              <a:buSzPts val="1500"/>
              <a:buFont typeface="Nunito Light"/>
              <a:buChar char="-"/>
              <a:defRPr sz="1500"/>
            </a:lvl5pPr>
            <a:lvl6pPr indent="-323850" lvl="5" marL="2743200" rtl="0">
              <a:spcBef>
                <a:spcPts val="0"/>
              </a:spcBef>
              <a:spcAft>
                <a:spcPts val="0"/>
              </a:spcAft>
              <a:buClr>
                <a:srgbClr val="999999"/>
              </a:buClr>
              <a:buSzPts val="1500"/>
              <a:buFont typeface="Nunito Light"/>
              <a:buChar char="-"/>
              <a:defRPr sz="1500"/>
            </a:lvl6pPr>
            <a:lvl7pPr indent="-311150" lvl="6" marL="3200400" rtl="0">
              <a:spcBef>
                <a:spcPts val="0"/>
              </a:spcBef>
              <a:spcAft>
                <a:spcPts val="0"/>
              </a:spcAft>
              <a:buClr>
                <a:srgbClr val="999999"/>
              </a:buClr>
              <a:buSzPts val="1300"/>
              <a:buFont typeface="Nunito Light"/>
              <a:buChar char="-"/>
              <a:defRPr sz="1500"/>
            </a:lvl7pPr>
            <a:lvl8pPr indent="-311150" lvl="7" marL="3657600" rtl="0">
              <a:spcBef>
                <a:spcPts val="0"/>
              </a:spcBef>
              <a:spcAft>
                <a:spcPts val="0"/>
              </a:spcAft>
              <a:buClr>
                <a:srgbClr val="999999"/>
              </a:buClr>
              <a:buSzPts val="1300"/>
              <a:buFont typeface="Nunito Light"/>
              <a:buChar char="-"/>
              <a:defRPr sz="1500"/>
            </a:lvl8pPr>
            <a:lvl9pPr indent="-323850" lvl="8" marL="4114800" rtl="0">
              <a:spcBef>
                <a:spcPts val="0"/>
              </a:spcBef>
              <a:spcAft>
                <a:spcPts val="0"/>
              </a:spcAft>
              <a:buClr>
                <a:srgbClr val="999999"/>
              </a:buClr>
              <a:buSzPts val="1500"/>
              <a:buFont typeface="Nunito Light"/>
              <a:buChar char="-"/>
              <a:defRPr sz="1500"/>
            </a:lvl9pPr>
          </a:lstStyle>
          <a:p/>
        </p:txBody>
      </p:sp>
      <p:grpSp>
        <p:nvGrpSpPr>
          <p:cNvPr id="277" name="Google Shape;277;p7"/>
          <p:cNvGrpSpPr/>
          <p:nvPr/>
        </p:nvGrpSpPr>
        <p:grpSpPr>
          <a:xfrm rot="1476112">
            <a:off x="6177845" y="18337"/>
            <a:ext cx="3514675" cy="2473357"/>
            <a:chOff x="3611961" y="-41589"/>
            <a:chExt cx="3514763" cy="2473418"/>
          </a:xfrm>
        </p:grpSpPr>
        <p:sp>
          <p:nvSpPr>
            <p:cNvPr id="278" name="Google Shape;278;p7"/>
            <p:cNvSpPr/>
            <p:nvPr/>
          </p:nvSpPr>
          <p:spPr>
            <a:xfrm rot="-5400000">
              <a:off x="4132633" y="-562261"/>
              <a:ext cx="2473418" cy="3514763"/>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7"/>
            <p:cNvSpPr/>
            <p:nvPr/>
          </p:nvSpPr>
          <p:spPr>
            <a:xfrm rot="-5400000">
              <a:off x="5535782" y="1070619"/>
              <a:ext cx="16543" cy="9687"/>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7"/>
            <p:cNvSpPr/>
            <p:nvPr/>
          </p:nvSpPr>
          <p:spPr>
            <a:xfrm rot="-5400000">
              <a:off x="5408262" y="1549745"/>
              <a:ext cx="15179"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7"/>
            <p:cNvSpPr/>
            <p:nvPr/>
          </p:nvSpPr>
          <p:spPr>
            <a:xfrm rot="-5400000">
              <a:off x="6272848" y="1123984"/>
              <a:ext cx="19272" cy="15725"/>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7"/>
            <p:cNvSpPr/>
            <p:nvPr/>
          </p:nvSpPr>
          <p:spPr>
            <a:xfrm rot="-5400000">
              <a:off x="6586524" y="1678885"/>
              <a:ext cx="17908" cy="16066"/>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7"/>
            <p:cNvSpPr/>
            <p:nvPr/>
          </p:nvSpPr>
          <p:spPr>
            <a:xfrm rot="-5400000">
              <a:off x="6285264" y="1703172"/>
              <a:ext cx="22069" cy="26640"/>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7"/>
            <p:cNvSpPr/>
            <p:nvPr/>
          </p:nvSpPr>
          <p:spPr>
            <a:xfrm rot="-5400000">
              <a:off x="6356912" y="1492832"/>
              <a:ext cx="12416" cy="14019"/>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7"/>
            <p:cNvSpPr/>
            <p:nvPr/>
          </p:nvSpPr>
          <p:spPr>
            <a:xfrm rot="-5400000">
              <a:off x="6510407" y="1284522"/>
              <a:ext cx="13780" cy="16543"/>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7"/>
            <p:cNvSpPr/>
            <p:nvPr/>
          </p:nvSpPr>
          <p:spPr>
            <a:xfrm rot="-5400000">
              <a:off x="6450067" y="1822232"/>
              <a:ext cx="13780" cy="16884"/>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7"/>
            <p:cNvSpPr/>
            <p:nvPr/>
          </p:nvSpPr>
          <p:spPr>
            <a:xfrm rot="-5400000">
              <a:off x="5356943" y="1325113"/>
              <a:ext cx="13780" cy="17908"/>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7"/>
            <p:cNvSpPr/>
            <p:nvPr/>
          </p:nvSpPr>
          <p:spPr>
            <a:xfrm rot="-5400000">
              <a:off x="5517346" y="1699283"/>
              <a:ext cx="42672" cy="35781"/>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7"/>
            <p:cNvSpPr/>
            <p:nvPr/>
          </p:nvSpPr>
          <p:spPr>
            <a:xfrm rot="-5400000">
              <a:off x="5622609" y="1331816"/>
              <a:ext cx="23434" cy="25139"/>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7"/>
            <p:cNvSpPr/>
            <p:nvPr/>
          </p:nvSpPr>
          <p:spPr>
            <a:xfrm rot="-5400000">
              <a:off x="5508034" y="1391372"/>
              <a:ext cx="24798" cy="25685"/>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7"/>
            <p:cNvSpPr/>
            <p:nvPr/>
          </p:nvSpPr>
          <p:spPr>
            <a:xfrm rot="-5400000">
              <a:off x="5202016" y="1507193"/>
              <a:ext cx="13780" cy="19681"/>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7"/>
            <p:cNvSpPr/>
            <p:nvPr/>
          </p:nvSpPr>
          <p:spPr>
            <a:xfrm rot="-5400000">
              <a:off x="5251595" y="1711904"/>
              <a:ext cx="16543" cy="14701"/>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7"/>
            <p:cNvSpPr/>
            <p:nvPr/>
          </p:nvSpPr>
          <p:spPr>
            <a:xfrm rot="-5400000">
              <a:off x="5432599" y="1788702"/>
              <a:ext cx="28925" cy="27527"/>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7"/>
            <p:cNvSpPr/>
            <p:nvPr/>
          </p:nvSpPr>
          <p:spPr>
            <a:xfrm rot="-5400000">
              <a:off x="5369325" y="1682757"/>
              <a:ext cx="26162" cy="27561"/>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7"/>
            <p:cNvSpPr/>
            <p:nvPr/>
          </p:nvSpPr>
          <p:spPr>
            <a:xfrm rot="-5400000">
              <a:off x="5180202" y="1896678"/>
              <a:ext cx="27527" cy="16543"/>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7"/>
            <p:cNvSpPr/>
            <p:nvPr/>
          </p:nvSpPr>
          <p:spPr>
            <a:xfrm rot="-5400000">
              <a:off x="5939815" y="1406329"/>
              <a:ext cx="39909" cy="49425"/>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7"/>
            <p:cNvSpPr/>
            <p:nvPr/>
          </p:nvSpPr>
          <p:spPr>
            <a:xfrm rot="-5400000">
              <a:off x="6133509" y="1549472"/>
              <a:ext cx="22069" cy="25889"/>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7"/>
            <p:cNvSpPr/>
            <p:nvPr/>
          </p:nvSpPr>
          <p:spPr>
            <a:xfrm rot="-5400000">
              <a:off x="6046835" y="1730221"/>
              <a:ext cx="39909" cy="42706"/>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7"/>
            <p:cNvSpPr/>
            <p:nvPr/>
          </p:nvSpPr>
          <p:spPr>
            <a:xfrm rot="-5400000">
              <a:off x="5956324" y="1492559"/>
              <a:ext cx="39943" cy="39295"/>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7"/>
            <p:cNvSpPr/>
            <p:nvPr/>
          </p:nvSpPr>
          <p:spPr>
            <a:xfrm rot="-5400000">
              <a:off x="5951208" y="1063728"/>
              <a:ext cx="22069" cy="26196"/>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7"/>
            <p:cNvSpPr/>
            <p:nvPr/>
          </p:nvSpPr>
          <p:spPr>
            <a:xfrm rot="-5400000">
              <a:off x="5795138" y="1611859"/>
              <a:ext cx="33053" cy="35918"/>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7"/>
            <p:cNvSpPr/>
            <p:nvPr/>
          </p:nvSpPr>
          <p:spPr>
            <a:xfrm rot="-5400000">
              <a:off x="5731130" y="1502554"/>
              <a:ext cx="35781" cy="37180"/>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7"/>
            <p:cNvSpPr/>
            <p:nvPr/>
          </p:nvSpPr>
          <p:spPr>
            <a:xfrm rot="-5400000">
              <a:off x="5680221" y="1253568"/>
              <a:ext cx="15145" cy="19306"/>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7"/>
            <p:cNvSpPr/>
            <p:nvPr/>
          </p:nvSpPr>
          <p:spPr>
            <a:xfrm rot="-5400000">
              <a:off x="5780197" y="1264994"/>
              <a:ext cx="23434" cy="26708"/>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7"/>
            <p:cNvSpPr/>
            <p:nvPr/>
          </p:nvSpPr>
          <p:spPr>
            <a:xfrm rot="-5400000">
              <a:off x="6304741" y="1345733"/>
              <a:ext cx="15179" cy="16543"/>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7"/>
            <p:cNvSpPr/>
            <p:nvPr/>
          </p:nvSpPr>
          <p:spPr>
            <a:xfrm rot="-5400000">
              <a:off x="5612120" y="1562417"/>
              <a:ext cx="39943" cy="39909"/>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7"/>
            <p:cNvSpPr/>
            <p:nvPr/>
          </p:nvSpPr>
          <p:spPr>
            <a:xfrm rot="-5400000">
              <a:off x="6036943" y="1939554"/>
              <a:ext cx="27561" cy="27083"/>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7"/>
            <p:cNvSpPr/>
            <p:nvPr/>
          </p:nvSpPr>
          <p:spPr>
            <a:xfrm rot="-5400000">
              <a:off x="5805780" y="1707128"/>
              <a:ext cx="31688" cy="36600"/>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7"/>
            <p:cNvSpPr/>
            <p:nvPr/>
          </p:nvSpPr>
          <p:spPr>
            <a:xfrm rot="-5400000">
              <a:off x="5597624" y="1832636"/>
              <a:ext cx="38544" cy="42808"/>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7"/>
            <p:cNvSpPr/>
            <p:nvPr/>
          </p:nvSpPr>
          <p:spPr>
            <a:xfrm rot="-5400000">
              <a:off x="6072964" y="1294159"/>
              <a:ext cx="23399" cy="23399"/>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7"/>
            <p:cNvSpPr/>
            <p:nvPr/>
          </p:nvSpPr>
          <p:spPr>
            <a:xfrm rot="-5400000">
              <a:off x="6302421" y="1879350"/>
              <a:ext cx="19306" cy="15418"/>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 name="Google Shape;312;p7"/>
          <p:cNvGrpSpPr/>
          <p:nvPr/>
        </p:nvGrpSpPr>
        <p:grpSpPr>
          <a:xfrm rot="-5816737">
            <a:off x="6882769" y="2950255"/>
            <a:ext cx="2567074" cy="2205188"/>
            <a:chOff x="-754697" y="1352100"/>
            <a:chExt cx="6171556" cy="3954075"/>
          </a:xfrm>
        </p:grpSpPr>
        <p:sp>
          <p:nvSpPr>
            <p:cNvPr id="313" name="Google Shape;313;p7"/>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7"/>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7"/>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7"/>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7"/>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7"/>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7"/>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7"/>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7"/>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7"/>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7"/>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 name="Google Shape;324;p7"/>
          <p:cNvSpPr/>
          <p:nvPr/>
        </p:nvSpPr>
        <p:spPr>
          <a:xfrm rot="-5400000">
            <a:off x="6858019" y="2076570"/>
            <a:ext cx="380111" cy="378732"/>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5" name="Shape 325"/>
        <p:cNvGrpSpPr/>
        <p:nvPr/>
      </p:nvGrpSpPr>
      <p:grpSpPr>
        <a:xfrm>
          <a:off x="0" y="0"/>
          <a:ext cx="0" cy="0"/>
          <a:chOff x="0" y="0"/>
          <a:chExt cx="0" cy="0"/>
        </a:xfrm>
      </p:grpSpPr>
      <p:sp>
        <p:nvSpPr>
          <p:cNvPr id="326" name="Google Shape;326;p8"/>
          <p:cNvSpPr txBox="1"/>
          <p:nvPr>
            <p:ph type="title"/>
          </p:nvPr>
        </p:nvSpPr>
        <p:spPr>
          <a:xfrm>
            <a:off x="490250" y="450150"/>
            <a:ext cx="3177000" cy="4090800"/>
          </a:xfrm>
          <a:prstGeom prst="rect">
            <a:avLst/>
          </a:prstGeom>
        </p:spPr>
        <p:txBody>
          <a:bodyPr anchorCtr="0" anchor="ctr" bIns="91425" lIns="91425" spcFirstLastPara="1" rIns="91425" wrap="square" tIns="91425">
            <a:noAutofit/>
          </a:bodyPr>
          <a:lstStyle>
            <a:lvl1pPr lvl="0" rtl="0">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27" name="Shape 327"/>
        <p:cNvGrpSpPr/>
        <p:nvPr/>
      </p:nvGrpSpPr>
      <p:grpSpPr>
        <a:xfrm>
          <a:off x="0" y="0"/>
          <a:ext cx="0" cy="0"/>
          <a:chOff x="0" y="0"/>
          <a:chExt cx="0" cy="0"/>
        </a:xfrm>
      </p:grpSpPr>
      <p:grpSp>
        <p:nvGrpSpPr>
          <p:cNvPr id="328" name="Google Shape;328;p9"/>
          <p:cNvGrpSpPr/>
          <p:nvPr/>
        </p:nvGrpSpPr>
        <p:grpSpPr>
          <a:xfrm rot="-7243576">
            <a:off x="7426788" y="3271665"/>
            <a:ext cx="2339738" cy="1629390"/>
            <a:chOff x="2408692" y="-569353"/>
            <a:chExt cx="3769974" cy="2558659"/>
          </a:xfrm>
        </p:grpSpPr>
        <p:sp>
          <p:nvSpPr>
            <p:cNvPr id="329" name="Google Shape;329;p9"/>
            <p:cNvSpPr/>
            <p:nvPr/>
          </p:nvSpPr>
          <p:spPr>
            <a:xfrm rot="-5400000">
              <a:off x="2983957" y="-632355"/>
              <a:ext cx="1179387" cy="2329918"/>
            </a:xfrm>
            <a:custGeom>
              <a:rect b="b" l="l" r="r" t="t"/>
              <a:pathLst>
                <a:path extrusionOk="0" h="68306" w="34576">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9"/>
            <p:cNvSpPr/>
            <p:nvPr/>
          </p:nvSpPr>
          <p:spPr>
            <a:xfrm rot="-5400000">
              <a:off x="4373138" y="135649"/>
              <a:ext cx="1434803" cy="2176252"/>
            </a:xfrm>
            <a:custGeom>
              <a:rect b="b" l="l" r="r" t="t"/>
              <a:pathLst>
                <a:path extrusionOk="0" h="63801" w="42064">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9"/>
            <p:cNvSpPr/>
            <p:nvPr/>
          </p:nvSpPr>
          <p:spPr>
            <a:xfrm rot="-5400000">
              <a:off x="3121130" y="677418"/>
              <a:ext cx="1672789" cy="950987"/>
            </a:xfrm>
            <a:custGeom>
              <a:rect b="b" l="l" r="r" t="t"/>
              <a:pathLst>
                <a:path extrusionOk="0" h="27880" w="49041">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9"/>
            <p:cNvSpPr/>
            <p:nvPr/>
          </p:nvSpPr>
          <p:spPr>
            <a:xfrm rot="-5400000">
              <a:off x="2987658" y="-658329"/>
              <a:ext cx="641063" cy="819015"/>
            </a:xfrm>
            <a:custGeom>
              <a:rect b="b" l="l" r="r" t="t"/>
              <a:pathLst>
                <a:path extrusionOk="0" h="24011" w="18794">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9"/>
            <p:cNvSpPr/>
            <p:nvPr/>
          </p:nvSpPr>
          <p:spPr>
            <a:xfrm rot="-5400000">
              <a:off x="2322598" y="417074"/>
              <a:ext cx="1104652" cy="339565"/>
            </a:xfrm>
            <a:custGeom>
              <a:rect b="b" l="l" r="r" t="t"/>
              <a:pathLst>
                <a:path extrusionOk="0" h="9955" w="32385">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 name="Google Shape;334;p9"/>
          <p:cNvGrpSpPr/>
          <p:nvPr/>
        </p:nvGrpSpPr>
        <p:grpSpPr>
          <a:xfrm rot="4792133">
            <a:off x="-871174" y="1807825"/>
            <a:ext cx="3806689" cy="4765666"/>
            <a:chOff x="6871078" y="2451720"/>
            <a:chExt cx="3806719" cy="4765704"/>
          </a:xfrm>
        </p:grpSpPr>
        <p:sp>
          <p:nvSpPr>
            <p:cNvPr id="335" name="Google Shape;335;p9"/>
            <p:cNvSpPr/>
            <p:nvPr/>
          </p:nvSpPr>
          <p:spPr>
            <a:xfrm rot="-9401137">
              <a:off x="7602394" y="2744964"/>
              <a:ext cx="2344087" cy="4179216"/>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rgbClr val="6BA4AA">
                <a:alpha val="43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9"/>
            <p:cNvSpPr/>
            <p:nvPr/>
          </p:nvSpPr>
          <p:spPr>
            <a:xfrm rot="-9401137">
              <a:off x="8972692" y="3908398"/>
              <a:ext cx="42672" cy="50961"/>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9"/>
            <p:cNvSpPr/>
            <p:nvPr/>
          </p:nvSpPr>
          <p:spPr>
            <a:xfrm rot="-9401137">
              <a:off x="9308578" y="3717126"/>
              <a:ext cx="27561" cy="32507"/>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9"/>
            <p:cNvSpPr/>
            <p:nvPr/>
          </p:nvSpPr>
          <p:spPr>
            <a:xfrm rot="-9401137">
              <a:off x="7796530" y="4806659"/>
              <a:ext cx="44036" cy="49733"/>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9"/>
            <p:cNvSpPr/>
            <p:nvPr/>
          </p:nvSpPr>
          <p:spPr>
            <a:xfrm rot="-9401137">
              <a:off x="8186471" y="4268264"/>
              <a:ext cx="78453" cy="95474"/>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9"/>
            <p:cNvSpPr/>
            <p:nvPr/>
          </p:nvSpPr>
          <p:spPr>
            <a:xfrm rot="-9401137">
              <a:off x="8578886" y="4060926"/>
              <a:ext cx="44070" cy="51404"/>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9"/>
            <p:cNvSpPr/>
            <p:nvPr/>
          </p:nvSpPr>
          <p:spPr>
            <a:xfrm rot="-9401137">
              <a:off x="8842326" y="4330236"/>
              <a:ext cx="78419" cy="83945"/>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9"/>
            <p:cNvSpPr/>
            <p:nvPr/>
          </p:nvSpPr>
          <p:spPr>
            <a:xfrm rot="-9401137">
              <a:off x="8342340" y="4307792"/>
              <a:ext cx="78453" cy="78556"/>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9"/>
            <p:cNvSpPr/>
            <p:nvPr/>
          </p:nvSpPr>
          <p:spPr>
            <a:xfrm rot="-9401137">
              <a:off x="8432563" y="4699764"/>
              <a:ext cx="64673" cy="68834"/>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9"/>
            <p:cNvSpPr/>
            <p:nvPr/>
          </p:nvSpPr>
          <p:spPr>
            <a:xfrm rot="-9401137">
              <a:off x="8188068" y="4726169"/>
              <a:ext cx="70199" cy="74326"/>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9"/>
            <p:cNvSpPr/>
            <p:nvPr/>
          </p:nvSpPr>
          <p:spPr>
            <a:xfrm rot="-9401137">
              <a:off x="8202719" y="4980051"/>
              <a:ext cx="78453" cy="77225"/>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9"/>
            <p:cNvSpPr/>
            <p:nvPr/>
          </p:nvSpPr>
          <p:spPr>
            <a:xfrm rot="-9401137">
              <a:off x="9202198" y="4529604"/>
              <a:ext cx="53689" cy="53655"/>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9"/>
            <p:cNvSpPr/>
            <p:nvPr/>
          </p:nvSpPr>
          <p:spPr>
            <a:xfrm rot="-9401137">
              <a:off x="8611942" y="4755064"/>
              <a:ext cx="63309" cy="70949"/>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9"/>
            <p:cNvSpPr/>
            <p:nvPr/>
          </p:nvSpPr>
          <p:spPr>
            <a:xfrm rot="-9401137">
              <a:off x="8074298" y="3971156"/>
              <a:ext cx="45401" cy="49562"/>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9"/>
            <p:cNvSpPr/>
            <p:nvPr/>
          </p:nvSpPr>
          <p:spPr>
            <a:xfrm rot="-9401137">
              <a:off x="9293731" y="4021821"/>
              <a:ext cx="35816" cy="28960"/>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 name="Google Shape;350;p9"/>
          <p:cNvSpPr/>
          <p:nvPr/>
        </p:nvSpPr>
        <p:spPr>
          <a:xfrm rot="-9527801">
            <a:off x="2260111" y="599227"/>
            <a:ext cx="13781" cy="17909"/>
          </a:xfrm>
          <a:custGeom>
            <a:rect b="b" l="l" r="r" t="t"/>
            <a:pathLst>
              <a:path extrusionOk="0" h="525" w="404">
                <a:moveTo>
                  <a:pt x="121" y="0"/>
                </a:moveTo>
                <a:lnTo>
                  <a:pt x="0" y="162"/>
                </a:lnTo>
                <a:cubicBezTo>
                  <a:pt x="0" y="202"/>
                  <a:pt x="0" y="202"/>
                  <a:pt x="0" y="242"/>
                </a:cubicBezTo>
                <a:cubicBezTo>
                  <a:pt x="0" y="323"/>
                  <a:pt x="0" y="363"/>
                  <a:pt x="0" y="404"/>
                </a:cubicBezTo>
                <a:lnTo>
                  <a:pt x="162" y="525"/>
                </a:lnTo>
                <a:cubicBezTo>
                  <a:pt x="242" y="525"/>
                  <a:pt x="323" y="444"/>
                  <a:pt x="363" y="363"/>
                </a:cubicBezTo>
                <a:cubicBezTo>
                  <a:pt x="404" y="283"/>
                  <a:pt x="404" y="202"/>
                  <a:pt x="363" y="162"/>
                </a:cubicBezTo>
                <a:cubicBezTo>
                  <a:pt x="323" y="41"/>
                  <a:pt x="242" y="0"/>
                  <a:pt x="1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9"/>
          <p:cNvSpPr/>
          <p:nvPr/>
        </p:nvSpPr>
        <p:spPr>
          <a:xfrm rot="-9527801">
            <a:off x="1709030" y="1717475"/>
            <a:ext cx="27528" cy="16544"/>
          </a:xfrm>
          <a:custGeom>
            <a:rect b="b" l="l" r="r" t="t"/>
            <a:pathLst>
              <a:path extrusionOk="0" h="485" w="807">
                <a:moveTo>
                  <a:pt x="283" y="0"/>
                </a:moveTo>
                <a:cubicBezTo>
                  <a:pt x="202" y="0"/>
                  <a:pt x="81" y="40"/>
                  <a:pt x="0" y="121"/>
                </a:cubicBezTo>
                <a:lnTo>
                  <a:pt x="81" y="363"/>
                </a:lnTo>
                <a:cubicBezTo>
                  <a:pt x="283" y="363"/>
                  <a:pt x="484" y="403"/>
                  <a:pt x="646" y="484"/>
                </a:cubicBezTo>
                <a:lnTo>
                  <a:pt x="807" y="282"/>
                </a:lnTo>
                <a:cubicBezTo>
                  <a:pt x="686" y="121"/>
                  <a:pt x="484"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9"/>
          <p:cNvSpPr/>
          <p:nvPr/>
        </p:nvSpPr>
        <p:spPr>
          <a:xfrm rot="-9527801">
            <a:off x="1476603" y="1884155"/>
            <a:ext cx="13781" cy="11598"/>
          </a:xfrm>
          <a:custGeom>
            <a:rect b="b" l="l" r="r" t="t"/>
            <a:pathLst>
              <a:path extrusionOk="0" h="340" w="404">
                <a:moveTo>
                  <a:pt x="266" y="1"/>
                </a:moveTo>
                <a:cubicBezTo>
                  <a:pt x="245" y="1"/>
                  <a:pt x="223" y="6"/>
                  <a:pt x="202" y="17"/>
                </a:cubicBezTo>
                <a:cubicBezTo>
                  <a:pt x="121" y="17"/>
                  <a:pt x="40" y="97"/>
                  <a:pt x="0" y="178"/>
                </a:cubicBezTo>
                <a:cubicBezTo>
                  <a:pt x="0" y="218"/>
                  <a:pt x="0" y="299"/>
                  <a:pt x="0" y="339"/>
                </a:cubicBezTo>
                <a:lnTo>
                  <a:pt x="161" y="299"/>
                </a:lnTo>
                <a:lnTo>
                  <a:pt x="161" y="339"/>
                </a:lnTo>
                <a:cubicBezTo>
                  <a:pt x="161" y="339"/>
                  <a:pt x="282" y="218"/>
                  <a:pt x="282" y="218"/>
                </a:cubicBezTo>
                <a:lnTo>
                  <a:pt x="282" y="178"/>
                </a:lnTo>
                <a:lnTo>
                  <a:pt x="403" y="97"/>
                </a:lnTo>
                <a:cubicBezTo>
                  <a:pt x="374" y="38"/>
                  <a:pt x="323" y="1"/>
                  <a:pt x="2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 name="Google Shape;353;p9"/>
          <p:cNvGrpSpPr/>
          <p:nvPr/>
        </p:nvGrpSpPr>
        <p:grpSpPr>
          <a:xfrm rot="-734960">
            <a:off x="7457458" y="3409331"/>
            <a:ext cx="1321248" cy="2086090"/>
            <a:chOff x="3774651" y="3335219"/>
            <a:chExt cx="1496659" cy="2317501"/>
          </a:xfrm>
        </p:grpSpPr>
        <p:sp>
          <p:nvSpPr>
            <p:cNvPr id="354" name="Google Shape;354;p9"/>
            <p:cNvSpPr/>
            <p:nvPr/>
          </p:nvSpPr>
          <p:spPr>
            <a:xfrm rot="-6495022">
              <a:off x="3931979" y="4877370"/>
              <a:ext cx="1463322" cy="122594"/>
            </a:xfrm>
            <a:custGeom>
              <a:rect b="b" l="l" r="r" t="t"/>
              <a:pathLst>
                <a:path extrusionOk="0" h="3594" w="42899">
                  <a:moveTo>
                    <a:pt x="23678" y="1"/>
                  </a:moveTo>
                  <a:cubicBezTo>
                    <a:pt x="21774" y="1"/>
                    <a:pt x="19864" y="63"/>
                    <a:pt x="17935" y="201"/>
                  </a:cubicBezTo>
                  <a:cubicBezTo>
                    <a:pt x="12288" y="604"/>
                    <a:pt x="6642" y="1572"/>
                    <a:pt x="1158" y="3064"/>
                  </a:cubicBezTo>
                  <a:lnTo>
                    <a:pt x="149" y="3347"/>
                  </a:lnTo>
                  <a:cubicBezTo>
                    <a:pt x="0" y="3384"/>
                    <a:pt x="23" y="3593"/>
                    <a:pt x="123" y="3593"/>
                  </a:cubicBezTo>
                  <a:cubicBezTo>
                    <a:pt x="131" y="3593"/>
                    <a:pt x="140" y="3592"/>
                    <a:pt x="149" y="3589"/>
                  </a:cubicBezTo>
                  <a:lnTo>
                    <a:pt x="190" y="3589"/>
                  </a:lnTo>
                  <a:cubicBezTo>
                    <a:pt x="2892" y="2782"/>
                    <a:pt x="5675" y="2137"/>
                    <a:pt x="8498" y="1612"/>
                  </a:cubicBezTo>
                  <a:cubicBezTo>
                    <a:pt x="11240" y="1128"/>
                    <a:pt x="14023" y="725"/>
                    <a:pt x="16846" y="524"/>
                  </a:cubicBezTo>
                  <a:cubicBezTo>
                    <a:pt x="19177" y="321"/>
                    <a:pt x="21536" y="231"/>
                    <a:pt x="23900" y="231"/>
                  </a:cubicBezTo>
                  <a:cubicBezTo>
                    <a:pt x="24358" y="231"/>
                    <a:pt x="24816" y="235"/>
                    <a:pt x="25274" y="241"/>
                  </a:cubicBezTo>
                  <a:cubicBezTo>
                    <a:pt x="28057" y="282"/>
                    <a:pt x="30799" y="483"/>
                    <a:pt x="33542" y="846"/>
                  </a:cubicBezTo>
                  <a:cubicBezTo>
                    <a:pt x="36284" y="1169"/>
                    <a:pt x="39027" y="1653"/>
                    <a:pt x="41688" y="2298"/>
                  </a:cubicBezTo>
                  <a:lnTo>
                    <a:pt x="42656" y="2540"/>
                  </a:lnTo>
                  <a:cubicBezTo>
                    <a:pt x="42818" y="2540"/>
                    <a:pt x="42898" y="2338"/>
                    <a:pt x="42777" y="2298"/>
                  </a:cubicBezTo>
                  <a:cubicBezTo>
                    <a:pt x="40075" y="1653"/>
                    <a:pt x="37373" y="1128"/>
                    <a:pt x="34671" y="766"/>
                  </a:cubicBezTo>
                  <a:cubicBezTo>
                    <a:pt x="31888" y="362"/>
                    <a:pt x="29106" y="120"/>
                    <a:pt x="26323" y="40"/>
                  </a:cubicBezTo>
                  <a:cubicBezTo>
                    <a:pt x="25442" y="14"/>
                    <a:pt x="24561" y="1"/>
                    <a:pt x="23678"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9"/>
            <p:cNvSpPr/>
            <p:nvPr/>
          </p:nvSpPr>
          <p:spPr>
            <a:xfrm rot="-6495022">
              <a:off x="3844267" y="4433258"/>
              <a:ext cx="708483" cy="658988"/>
            </a:xfrm>
            <a:custGeom>
              <a:rect b="b" l="l" r="r" t="t"/>
              <a:pathLst>
                <a:path extrusionOk="0" h="19319" w="20770">
                  <a:moveTo>
                    <a:pt x="20770" y="1"/>
                  </a:moveTo>
                  <a:lnTo>
                    <a:pt x="20770" y="1"/>
                  </a:lnTo>
                  <a:cubicBezTo>
                    <a:pt x="19399" y="485"/>
                    <a:pt x="18148" y="1170"/>
                    <a:pt x="17059" y="2098"/>
                  </a:cubicBezTo>
                  <a:lnTo>
                    <a:pt x="8873" y="8026"/>
                  </a:lnTo>
                  <a:cubicBezTo>
                    <a:pt x="6977" y="9357"/>
                    <a:pt x="5162" y="10809"/>
                    <a:pt x="3509" y="12382"/>
                  </a:cubicBezTo>
                  <a:cubicBezTo>
                    <a:pt x="1613" y="14277"/>
                    <a:pt x="0" y="16939"/>
                    <a:pt x="646" y="19318"/>
                  </a:cubicBezTo>
                  <a:lnTo>
                    <a:pt x="726" y="19238"/>
                  </a:lnTo>
                  <a:cubicBezTo>
                    <a:pt x="5122" y="17302"/>
                    <a:pt x="9397" y="14922"/>
                    <a:pt x="13027" y="11777"/>
                  </a:cubicBezTo>
                  <a:cubicBezTo>
                    <a:pt x="16656" y="8591"/>
                    <a:pt x="19600" y="4517"/>
                    <a:pt x="20770"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9"/>
            <p:cNvSpPr/>
            <p:nvPr/>
          </p:nvSpPr>
          <p:spPr>
            <a:xfrm rot="-6495022">
              <a:off x="3604079" y="3882601"/>
              <a:ext cx="1412838" cy="359631"/>
            </a:xfrm>
            <a:custGeom>
              <a:rect b="b" l="l" r="r" t="t"/>
              <a:pathLst>
                <a:path extrusionOk="0" h="10543" w="41419">
                  <a:moveTo>
                    <a:pt x="18469" y="1"/>
                  </a:moveTo>
                  <a:cubicBezTo>
                    <a:pt x="12280" y="1"/>
                    <a:pt x="4717" y="2412"/>
                    <a:pt x="1" y="5503"/>
                  </a:cubicBezTo>
                  <a:cubicBezTo>
                    <a:pt x="3469" y="7923"/>
                    <a:pt x="7865" y="8891"/>
                    <a:pt x="12180" y="9536"/>
                  </a:cubicBezTo>
                  <a:cubicBezTo>
                    <a:pt x="16798" y="10211"/>
                    <a:pt x="21453" y="10543"/>
                    <a:pt x="26107" y="10543"/>
                  </a:cubicBezTo>
                  <a:cubicBezTo>
                    <a:pt x="28403" y="10543"/>
                    <a:pt x="30699" y="10462"/>
                    <a:pt x="32990" y="10302"/>
                  </a:cubicBezTo>
                  <a:cubicBezTo>
                    <a:pt x="35853" y="10101"/>
                    <a:pt x="38838" y="9738"/>
                    <a:pt x="41419" y="8326"/>
                  </a:cubicBezTo>
                  <a:cubicBezTo>
                    <a:pt x="41419" y="7963"/>
                    <a:pt x="41015" y="7721"/>
                    <a:pt x="40693" y="7600"/>
                  </a:cubicBezTo>
                  <a:lnTo>
                    <a:pt x="28150" y="2438"/>
                  </a:lnTo>
                  <a:cubicBezTo>
                    <a:pt x="26497" y="1712"/>
                    <a:pt x="24803" y="1067"/>
                    <a:pt x="23029" y="543"/>
                  </a:cubicBezTo>
                  <a:cubicBezTo>
                    <a:pt x="21658" y="171"/>
                    <a:pt x="20112" y="1"/>
                    <a:pt x="18469"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9"/>
            <p:cNvSpPr/>
            <p:nvPr/>
          </p:nvSpPr>
          <p:spPr>
            <a:xfrm rot="-6495022">
              <a:off x="4385102" y="4261007"/>
              <a:ext cx="796523" cy="577224"/>
            </a:xfrm>
            <a:custGeom>
              <a:rect b="b" l="l" r="r" t="t"/>
              <a:pathLst>
                <a:path extrusionOk="0" h="16922" w="23351">
                  <a:moveTo>
                    <a:pt x="81" y="0"/>
                  </a:moveTo>
                  <a:cubicBezTo>
                    <a:pt x="0" y="4719"/>
                    <a:pt x="2823" y="8953"/>
                    <a:pt x="6655" y="11615"/>
                  </a:cubicBezTo>
                  <a:cubicBezTo>
                    <a:pt x="10446" y="14236"/>
                    <a:pt x="15124" y="15567"/>
                    <a:pt x="19762" y="16616"/>
                  </a:cubicBezTo>
                  <a:cubicBezTo>
                    <a:pt x="20501" y="16769"/>
                    <a:pt x="21257" y="16922"/>
                    <a:pt x="22019" y="16922"/>
                  </a:cubicBezTo>
                  <a:cubicBezTo>
                    <a:pt x="22461" y="16922"/>
                    <a:pt x="22906" y="16870"/>
                    <a:pt x="23351" y="16737"/>
                  </a:cubicBezTo>
                  <a:cubicBezTo>
                    <a:pt x="19842" y="13631"/>
                    <a:pt x="16576" y="10365"/>
                    <a:pt x="13511" y="6897"/>
                  </a:cubicBezTo>
                  <a:cubicBezTo>
                    <a:pt x="10405" y="3428"/>
                    <a:pt x="4840" y="1008"/>
                    <a:pt x="162" y="0"/>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9"/>
            <p:cNvSpPr/>
            <p:nvPr/>
          </p:nvSpPr>
          <p:spPr>
            <a:xfrm rot="-6495022">
              <a:off x="4329475" y="5043464"/>
              <a:ext cx="345339" cy="515893"/>
            </a:xfrm>
            <a:custGeom>
              <a:rect b="b" l="l" r="r" t="t"/>
              <a:pathLst>
                <a:path extrusionOk="0" h="15124" w="10124">
                  <a:moveTo>
                    <a:pt x="9881" y="0"/>
                  </a:moveTo>
                  <a:lnTo>
                    <a:pt x="9881" y="0"/>
                  </a:lnTo>
                  <a:cubicBezTo>
                    <a:pt x="6050" y="3186"/>
                    <a:pt x="2985" y="7179"/>
                    <a:pt x="969" y="11696"/>
                  </a:cubicBezTo>
                  <a:cubicBezTo>
                    <a:pt x="444" y="12825"/>
                    <a:pt x="1" y="14156"/>
                    <a:pt x="646" y="15124"/>
                  </a:cubicBezTo>
                  <a:cubicBezTo>
                    <a:pt x="3227" y="13511"/>
                    <a:pt x="5405" y="10688"/>
                    <a:pt x="7179" y="8268"/>
                  </a:cubicBezTo>
                  <a:cubicBezTo>
                    <a:pt x="8994" y="5808"/>
                    <a:pt x="10123" y="2864"/>
                    <a:pt x="9881" y="0"/>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9"/>
            <p:cNvSpPr/>
            <p:nvPr/>
          </p:nvSpPr>
          <p:spPr>
            <a:xfrm rot="-6495022">
              <a:off x="4813019" y="4963338"/>
              <a:ext cx="359085" cy="468615"/>
            </a:xfrm>
            <a:custGeom>
              <a:rect b="b" l="l" r="r" t="t"/>
              <a:pathLst>
                <a:path extrusionOk="0" h="13738" w="10527">
                  <a:moveTo>
                    <a:pt x="1612" y="1"/>
                  </a:moveTo>
                  <a:cubicBezTo>
                    <a:pt x="1196" y="1"/>
                    <a:pt x="752" y="81"/>
                    <a:pt x="283" y="267"/>
                  </a:cubicBezTo>
                  <a:lnTo>
                    <a:pt x="243" y="267"/>
                  </a:lnTo>
                  <a:cubicBezTo>
                    <a:pt x="1" y="3332"/>
                    <a:pt x="969" y="6397"/>
                    <a:pt x="2985" y="8777"/>
                  </a:cubicBezTo>
                  <a:cubicBezTo>
                    <a:pt x="5002" y="11076"/>
                    <a:pt x="7623" y="12810"/>
                    <a:pt x="10527" y="13737"/>
                  </a:cubicBezTo>
                  <a:cubicBezTo>
                    <a:pt x="9518" y="10995"/>
                    <a:pt x="8389" y="8293"/>
                    <a:pt x="7220" y="5591"/>
                  </a:cubicBezTo>
                  <a:cubicBezTo>
                    <a:pt x="6776" y="4502"/>
                    <a:pt x="6211" y="3453"/>
                    <a:pt x="5486" y="2485"/>
                  </a:cubicBezTo>
                  <a:cubicBezTo>
                    <a:pt x="4762" y="1565"/>
                    <a:pt x="3449" y="1"/>
                    <a:pt x="1612"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 name="Google Shape;360;p9"/>
          <p:cNvGrpSpPr/>
          <p:nvPr/>
        </p:nvGrpSpPr>
        <p:grpSpPr>
          <a:xfrm flipH="1" rot="1743742">
            <a:off x="-587043" y="-415109"/>
            <a:ext cx="2736082" cy="2821342"/>
            <a:chOff x="5408726" y="-757760"/>
            <a:chExt cx="3819204" cy="3162113"/>
          </a:xfrm>
        </p:grpSpPr>
        <p:sp>
          <p:nvSpPr>
            <p:cNvPr id="361" name="Google Shape;361;p9"/>
            <p:cNvSpPr/>
            <p:nvPr/>
          </p:nvSpPr>
          <p:spPr>
            <a:xfrm rot="-8862877">
              <a:off x="7383307" y="-580692"/>
              <a:ext cx="1336874" cy="2119307"/>
            </a:xfrm>
            <a:custGeom>
              <a:rect b="b" l="l" r="r" t="t"/>
              <a:pathLst>
                <a:path extrusionOk="0" h="66092" w="41716">
                  <a:moveTo>
                    <a:pt x="41443" y="0"/>
                  </a:moveTo>
                  <a:cubicBezTo>
                    <a:pt x="41399" y="0"/>
                    <a:pt x="41353" y="19"/>
                    <a:pt x="41308" y="64"/>
                  </a:cubicBezTo>
                  <a:cubicBezTo>
                    <a:pt x="37557" y="3613"/>
                    <a:pt x="33968" y="7364"/>
                    <a:pt x="30580" y="11276"/>
                  </a:cubicBezTo>
                  <a:cubicBezTo>
                    <a:pt x="27192" y="15187"/>
                    <a:pt x="24006" y="19220"/>
                    <a:pt x="21022" y="23455"/>
                  </a:cubicBezTo>
                  <a:cubicBezTo>
                    <a:pt x="18078" y="27609"/>
                    <a:pt x="15336" y="31924"/>
                    <a:pt x="12835" y="36320"/>
                  </a:cubicBezTo>
                  <a:cubicBezTo>
                    <a:pt x="10335" y="40756"/>
                    <a:pt x="8036" y="45313"/>
                    <a:pt x="5979" y="49951"/>
                  </a:cubicBezTo>
                  <a:cubicBezTo>
                    <a:pt x="3963" y="54549"/>
                    <a:pt x="2148" y="59267"/>
                    <a:pt x="616" y="64066"/>
                  </a:cubicBezTo>
                  <a:cubicBezTo>
                    <a:pt x="454" y="64631"/>
                    <a:pt x="253" y="65236"/>
                    <a:pt x="51" y="65800"/>
                  </a:cubicBezTo>
                  <a:cubicBezTo>
                    <a:pt x="0" y="65978"/>
                    <a:pt x="141" y="66092"/>
                    <a:pt x="272" y="66092"/>
                  </a:cubicBezTo>
                  <a:cubicBezTo>
                    <a:pt x="350" y="66092"/>
                    <a:pt x="424" y="66052"/>
                    <a:pt x="454" y="65962"/>
                  </a:cubicBezTo>
                  <a:cubicBezTo>
                    <a:pt x="1946" y="61163"/>
                    <a:pt x="3640" y="56444"/>
                    <a:pt x="5616" y="51847"/>
                  </a:cubicBezTo>
                  <a:cubicBezTo>
                    <a:pt x="7593" y="47209"/>
                    <a:pt x="9770" y="42692"/>
                    <a:pt x="12230" y="38296"/>
                  </a:cubicBezTo>
                  <a:cubicBezTo>
                    <a:pt x="14690" y="33819"/>
                    <a:pt x="17352" y="29464"/>
                    <a:pt x="20296" y="25229"/>
                  </a:cubicBezTo>
                  <a:cubicBezTo>
                    <a:pt x="23200" y="20995"/>
                    <a:pt x="26305" y="16922"/>
                    <a:pt x="29612" y="13010"/>
                  </a:cubicBezTo>
                  <a:cubicBezTo>
                    <a:pt x="32919" y="9057"/>
                    <a:pt x="36468" y="5307"/>
                    <a:pt x="40178" y="1677"/>
                  </a:cubicBezTo>
                  <a:cubicBezTo>
                    <a:pt x="40662" y="1234"/>
                    <a:pt x="41106" y="790"/>
                    <a:pt x="41590" y="387"/>
                  </a:cubicBezTo>
                  <a:cubicBezTo>
                    <a:pt x="41715" y="230"/>
                    <a:pt x="41597" y="0"/>
                    <a:pt x="4144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9"/>
            <p:cNvSpPr/>
            <p:nvPr/>
          </p:nvSpPr>
          <p:spPr>
            <a:xfrm rot="-8862877">
              <a:off x="7690931" y="569134"/>
              <a:ext cx="442057" cy="1440662"/>
            </a:xfrm>
            <a:custGeom>
              <a:rect b="b" l="l" r="r" t="t"/>
              <a:pathLst>
                <a:path extrusionOk="0" h="44928" w="13794">
                  <a:moveTo>
                    <a:pt x="687" y="0"/>
                  </a:moveTo>
                  <a:cubicBezTo>
                    <a:pt x="1" y="2380"/>
                    <a:pt x="203" y="4800"/>
                    <a:pt x="404" y="7179"/>
                  </a:cubicBezTo>
                  <a:cubicBezTo>
                    <a:pt x="888" y="12825"/>
                    <a:pt x="1412" y="18431"/>
                    <a:pt x="1937" y="24077"/>
                  </a:cubicBezTo>
                  <a:cubicBezTo>
                    <a:pt x="2259" y="27908"/>
                    <a:pt x="2622" y="31780"/>
                    <a:pt x="3671" y="35490"/>
                  </a:cubicBezTo>
                  <a:cubicBezTo>
                    <a:pt x="4881" y="39765"/>
                    <a:pt x="7583" y="44120"/>
                    <a:pt x="12180" y="44927"/>
                  </a:cubicBezTo>
                  <a:lnTo>
                    <a:pt x="12140" y="44766"/>
                  </a:lnTo>
                  <a:cubicBezTo>
                    <a:pt x="13350" y="36619"/>
                    <a:pt x="13793" y="28352"/>
                    <a:pt x="12261" y="20488"/>
                  </a:cubicBezTo>
                  <a:cubicBezTo>
                    <a:pt x="10688" y="12623"/>
                    <a:pt x="6938" y="5082"/>
                    <a:pt x="687" y="0"/>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9"/>
            <p:cNvSpPr/>
            <p:nvPr/>
          </p:nvSpPr>
          <p:spPr>
            <a:xfrm rot="-8862877">
              <a:off x="5839609" y="209075"/>
              <a:ext cx="1499224" cy="1961446"/>
            </a:xfrm>
            <a:custGeom>
              <a:rect b="b" l="l" r="r" t="t"/>
              <a:pathLst>
                <a:path extrusionOk="0" h="61169" w="46782">
                  <a:moveTo>
                    <a:pt x="46325" y="0"/>
                  </a:moveTo>
                  <a:cubicBezTo>
                    <a:pt x="45820" y="0"/>
                    <a:pt x="45266" y="338"/>
                    <a:pt x="44806" y="675"/>
                  </a:cubicBezTo>
                  <a:lnTo>
                    <a:pt x="23754" y="15920"/>
                  </a:lnTo>
                  <a:cubicBezTo>
                    <a:pt x="20891" y="17896"/>
                    <a:pt x="18108" y="20074"/>
                    <a:pt x="15487" y="22372"/>
                  </a:cubicBezTo>
                  <a:cubicBezTo>
                    <a:pt x="5969" y="31003"/>
                    <a:pt x="0" y="49110"/>
                    <a:pt x="403" y="61169"/>
                  </a:cubicBezTo>
                  <a:cubicBezTo>
                    <a:pt x="7864" y="57620"/>
                    <a:pt x="13873" y="51692"/>
                    <a:pt x="19277" y="45562"/>
                  </a:cubicBezTo>
                  <a:cubicBezTo>
                    <a:pt x="27747" y="35963"/>
                    <a:pt x="35207" y="25478"/>
                    <a:pt x="41539" y="14347"/>
                  </a:cubicBezTo>
                  <a:cubicBezTo>
                    <a:pt x="44080" y="9830"/>
                    <a:pt x="46500" y="5071"/>
                    <a:pt x="46782" y="111"/>
                  </a:cubicBezTo>
                  <a:cubicBezTo>
                    <a:pt x="46637" y="33"/>
                    <a:pt x="46483" y="0"/>
                    <a:pt x="46325" y="0"/>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9"/>
            <p:cNvSpPr/>
            <p:nvPr/>
          </p:nvSpPr>
          <p:spPr>
            <a:xfrm rot="-8862877">
              <a:off x="6543898" y="4873"/>
              <a:ext cx="1631066" cy="808256"/>
            </a:xfrm>
            <a:custGeom>
              <a:rect b="b" l="l" r="r" t="t"/>
              <a:pathLst>
                <a:path extrusionOk="0" h="25206" w="50896">
                  <a:moveTo>
                    <a:pt x="50896" y="0"/>
                  </a:moveTo>
                  <a:lnTo>
                    <a:pt x="50896" y="0"/>
                  </a:lnTo>
                  <a:cubicBezTo>
                    <a:pt x="42306" y="3025"/>
                    <a:pt x="33635" y="5646"/>
                    <a:pt x="24803" y="7784"/>
                  </a:cubicBezTo>
                  <a:cubicBezTo>
                    <a:pt x="16011" y="9921"/>
                    <a:pt x="6413" y="16616"/>
                    <a:pt x="0" y="23028"/>
                  </a:cubicBezTo>
                  <a:cubicBezTo>
                    <a:pt x="3192" y="24532"/>
                    <a:pt x="6744" y="25205"/>
                    <a:pt x="10391" y="25205"/>
                  </a:cubicBezTo>
                  <a:cubicBezTo>
                    <a:pt x="15547" y="25205"/>
                    <a:pt x="20895" y="23860"/>
                    <a:pt x="25690" y="21617"/>
                  </a:cubicBezTo>
                  <a:cubicBezTo>
                    <a:pt x="33836" y="17826"/>
                    <a:pt x="40692" y="11696"/>
                    <a:pt x="47105" y="5364"/>
                  </a:cubicBezTo>
                  <a:cubicBezTo>
                    <a:pt x="48678" y="3791"/>
                    <a:pt x="50331" y="2097"/>
                    <a:pt x="50896" y="0"/>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9"/>
            <p:cNvSpPr/>
            <p:nvPr/>
          </p:nvSpPr>
          <p:spPr>
            <a:xfrm rot="-8862877">
              <a:off x="8543788" y="305593"/>
              <a:ext cx="496312" cy="811431"/>
            </a:xfrm>
            <a:custGeom>
              <a:rect b="b" l="l" r="r" t="t"/>
              <a:pathLst>
                <a:path extrusionOk="0" h="25305" w="15487">
                  <a:moveTo>
                    <a:pt x="0" y="1"/>
                  </a:moveTo>
                  <a:lnTo>
                    <a:pt x="0" y="1"/>
                  </a:lnTo>
                  <a:cubicBezTo>
                    <a:pt x="1371" y="8187"/>
                    <a:pt x="4880" y="15890"/>
                    <a:pt x="10163" y="22262"/>
                  </a:cubicBezTo>
                  <a:cubicBezTo>
                    <a:pt x="11418" y="23783"/>
                    <a:pt x="13067" y="25304"/>
                    <a:pt x="15110" y="25304"/>
                  </a:cubicBezTo>
                  <a:cubicBezTo>
                    <a:pt x="15234" y="25304"/>
                    <a:pt x="15360" y="25298"/>
                    <a:pt x="15486" y="25287"/>
                  </a:cubicBezTo>
                  <a:cubicBezTo>
                    <a:pt x="15486" y="20165"/>
                    <a:pt x="12986" y="14761"/>
                    <a:pt x="10808" y="10204"/>
                  </a:cubicBezTo>
                  <a:cubicBezTo>
                    <a:pt x="8631" y="5687"/>
                    <a:pt x="4920" y="1775"/>
                    <a:pt x="0" y="1"/>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9"/>
            <p:cNvSpPr/>
            <p:nvPr/>
          </p:nvSpPr>
          <p:spPr>
            <a:xfrm rot="-8862877">
              <a:off x="7915650" y="-206795"/>
              <a:ext cx="1041721" cy="304082"/>
            </a:xfrm>
            <a:custGeom>
              <a:rect b="b" l="l" r="r" t="t"/>
              <a:pathLst>
                <a:path extrusionOk="0" h="9483" w="32506">
                  <a:moveTo>
                    <a:pt x="13758" y="0"/>
                  </a:moveTo>
                  <a:cubicBezTo>
                    <a:pt x="12132" y="0"/>
                    <a:pt x="10513" y="136"/>
                    <a:pt x="8913" y="393"/>
                  </a:cubicBezTo>
                  <a:cubicBezTo>
                    <a:pt x="6131" y="957"/>
                    <a:pt x="888" y="2087"/>
                    <a:pt x="1" y="6725"/>
                  </a:cubicBezTo>
                  <a:cubicBezTo>
                    <a:pt x="3227" y="8596"/>
                    <a:pt x="7056" y="9482"/>
                    <a:pt x="10971" y="9482"/>
                  </a:cubicBezTo>
                  <a:cubicBezTo>
                    <a:pt x="12879" y="9482"/>
                    <a:pt x="14807" y="9272"/>
                    <a:pt x="16697" y="8862"/>
                  </a:cubicBezTo>
                  <a:cubicBezTo>
                    <a:pt x="22464" y="7652"/>
                    <a:pt x="27868" y="4708"/>
                    <a:pt x="32506" y="1038"/>
                  </a:cubicBezTo>
                  <a:cubicBezTo>
                    <a:pt x="26940" y="595"/>
                    <a:pt x="21375" y="232"/>
                    <a:pt x="15769" y="70"/>
                  </a:cubicBezTo>
                  <a:cubicBezTo>
                    <a:pt x="15098" y="23"/>
                    <a:pt x="14428" y="0"/>
                    <a:pt x="13758" y="0"/>
                  </a:cubicBezTo>
                  <a:close/>
                </a:path>
              </a:pathLst>
            </a:custGeom>
            <a:solidFill>
              <a:srgbClr val="3F7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9"/>
            <p:cNvSpPr/>
            <p:nvPr/>
          </p:nvSpPr>
          <p:spPr>
            <a:xfrm rot="-8862877">
              <a:off x="6110253" y="364212"/>
              <a:ext cx="1196284" cy="1569824"/>
            </a:xfrm>
            <a:custGeom>
              <a:rect b="b" l="l" r="r" t="t"/>
              <a:pathLst>
                <a:path extrusionOk="0" h="48956" w="37329">
                  <a:moveTo>
                    <a:pt x="571" y="48769"/>
                  </a:moveTo>
                  <a:cubicBezTo>
                    <a:pt x="568" y="48769"/>
                    <a:pt x="564" y="48771"/>
                    <a:pt x="558" y="48778"/>
                  </a:cubicBezTo>
                  <a:cubicBezTo>
                    <a:pt x="558" y="48799"/>
                    <a:pt x="561" y="48806"/>
                    <a:pt x="564" y="48806"/>
                  </a:cubicBezTo>
                  <a:cubicBezTo>
                    <a:pt x="572" y="48806"/>
                    <a:pt x="582" y="48769"/>
                    <a:pt x="571" y="48769"/>
                  </a:cubicBezTo>
                  <a:close/>
                  <a:moveTo>
                    <a:pt x="36932" y="1"/>
                  </a:moveTo>
                  <a:cubicBezTo>
                    <a:pt x="36878" y="1"/>
                    <a:pt x="36823" y="18"/>
                    <a:pt x="36773" y="60"/>
                  </a:cubicBezTo>
                  <a:cubicBezTo>
                    <a:pt x="32055" y="4214"/>
                    <a:pt x="27619" y="8650"/>
                    <a:pt x="23465" y="13369"/>
                  </a:cubicBezTo>
                  <a:cubicBezTo>
                    <a:pt x="19875" y="17482"/>
                    <a:pt x="16448" y="21757"/>
                    <a:pt x="13302" y="26234"/>
                  </a:cubicBezTo>
                  <a:cubicBezTo>
                    <a:pt x="10721" y="29783"/>
                    <a:pt x="8341" y="33493"/>
                    <a:pt x="6083" y="37284"/>
                  </a:cubicBezTo>
                  <a:cubicBezTo>
                    <a:pt x="4591" y="39865"/>
                    <a:pt x="3099" y="42486"/>
                    <a:pt x="1727" y="45188"/>
                  </a:cubicBezTo>
                  <a:cubicBezTo>
                    <a:pt x="1163" y="46277"/>
                    <a:pt x="558" y="47406"/>
                    <a:pt x="114" y="48576"/>
                  </a:cubicBezTo>
                  <a:lnTo>
                    <a:pt x="74" y="48657"/>
                  </a:lnTo>
                  <a:cubicBezTo>
                    <a:pt x="0" y="48829"/>
                    <a:pt x="151" y="48956"/>
                    <a:pt x="308" y="48956"/>
                  </a:cubicBezTo>
                  <a:cubicBezTo>
                    <a:pt x="408" y="48956"/>
                    <a:pt x="511" y="48904"/>
                    <a:pt x="558" y="48778"/>
                  </a:cubicBezTo>
                  <a:lnTo>
                    <a:pt x="639" y="48657"/>
                  </a:lnTo>
                  <a:cubicBezTo>
                    <a:pt x="719" y="48455"/>
                    <a:pt x="800" y="48294"/>
                    <a:pt x="881" y="48092"/>
                  </a:cubicBezTo>
                  <a:cubicBezTo>
                    <a:pt x="1203" y="47406"/>
                    <a:pt x="1526" y="46721"/>
                    <a:pt x="1889" y="46035"/>
                  </a:cubicBezTo>
                  <a:cubicBezTo>
                    <a:pt x="3139" y="43535"/>
                    <a:pt x="4470" y="41075"/>
                    <a:pt x="5922" y="38615"/>
                  </a:cubicBezTo>
                  <a:cubicBezTo>
                    <a:pt x="8019" y="34985"/>
                    <a:pt x="10318" y="31436"/>
                    <a:pt x="12737" y="27968"/>
                  </a:cubicBezTo>
                  <a:cubicBezTo>
                    <a:pt x="15762" y="23572"/>
                    <a:pt x="19029" y="19337"/>
                    <a:pt x="22537" y="15264"/>
                  </a:cubicBezTo>
                  <a:cubicBezTo>
                    <a:pt x="26530" y="10586"/>
                    <a:pt x="30805" y="6150"/>
                    <a:pt x="35362" y="1996"/>
                  </a:cubicBezTo>
                  <a:cubicBezTo>
                    <a:pt x="35926" y="1472"/>
                    <a:pt x="36531" y="947"/>
                    <a:pt x="37136" y="423"/>
                  </a:cubicBezTo>
                  <a:cubicBezTo>
                    <a:pt x="37328" y="263"/>
                    <a:pt x="37139" y="1"/>
                    <a:pt x="36932"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9"/>
            <p:cNvSpPr/>
            <p:nvPr/>
          </p:nvSpPr>
          <p:spPr>
            <a:xfrm rot="-8862877">
              <a:off x="7782147" y="723446"/>
              <a:ext cx="283809" cy="1220946"/>
            </a:xfrm>
            <a:custGeom>
              <a:rect b="b" l="l" r="r" t="t"/>
              <a:pathLst>
                <a:path extrusionOk="0" h="38076" w="8856">
                  <a:moveTo>
                    <a:pt x="346" y="1"/>
                  </a:moveTo>
                  <a:cubicBezTo>
                    <a:pt x="174" y="1"/>
                    <a:pt x="1" y="175"/>
                    <a:pt x="111" y="368"/>
                  </a:cubicBezTo>
                  <a:cubicBezTo>
                    <a:pt x="555" y="1296"/>
                    <a:pt x="918" y="2224"/>
                    <a:pt x="1200" y="3232"/>
                  </a:cubicBezTo>
                  <a:cubicBezTo>
                    <a:pt x="2168" y="6216"/>
                    <a:pt x="2854" y="9281"/>
                    <a:pt x="3337" y="12387"/>
                  </a:cubicBezTo>
                  <a:cubicBezTo>
                    <a:pt x="3741" y="14806"/>
                    <a:pt x="4023" y="17226"/>
                    <a:pt x="4225" y="19646"/>
                  </a:cubicBezTo>
                  <a:cubicBezTo>
                    <a:pt x="4467" y="22065"/>
                    <a:pt x="4668" y="24445"/>
                    <a:pt x="5031" y="26865"/>
                  </a:cubicBezTo>
                  <a:cubicBezTo>
                    <a:pt x="5394" y="29768"/>
                    <a:pt x="6080" y="32632"/>
                    <a:pt x="7048" y="35374"/>
                  </a:cubicBezTo>
                  <a:cubicBezTo>
                    <a:pt x="7290" y="36019"/>
                    <a:pt x="7572" y="36665"/>
                    <a:pt x="7895" y="37270"/>
                  </a:cubicBezTo>
                  <a:cubicBezTo>
                    <a:pt x="8016" y="37512"/>
                    <a:pt x="8177" y="37754"/>
                    <a:pt x="8338" y="37995"/>
                  </a:cubicBezTo>
                  <a:cubicBezTo>
                    <a:pt x="8385" y="38052"/>
                    <a:pt x="8441" y="38075"/>
                    <a:pt x="8496" y="38075"/>
                  </a:cubicBezTo>
                  <a:cubicBezTo>
                    <a:pt x="8678" y="38075"/>
                    <a:pt x="8856" y="37818"/>
                    <a:pt x="8701" y="37633"/>
                  </a:cubicBezTo>
                  <a:cubicBezTo>
                    <a:pt x="8690" y="37610"/>
                    <a:pt x="8685" y="37603"/>
                    <a:pt x="8683" y="37603"/>
                  </a:cubicBezTo>
                  <a:cubicBezTo>
                    <a:pt x="8679" y="37603"/>
                    <a:pt x="8683" y="37621"/>
                    <a:pt x="8679" y="37621"/>
                  </a:cubicBezTo>
                  <a:cubicBezTo>
                    <a:pt x="8677" y="37621"/>
                    <a:pt x="8672" y="37614"/>
                    <a:pt x="8661" y="37592"/>
                  </a:cubicBezTo>
                  <a:cubicBezTo>
                    <a:pt x="8621" y="37471"/>
                    <a:pt x="8500" y="37350"/>
                    <a:pt x="8459" y="37229"/>
                  </a:cubicBezTo>
                  <a:cubicBezTo>
                    <a:pt x="8177" y="36745"/>
                    <a:pt x="7895" y="36221"/>
                    <a:pt x="7693" y="35656"/>
                  </a:cubicBezTo>
                  <a:cubicBezTo>
                    <a:pt x="6765" y="33156"/>
                    <a:pt x="6080" y="30535"/>
                    <a:pt x="5677" y="27873"/>
                  </a:cubicBezTo>
                  <a:cubicBezTo>
                    <a:pt x="4870" y="23154"/>
                    <a:pt x="4709" y="18315"/>
                    <a:pt x="4023" y="13596"/>
                  </a:cubicBezTo>
                  <a:cubicBezTo>
                    <a:pt x="3539" y="10249"/>
                    <a:pt x="2854" y="6942"/>
                    <a:pt x="1886" y="3716"/>
                  </a:cubicBezTo>
                  <a:cubicBezTo>
                    <a:pt x="1644" y="2869"/>
                    <a:pt x="1321" y="2022"/>
                    <a:pt x="998" y="1215"/>
                  </a:cubicBezTo>
                  <a:cubicBezTo>
                    <a:pt x="877" y="852"/>
                    <a:pt x="716" y="489"/>
                    <a:pt x="555" y="167"/>
                  </a:cubicBezTo>
                  <a:lnTo>
                    <a:pt x="555" y="126"/>
                  </a:lnTo>
                  <a:cubicBezTo>
                    <a:pt x="504" y="38"/>
                    <a:pt x="425" y="1"/>
                    <a:pt x="346"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9"/>
            <p:cNvSpPr/>
            <p:nvPr/>
          </p:nvSpPr>
          <p:spPr>
            <a:xfrm rot="-8862877">
              <a:off x="6835627" y="156324"/>
              <a:ext cx="1270184" cy="524376"/>
            </a:xfrm>
            <a:custGeom>
              <a:rect b="b" l="l" r="r" t="t"/>
              <a:pathLst>
                <a:path extrusionOk="0" h="16353" w="39635">
                  <a:moveTo>
                    <a:pt x="39238" y="1"/>
                  </a:moveTo>
                  <a:cubicBezTo>
                    <a:pt x="39184" y="1"/>
                    <a:pt x="39129" y="18"/>
                    <a:pt x="39079" y="60"/>
                  </a:cubicBezTo>
                  <a:cubicBezTo>
                    <a:pt x="35571" y="2681"/>
                    <a:pt x="31860" y="5020"/>
                    <a:pt x="27989" y="7077"/>
                  </a:cubicBezTo>
                  <a:cubicBezTo>
                    <a:pt x="21980" y="10183"/>
                    <a:pt x="15608" y="12602"/>
                    <a:pt x="9034" y="14256"/>
                  </a:cubicBezTo>
                  <a:cubicBezTo>
                    <a:pt x="7018" y="14740"/>
                    <a:pt x="5001" y="15183"/>
                    <a:pt x="2945" y="15506"/>
                  </a:cubicBezTo>
                  <a:cubicBezTo>
                    <a:pt x="2340" y="15587"/>
                    <a:pt x="1735" y="15667"/>
                    <a:pt x="1130" y="15748"/>
                  </a:cubicBezTo>
                  <a:lnTo>
                    <a:pt x="847" y="15788"/>
                  </a:lnTo>
                  <a:lnTo>
                    <a:pt x="323" y="15788"/>
                  </a:lnTo>
                  <a:cubicBezTo>
                    <a:pt x="1" y="15829"/>
                    <a:pt x="1" y="16313"/>
                    <a:pt x="323" y="16313"/>
                  </a:cubicBezTo>
                  <a:lnTo>
                    <a:pt x="283" y="16353"/>
                  </a:lnTo>
                  <a:cubicBezTo>
                    <a:pt x="1009" y="16272"/>
                    <a:pt x="1735" y="16192"/>
                    <a:pt x="2461" y="16071"/>
                  </a:cubicBezTo>
                  <a:cubicBezTo>
                    <a:pt x="4396" y="15788"/>
                    <a:pt x="6332" y="15425"/>
                    <a:pt x="8228" y="14982"/>
                  </a:cubicBezTo>
                  <a:cubicBezTo>
                    <a:pt x="11131" y="14296"/>
                    <a:pt x="13954" y="13449"/>
                    <a:pt x="16737" y="12481"/>
                  </a:cubicBezTo>
                  <a:cubicBezTo>
                    <a:pt x="20246" y="11271"/>
                    <a:pt x="23633" y="9820"/>
                    <a:pt x="26940" y="8166"/>
                  </a:cubicBezTo>
                  <a:cubicBezTo>
                    <a:pt x="30852" y="6190"/>
                    <a:pt x="34562" y="3972"/>
                    <a:pt x="38071" y="1431"/>
                  </a:cubicBezTo>
                  <a:cubicBezTo>
                    <a:pt x="38555" y="1108"/>
                    <a:pt x="38999" y="746"/>
                    <a:pt x="39442" y="423"/>
                  </a:cubicBezTo>
                  <a:cubicBezTo>
                    <a:pt x="39634" y="263"/>
                    <a:pt x="39445" y="1"/>
                    <a:pt x="39238"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9"/>
            <p:cNvSpPr/>
            <p:nvPr/>
          </p:nvSpPr>
          <p:spPr>
            <a:xfrm rot="-8862877">
              <a:off x="8097980" y="-67933"/>
              <a:ext cx="759162" cy="110564"/>
            </a:xfrm>
            <a:custGeom>
              <a:rect b="b" l="l" r="r" t="t"/>
              <a:pathLst>
                <a:path extrusionOk="0" h="3448" w="23689">
                  <a:moveTo>
                    <a:pt x="23378" y="1"/>
                  </a:moveTo>
                  <a:cubicBezTo>
                    <a:pt x="23348" y="1"/>
                    <a:pt x="23315" y="7"/>
                    <a:pt x="23280" y="20"/>
                  </a:cubicBezTo>
                  <a:cubicBezTo>
                    <a:pt x="18723" y="1633"/>
                    <a:pt x="13964" y="2601"/>
                    <a:pt x="9124" y="2883"/>
                  </a:cubicBezTo>
                  <a:cubicBezTo>
                    <a:pt x="8489" y="2924"/>
                    <a:pt x="7854" y="2944"/>
                    <a:pt x="7219" y="2944"/>
                  </a:cubicBezTo>
                  <a:cubicBezTo>
                    <a:pt x="5316" y="2944"/>
                    <a:pt x="3418" y="2762"/>
                    <a:pt x="1542" y="2399"/>
                  </a:cubicBezTo>
                  <a:cubicBezTo>
                    <a:pt x="1180" y="2319"/>
                    <a:pt x="776" y="2198"/>
                    <a:pt x="413" y="2077"/>
                  </a:cubicBezTo>
                  <a:cubicBezTo>
                    <a:pt x="378" y="2064"/>
                    <a:pt x="345" y="2058"/>
                    <a:pt x="315" y="2058"/>
                  </a:cubicBezTo>
                  <a:cubicBezTo>
                    <a:pt x="69" y="2058"/>
                    <a:pt x="0" y="2457"/>
                    <a:pt x="252" y="2601"/>
                  </a:cubicBezTo>
                  <a:lnTo>
                    <a:pt x="292" y="2601"/>
                  </a:lnTo>
                  <a:cubicBezTo>
                    <a:pt x="1502" y="2964"/>
                    <a:pt x="2752" y="3206"/>
                    <a:pt x="4003" y="3287"/>
                  </a:cubicBezTo>
                  <a:cubicBezTo>
                    <a:pt x="5186" y="3394"/>
                    <a:pt x="6369" y="3448"/>
                    <a:pt x="7549" y="3448"/>
                  </a:cubicBezTo>
                  <a:cubicBezTo>
                    <a:pt x="9909" y="3448"/>
                    <a:pt x="12257" y="3233"/>
                    <a:pt x="14569" y="2803"/>
                  </a:cubicBezTo>
                  <a:cubicBezTo>
                    <a:pt x="17593" y="2278"/>
                    <a:pt x="20537" y="1512"/>
                    <a:pt x="23401" y="504"/>
                  </a:cubicBezTo>
                  <a:cubicBezTo>
                    <a:pt x="23688" y="396"/>
                    <a:pt x="23624" y="1"/>
                    <a:pt x="23378"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9"/>
            <p:cNvSpPr/>
            <p:nvPr/>
          </p:nvSpPr>
          <p:spPr>
            <a:xfrm rot="-8862877">
              <a:off x="8593371" y="371233"/>
              <a:ext cx="398954" cy="662292"/>
            </a:xfrm>
            <a:custGeom>
              <a:rect b="b" l="l" r="r" t="t"/>
              <a:pathLst>
                <a:path extrusionOk="0" h="20654" w="12449">
                  <a:moveTo>
                    <a:pt x="326" y="1"/>
                  </a:moveTo>
                  <a:cubicBezTo>
                    <a:pt x="163" y="1"/>
                    <a:pt x="0" y="175"/>
                    <a:pt x="83" y="369"/>
                  </a:cubicBezTo>
                  <a:cubicBezTo>
                    <a:pt x="2180" y="5047"/>
                    <a:pt x="4519" y="9604"/>
                    <a:pt x="7181" y="14040"/>
                  </a:cubicBezTo>
                  <a:cubicBezTo>
                    <a:pt x="8391" y="16057"/>
                    <a:pt x="9722" y="18033"/>
                    <a:pt x="11254" y="19848"/>
                  </a:cubicBezTo>
                  <a:cubicBezTo>
                    <a:pt x="11456" y="20090"/>
                    <a:pt x="11658" y="20331"/>
                    <a:pt x="11900" y="20573"/>
                  </a:cubicBezTo>
                  <a:cubicBezTo>
                    <a:pt x="11956" y="20630"/>
                    <a:pt x="12019" y="20653"/>
                    <a:pt x="12079" y="20653"/>
                  </a:cubicBezTo>
                  <a:cubicBezTo>
                    <a:pt x="12278" y="20653"/>
                    <a:pt x="12448" y="20396"/>
                    <a:pt x="12263" y="20211"/>
                  </a:cubicBezTo>
                  <a:cubicBezTo>
                    <a:pt x="11537" y="19485"/>
                    <a:pt x="10891" y="18678"/>
                    <a:pt x="10286" y="17831"/>
                  </a:cubicBezTo>
                  <a:cubicBezTo>
                    <a:pt x="8270" y="14968"/>
                    <a:pt x="6415" y="11983"/>
                    <a:pt x="4842" y="8878"/>
                  </a:cubicBezTo>
                  <a:cubicBezTo>
                    <a:pt x="3310" y="6015"/>
                    <a:pt x="1858" y="3071"/>
                    <a:pt x="527" y="127"/>
                  </a:cubicBezTo>
                  <a:cubicBezTo>
                    <a:pt x="476" y="38"/>
                    <a:pt x="401" y="1"/>
                    <a:pt x="326"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 name="Google Shape;372;p9"/>
          <p:cNvSpPr/>
          <p:nvPr/>
        </p:nvSpPr>
        <p:spPr>
          <a:xfrm rot="-5400000">
            <a:off x="1723769" y="1174220"/>
            <a:ext cx="380111" cy="378732"/>
          </a:xfrm>
          <a:custGeom>
            <a:rect b="b" l="l" r="r" t="t"/>
            <a:pathLst>
              <a:path extrusionOk="0" h="6897" w="6897">
                <a:moveTo>
                  <a:pt x="3469" y="1"/>
                </a:moveTo>
                <a:cubicBezTo>
                  <a:pt x="1573" y="1"/>
                  <a:pt x="1" y="1533"/>
                  <a:pt x="1" y="3429"/>
                </a:cubicBezTo>
                <a:cubicBezTo>
                  <a:pt x="1" y="5364"/>
                  <a:pt x="1573" y="6897"/>
                  <a:pt x="3469" y="6897"/>
                </a:cubicBezTo>
                <a:cubicBezTo>
                  <a:pt x="5364" y="6897"/>
                  <a:pt x="6897" y="5364"/>
                  <a:pt x="6897" y="3429"/>
                </a:cubicBezTo>
                <a:cubicBezTo>
                  <a:pt x="6897" y="1533"/>
                  <a:pt x="5364" y="1"/>
                  <a:pt x="346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 name="Google Shape;373;p9"/>
          <p:cNvGrpSpPr/>
          <p:nvPr/>
        </p:nvGrpSpPr>
        <p:grpSpPr>
          <a:xfrm flipH="1" rot="-217754">
            <a:off x="6248304" y="-1043454"/>
            <a:ext cx="3577395" cy="4171645"/>
            <a:chOff x="-664267" y="-780406"/>
            <a:chExt cx="3577375" cy="4171622"/>
          </a:xfrm>
        </p:grpSpPr>
        <p:sp>
          <p:nvSpPr>
            <p:cNvPr id="374" name="Google Shape;374;p9"/>
            <p:cNvSpPr/>
            <p:nvPr/>
          </p:nvSpPr>
          <p:spPr>
            <a:xfrm rot="-9527801">
              <a:off x="-112352" y="-452067"/>
              <a:ext cx="2473547" cy="3514945"/>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9"/>
            <p:cNvSpPr/>
            <p:nvPr/>
          </p:nvSpPr>
          <p:spPr>
            <a:xfrm rot="-9527801">
              <a:off x="1067809" y="1094508"/>
              <a:ext cx="16544" cy="9688"/>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9"/>
            <p:cNvSpPr/>
            <p:nvPr/>
          </p:nvSpPr>
          <p:spPr>
            <a:xfrm rot="-9527801">
              <a:off x="1469052" y="1387158"/>
              <a:ext cx="15180"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9"/>
            <p:cNvSpPr/>
            <p:nvPr/>
          </p:nvSpPr>
          <p:spPr>
            <a:xfrm rot="-9527801">
              <a:off x="1386086" y="423441"/>
              <a:ext cx="19273" cy="15726"/>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9"/>
            <p:cNvSpPr/>
            <p:nvPr/>
          </p:nvSpPr>
          <p:spPr>
            <a:xfrm rot="-9527801">
              <a:off x="2017466" y="332224"/>
              <a:ext cx="17909" cy="16067"/>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9"/>
            <p:cNvSpPr/>
            <p:nvPr/>
          </p:nvSpPr>
          <p:spPr>
            <a:xfrm rot="-9527801">
              <a:off x="1934750" y="616557"/>
              <a:ext cx="22070" cy="26641"/>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9"/>
            <p:cNvSpPr/>
            <p:nvPr/>
          </p:nvSpPr>
          <p:spPr>
            <a:xfrm rot="-9527801">
              <a:off x="1761762" y="482213"/>
              <a:ext cx="12417" cy="14020"/>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9"/>
            <p:cNvSpPr/>
            <p:nvPr/>
          </p:nvSpPr>
          <p:spPr>
            <a:xfrm rot="-9527801">
              <a:off x="1623811" y="262326"/>
              <a:ext cx="13781" cy="16544"/>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9"/>
            <p:cNvSpPr/>
            <p:nvPr/>
          </p:nvSpPr>
          <p:spPr>
            <a:xfrm rot="-9527801">
              <a:off x="2103455" y="512951"/>
              <a:ext cx="13781" cy="16885"/>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9"/>
            <p:cNvSpPr/>
            <p:nvPr/>
          </p:nvSpPr>
          <p:spPr>
            <a:xfrm rot="-9527801">
              <a:off x="1245107" y="1351949"/>
              <a:ext cx="13781" cy="17909"/>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9"/>
            <p:cNvSpPr/>
            <p:nvPr/>
          </p:nvSpPr>
          <p:spPr>
            <a:xfrm rot="-9527801">
              <a:off x="1651070" y="1318561"/>
              <a:ext cx="42674" cy="35783"/>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9"/>
            <p:cNvSpPr/>
            <p:nvPr/>
          </p:nvSpPr>
          <p:spPr>
            <a:xfrm rot="-9527801">
              <a:off x="1347731" y="1099884"/>
              <a:ext cx="23435" cy="25140"/>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9"/>
            <p:cNvSpPr/>
            <p:nvPr/>
          </p:nvSpPr>
          <p:spPr>
            <a:xfrm rot="-9527801">
              <a:off x="2026810" y="1372567"/>
              <a:ext cx="23435" cy="25686"/>
            </a:xfrm>
            <a:custGeom>
              <a:rect b="b" l="l" r="r" t="t"/>
              <a:pathLst>
                <a:path extrusionOk="0" h="753" w="687">
                  <a:moveTo>
                    <a:pt x="375" y="0"/>
                  </a:moveTo>
                  <a:cubicBezTo>
                    <a:pt x="304" y="0"/>
                    <a:pt x="233" y="20"/>
                    <a:pt x="162" y="67"/>
                  </a:cubicBezTo>
                  <a:lnTo>
                    <a:pt x="122" y="147"/>
                  </a:lnTo>
                  <a:lnTo>
                    <a:pt x="1" y="309"/>
                  </a:lnTo>
                  <a:lnTo>
                    <a:pt x="1" y="430"/>
                  </a:lnTo>
                  <a:cubicBezTo>
                    <a:pt x="41" y="591"/>
                    <a:pt x="202" y="752"/>
                    <a:pt x="404" y="752"/>
                  </a:cubicBezTo>
                  <a:lnTo>
                    <a:pt x="485" y="752"/>
                  </a:lnTo>
                  <a:lnTo>
                    <a:pt x="606" y="712"/>
                  </a:lnTo>
                  <a:lnTo>
                    <a:pt x="646" y="631"/>
                  </a:lnTo>
                  <a:cubicBezTo>
                    <a:pt x="686" y="510"/>
                    <a:pt x="686" y="389"/>
                    <a:pt x="646" y="268"/>
                  </a:cubicBezTo>
                  <a:cubicBezTo>
                    <a:pt x="646" y="188"/>
                    <a:pt x="565" y="67"/>
                    <a:pt x="525" y="26"/>
                  </a:cubicBezTo>
                  <a:cubicBezTo>
                    <a:pt x="475" y="10"/>
                    <a:pt x="425"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9"/>
            <p:cNvSpPr/>
            <p:nvPr/>
          </p:nvSpPr>
          <p:spPr>
            <a:xfrm rot="-9527801">
              <a:off x="2035269" y="1138251"/>
              <a:ext cx="23401" cy="24799"/>
            </a:xfrm>
            <a:custGeom>
              <a:rect b="b" l="l" r="r" t="t"/>
              <a:pathLst>
                <a:path extrusionOk="0" h="727" w="686">
                  <a:moveTo>
                    <a:pt x="242" y="0"/>
                  </a:moveTo>
                  <a:lnTo>
                    <a:pt x="162" y="81"/>
                  </a:lnTo>
                  <a:lnTo>
                    <a:pt x="41" y="242"/>
                  </a:lnTo>
                  <a:cubicBezTo>
                    <a:pt x="0" y="323"/>
                    <a:pt x="0" y="404"/>
                    <a:pt x="41" y="444"/>
                  </a:cubicBezTo>
                  <a:lnTo>
                    <a:pt x="81" y="565"/>
                  </a:lnTo>
                  <a:lnTo>
                    <a:pt x="283" y="686"/>
                  </a:lnTo>
                  <a:cubicBezTo>
                    <a:pt x="323" y="726"/>
                    <a:pt x="363" y="726"/>
                    <a:pt x="444" y="726"/>
                  </a:cubicBezTo>
                  <a:lnTo>
                    <a:pt x="524" y="646"/>
                  </a:lnTo>
                  <a:lnTo>
                    <a:pt x="686" y="444"/>
                  </a:lnTo>
                  <a:cubicBezTo>
                    <a:pt x="686" y="363"/>
                    <a:pt x="686" y="323"/>
                    <a:pt x="686" y="242"/>
                  </a:cubicBezTo>
                  <a:lnTo>
                    <a:pt x="605" y="162"/>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9"/>
            <p:cNvSpPr/>
            <p:nvPr/>
          </p:nvSpPr>
          <p:spPr>
            <a:xfrm rot="-9527801">
              <a:off x="1361634" y="1227433"/>
              <a:ext cx="24799" cy="25686"/>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9"/>
            <p:cNvSpPr/>
            <p:nvPr/>
          </p:nvSpPr>
          <p:spPr>
            <a:xfrm rot="-9527801">
              <a:off x="1359652" y="1561676"/>
              <a:ext cx="13781" cy="19682"/>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9"/>
            <p:cNvSpPr/>
            <p:nvPr/>
          </p:nvSpPr>
          <p:spPr>
            <a:xfrm rot="-9527801">
              <a:off x="1565233" y="1589795"/>
              <a:ext cx="16544" cy="14702"/>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9"/>
            <p:cNvSpPr/>
            <p:nvPr/>
          </p:nvSpPr>
          <p:spPr>
            <a:xfrm rot="-9527801">
              <a:off x="1704325" y="1438955"/>
              <a:ext cx="28927" cy="27528"/>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9"/>
            <p:cNvSpPr/>
            <p:nvPr/>
          </p:nvSpPr>
          <p:spPr>
            <a:xfrm rot="-9527801">
              <a:off x="1583564" y="1460904"/>
              <a:ext cx="26164" cy="27562"/>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9"/>
            <p:cNvSpPr/>
            <p:nvPr/>
          </p:nvSpPr>
          <p:spPr>
            <a:xfrm rot="-9527801">
              <a:off x="1857953" y="1560406"/>
              <a:ext cx="15180" cy="16885"/>
            </a:xfrm>
            <a:custGeom>
              <a:rect b="b" l="l" r="r" t="t"/>
              <a:pathLst>
                <a:path extrusionOk="0" h="495" w="445">
                  <a:moveTo>
                    <a:pt x="224" y="0"/>
                  </a:moveTo>
                  <a:cubicBezTo>
                    <a:pt x="203" y="0"/>
                    <a:pt x="183" y="4"/>
                    <a:pt x="162" y="11"/>
                  </a:cubicBezTo>
                  <a:lnTo>
                    <a:pt x="41" y="212"/>
                  </a:lnTo>
                  <a:cubicBezTo>
                    <a:pt x="41" y="253"/>
                    <a:pt x="0" y="293"/>
                    <a:pt x="0" y="373"/>
                  </a:cubicBezTo>
                  <a:lnTo>
                    <a:pt x="121" y="494"/>
                  </a:lnTo>
                  <a:lnTo>
                    <a:pt x="162" y="494"/>
                  </a:lnTo>
                  <a:cubicBezTo>
                    <a:pt x="242" y="494"/>
                    <a:pt x="323" y="494"/>
                    <a:pt x="404" y="454"/>
                  </a:cubicBezTo>
                  <a:lnTo>
                    <a:pt x="444" y="293"/>
                  </a:lnTo>
                  <a:lnTo>
                    <a:pt x="444" y="212"/>
                  </a:lnTo>
                  <a:cubicBezTo>
                    <a:pt x="411" y="79"/>
                    <a:pt x="32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9"/>
            <p:cNvSpPr/>
            <p:nvPr/>
          </p:nvSpPr>
          <p:spPr>
            <a:xfrm rot="-9527801">
              <a:off x="1537989" y="815669"/>
              <a:ext cx="39911" cy="49428"/>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9"/>
            <p:cNvSpPr/>
            <p:nvPr/>
          </p:nvSpPr>
          <p:spPr>
            <a:xfrm rot="-9527801">
              <a:off x="1736219" y="702689"/>
              <a:ext cx="22070" cy="25891"/>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9"/>
            <p:cNvSpPr/>
            <p:nvPr/>
          </p:nvSpPr>
          <p:spPr>
            <a:xfrm rot="-9527801">
              <a:off x="1875528" y="835184"/>
              <a:ext cx="39911" cy="42708"/>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9"/>
            <p:cNvSpPr/>
            <p:nvPr/>
          </p:nvSpPr>
          <p:spPr>
            <a:xfrm rot="-9527801">
              <a:off x="1619619" y="834683"/>
              <a:ext cx="39945" cy="39297"/>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9"/>
            <p:cNvSpPr/>
            <p:nvPr/>
          </p:nvSpPr>
          <p:spPr>
            <a:xfrm rot="-9527801">
              <a:off x="1217568" y="696867"/>
              <a:ext cx="22070" cy="26198"/>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9"/>
            <p:cNvSpPr/>
            <p:nvPr/>
          </p:nvSpPr>
          <p:spPr>
            <a:xfrm rot="-9527801">
              <a:off x="1673170" y="1032396"/>
              <a:ext cx="33054" cy="35920"/>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9"/>
            <p:cNvSpPr/>
            <p:nvPr/>
          </p:nvSpPr>
          <p:spPr>
            <a:xfrm rot="-9527801">
              <a:off x="1547831" y="1050862"/>
              <a:ext cx="35783" cy="37182"/>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9"/>
            <p:cNvSpPr/>
            <p:nvPr/>
          </p:nvSpPr>
          <p:spPr>
            <a:xfrm rot="-9527801">
              <a:off x="1295543" y="1023597"/>
              <a:ext cx="15146" cy="19307"/>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9"/>
            <p:cNvSpPr/>
            <p:nvPr/>
          </p:nvSpPr>
          <p:spPr>
            <a:xfrm rot="-9527801">
              <a:off x="1343161" y="928295"/>
              <a:ext cx="23435" cy="26710"/>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9"/>
            <p:cNvSpPr/>
            <p:nvPr/>
          </p:nvSpPr>
          <p:spPr>
            <a:xfrm rot="-9527801">
              <a:off x="1606046" y="475556"/>
              <a:ext cx="15180" cy="16544"/>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9"/>
            <p:cNvSpPr/>
            <p:nvPr/>
          </p:nvSpPr>
          <p:spPr>
            <a:xfrm rot="-9527801">
              <a:off x="1560542" y="1180655"/>
              <a:ext cx="39945" cy="39911"/>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9"/>
            <p:cNvSpPr/>
            <p:nvPr/>
          </p:nvSpPr>
          <p:spPr>
            <a:xfrm rot="-9527801">
              <a:off x="2063771" y="930861"/>
              <a:ext cx="27562" cy="27085"/>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9"/>
            <p:cNvSpPr/>
            <p:nvPr/>
          </p:nvSpPr>
          <p:spPr>
            <a:xfrm rot="-9527801">
              <a:off x="1766592" y="1057350"/>
              <a:ext cx="31690" cy="36602"/>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9"/>
            <p:cNvSpPr/>
            <p:nvPr/>
          </p:nvSpPr>
          <p:spPr>
            <a:xfrm rot="-9527801">
              <a:off x="1809023" y="1291630"/>
              <a:ext cx="38546" cy="42810"/>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9"/>
            <p:cNvSpPr/>
            <p:nvPr/>
          </p:nvSpPr>
          <p:spPr>
            <a:xfrm rot="-9527801">
              <a:off x="1474706" y="666969"/>
              <a:ext cx="23401" cy="23401"/>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9"/>
            <p:cNvSpPr/>
            <p:nvPr/>
          </p:nvSpPr>
          <p:spPr>
            <a:xfrm rot="-9527801">
              <a:off x="2100858" y="669152"/>
              <a:ext cx="19307" cy="15419"/>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 name="Google Shape;410;p9"/>
          <p:cNvSpPr txBox="1"/>
          <p:nvPr>
            <p:ph type="title"/>
          </p:nvPr>
        </p:nvSpPr>
        <p:spPr>
          <a:xfrm>
            <a:off x="3379500" y="2470896"/>
            <a:ext cx="2385000" cy="81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1"/>
              </a:buClr>
              <a:buSzPts val="4500"/>
              <a:buNone/>
              <a:defRPr sz="4500">
                <a:solidFill>
                  <a:schemeClr val="accent1"/>
                </a:solidFill>
              </a:defRPr>
            </a:lvl1pPr>
            <a:lvl2pPr lvl="1" rtl="0">
              <a:spcBef>
                <a:spcPts val="0"/>
              </a:spcBef>
              <a:spcAft>
                <a:spcPts val="0"/>
              </a:spcAft>
              <a:buClr>
                <a:schemeClr val="accent1"/>
              </a:buClr>
              <a:buSzPts val="4500"/>
              <a:buNone/>
              <a:defRPr sz="4500">
                <a:solidFill>
                  <a:schemeClr val="accent1"/>
                </a:solidFill>
              </a:defRPr>
            </a:lvl2pPr>
            <a:lvl3pPr lvl="2" rtl="0">
              <a:spcBef>
                <a:spcPts val="0"/>
              </a:spcBef>
              <a:spcAft>
                <a:spcPts val="0"/>
              </a:spcAft>
              <a:buClr>
                <a:schemeClr val="accent1"/>
              </a:buClr>
              <a:buSzPts val="4500"/>
              <a:buNone/>
              <a:defRPr sz="4500">
                <a:solidFill>
                  <a:schemeClr val="accent1"/>
                </a:solidFill>
              </a:defRPr>
            </a:lvl3pPr>
            <a:lvl4pPr lvl="3" rtl="0">
              <a:spcBef>
                <a:spcPts val="0"/>
              </a:spcBef>
              <a:spcAft>
                <a:spcPts val="0"/>
              </a:spcAft>
              <a:buClr>
                <a:schemeClr val="accent1"/>
              </a:buClr>
              <a:buSzPts val="4500"/>
              <a:buNone/>
              <a:defRPr sz="4500">
                <a:solidFill>
                  <a:schemeClr val="accent1"/>
                </a:solidFill>
              </a:defRPr>
            </a:lvl4pPr>
            <a:lvl5pPr lvl="4" rtl="0">
              <a:spcBef>
                <a:spcPts val="0"/>
              </a:spcBef>
              <a:spcAft>
                <a:spcPts val="0"/>
              </a:spcAft>
              <a:buClr>
                <a:schemeClr val="accent1"/>
              </a:buClr>
              <a:buSzPts val="4500"/>
              <a:buNone/>
              <a:defRPr sz="4500">
                <a:solidFill>
                  <a:schemeClr val="accent1"/>
                </a:solidFill>
              </a:defRPr>
            </a:lvl5pPr>
            <a:lvl6pPr lvl="5" rtl="0">
              <a:spcBef>
                <a:spcPts val="0"/>
              </a:spcBef>
              <a:spcAft>
                <a:spcPts val="0"/>
              </a:spcAft>
              <a:buClr>
                <a:schemeClr val="accent1"/>
              </a:buClr>
              <a:buSzPts val="4500"/>
              <a:buNone/>
              <a:defRPr sz="4500">
                <a:solidFill>
                  <a:schemeClr val="accent1"/>
                </a:solidFill>
              </a:defRPr>
            </a:lvl6pPr>
            <a:lvl7pPr lvl="6" rtl="0">
              <a:spcBef>
                <a:spcPts val="0"/>
              </a:spcBef>
              <a:spcAft>
                <a:spcPts val="0"/>
              </a:spcAft>
              <a:buClr>
                <a:schemeClr val="accent1"/>
              </a:buClr>
              <a:buSzPts val="4500"/>
              <a:buNone/>
              <a:defRPr sz="4500">
                <a:solidFill>
                  <a:schemeClr val="accent1"/>
                </a:solidFill>
              </a:defRPr>
            </a:lvl7pPr>
            <a:lvl8pPr lvl="7" rtl="0">
              <a:spcBef>
                <a:spcPts val="0"/>
              </a:spcBef>
              <a:spcAft>
                <a:spcPts val="0"/>
              </a:spcAft>
              <a:buClr>
                <a:schemeClr val="accent1"/>
              </a:buClr>
              <a:buSzPts val="4500"/>
              <a:buNone/>
              <a:defRPr sz="4500">
                <a:solidFill>
                  <a:schemeClr val="accent1"/>
                </a:solidFill>
              </a:defRPr>
            </a:lvl8pPr>
            <a:lvl9pPr lvl="8" rtl="0">
              <a:spcBef>
                <a:spcPts val="0"/>
              </a:spcBef>
              <a:spcAft>
                <a:spcPts val="0"/>
              </a:spcAft>
              <a:buClr>
                <a:schemeClr val="accent1"/>
              </a:buClr>
              <a:buSzPts val="4500"/>
              <a:buNone/>
              <a:defRPr sz="4500">
                <a:solidFill>
                  <a:schemeClr val="accent1"/>
                </a:solidFill>
              </a:defRPr>
            </a:lvl9pPr>
          </a:lstStyle>
          <a:p/>
        </p:txBody>
      </p:sp>
      <p:sp>
        <p:nvSpPr>
          <p:cNvPr id="411" name="Google Shape;411;p9"/>
          <p:cNvSpPr txBox="1"/>
          <p:nvPr>
            <p:ph hasCustomPrompt="1" idx="2" type="title"/>
          </p:nvPr>
        </p:nvSpPr>
        <p:spPr>
          <a:xfrm>
            <a:off x="3379500" y="1199075"/>
            <a:ext cx="2385000" cy="12894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8000"/>
              <a:buNone/>
              <a:defRPr sz="8000">
                <a:solidFill>
                  <a:srgbClr val="FFFFFF"/>
                </a:solidFill>
              </a:defRPr>
            </a:lvl1pPr>
            <a:lvl2pPr lvl="1" rtl="0" algn="ctr">
              <a:spcBef>
                <a:spcPts val="0"/>
              </a:spcBef>
              <a:spcAft>
                <a:spcPts val="0"/>
              </a:spcAft>
              <a:buClr>
                <a:srgbClr val="FFFFFF"/>
              </a:buClr>
              <a:buSzPts val="8000"/>
              <a:buNone/>
              <a:defRPr sz="8000">
                <a:solidFill>
                  <a:srgbClr val="FFFFFF"/>
                </a:solidFill>
              </a:defRPr>
            </a:lvl2pPr>
            <a:lvl3pPr lvl="2" rtl="0" algn="ctr">
              <a:spcBef>
                <a:spcPts val="0"/>
              </a:spcBef>
              <a:spcAft>
                <a:spcPts val="0"/>
              </a:spcAft>
              <a:buClr>
                <a:srgbClr val="FFFFFF"/>
              </a:buClr>
              <a:buSzPts val="8000"/>
              <a:buNone/>
              <a:defRPr sz="8000">
                <a:solidFill>
                  <a:srgbClr val="FFFFFF"/>
                </a:solidFill>
              </a:defRPr>
            </a:lvl3pPr>
            <a:lvl4pPr lvl="3" rtl="0" algn="ctr">
              <a:spcBef>
                <a:spcPts val="0"/>
              </a:spcBef>
              <a:spcAft>
                <a:spcPts val="0"/>
              </a:spcAft>
              <a:buClr>
                <a:srgbClr val="FFFFFF"/>
              </a:buClr>
              <a:buSzPts val="8000"/>
              <a:buNone/>
              <a:defRPr sz="8000">
                <a:solidFill>
                  <a:srgbClr val="FFFFFF"/>
                </a:solidFill>
              </a:defRPr>
            </a:lvl4pPr>
            <a:lvl5pPr lvl="4" rtl="0" algn="ctr">
              <a:spcBef>
                <a:spcPts val="0"/>
              </a:spcBef>
              <a:spcAft>
                <a:spcPts val="0"/>
              </a:spcAft>
              <a:buClr>
                <a:srgbClr val="FFFFFF"/>
              </a:buClr>
              <a:buSzPts val="8000"/>
              <a:buNone/>
              <a:defRPr sz="8000">
                <a:solidFill>
                  <a:srgbClr val="FFFFFF"/>
                </a:solidFill>
              </a:defRPr>
            </a:lvl5pPr>
            <a:lvl6pPr lvl="5" rtl="0" algn="ctr">
              <a:spcBef>
                <a:spcPts val="0"/>
              </a:spcBef>
              <a:spcAft>
                <a:spcPts val="0"/>
              </a:spcAft>
              <a:buClr>
                <a:srgbClr val="FFFFFF"/>
              </a:buClr>
              <a:buSzPts val="8000"/>
              <a:buNone/>
              <a:defRPr sz="8000">
                <a:solidFill>
                  <a:srgbClr val="FFFFFF"/>
                </a:solidFill>
              </a:defRPr>
            </a:lvl6pPr>
            <a:lvl7pPr lvl="6" rtl="0" algn="ctr">
              <a:spcBef>
                <a:spcPts val="0"/>
              </a:spcBef>
              <a:spcAft>
                <a:spcPts val="0"/>
              </a:spcAft>
              <a:buClr>
                <a:srgbClr val="FFFFFF"/>
              </a:buClr>
              <a:buSzPts val="8000"/>
              <a:buNone/>
              <a:defRPr sz="8000">
                <a:solidFill>
                  <a:srgbClr val="FFFFFF"/>
                </a:solidFill>
              </a:defRPr>
            </a:lvl7pPr>
            <a:lvl8pPr lvl="7" rtl="0" algn="ctr">
              <a:spcBef>
                <a:spcPts val="0"/>
              </a:spcBef>
              <a:spcAft>
                <a:spcPts val="0"/>
              </a:spcAft>
              <a:buClr>
                <a:srgbClr val="FFFFFF"/>
              </a:buClr>
              <a:buSzPts val="8000"/>
              <a:buNone/>
              <a:defRPr sz="8000">
                <a:solidFill>
                  <a:srgbClr val="FFFFFF"/>
                </a:solidFill>
              </a:defRPr>
            </a:lvl8pPr>
            <a:lvl9pPr lvl="8" rtl="0" algn="ctr">
              <a:spcBef>
                <a:spcPts val="0"/>
              </a:spcBef>
              <a:spcAft>
                <a:spcPts val="0"/>
              </a:spcAft>
              <a:buClr>
                <a:srgbClr val="FFFFFF"/>
              </a:buClr>
              <a:buSzPts val="8000"/>
              <a:buNone/>
              <a:defRPr sz="8000">
                <a:solidFill>
                  <a:srgbClr val="FFFFFF"/>
                </a:solidFill>
              </a:defRPr>
            </a:lvl9pPr>
          </a:lstStyle>
          <a:p>
            <a:r>
              <a:t>xx%</a:t>
            </a:r>
          </a:p>
        </p:txBody>
      </p:sp>
      <p:sp>
        <p:nvSpPr>
          <p:cNvPr id="412" name="Google Shape;412;p9"/>
          <p:cNvSpPr txBox="1"/>
          <p:nvPr>
            <p:ph idx="1" type="subTitle"/>
          </p:nvPr>
        </p:nvSpPr>
        <p:spPr>
          <a:xfrm>
            <a:off x="2826750" y="3220038"/>
            <a:ext cx="3490500" cy="57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3" name="Shape 413"/>
        <p:cNvGrpSpPr/>
        <p:nvPr/>
      </p:nvGrpSpPr>
      <p:grpSpPr>
        <a:xfrm>
          <a:off x="0" y="0"/>
          <a:ext cx="0" cy="0"/>
          <a:chOff x="0" y="0"/>
          <a:chExt cx="0" cy="0"/>
        </a:xfrm>
      </p:grpSpPr>
      <p:sp>
        <p:nvSpPr>
          <p:cNvPr id="414" name="Google Shape;414;p10"/>
          <p:cNvSpPr txBox="1"/>
          <p:nvPr>
            <p:ph type="title"/>
          </p:nvPr>
        </p:nvSpPr>
        <p:spPr>
          <a:xfrm>
            <a:off x="408725" y="3327725"/>
            <a:ext cx="2485200" cy="8898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00525F"/>
              </a:buClr>
              <a:buSzPts val="2100"/>
              <a:buNone/>
              <a:defRPr sz="2100">
                <a:solidFill>
                  <a:srgbClr val="00525F"/>
                </a:solidFill>
              </a:defRPr>
            </a:lvl1pPr>
            <a:lvl2pPr lvl="1" algn="ctr">
              <a:spcBef>
                <a:spcPts val="0"/>
              </a:spcBef>
              <a:spcAft>
                <a:spcPts val="0"/>
              </a:spcAft>
              <a:buClr>
                <a:srgbClr val="00525F"/>
              </a:buClr>
              <a:buSzPts val="2100"/>
              <a:buNone/>
              <a:defRPr sz="2100">
                <a:solidFill>
                  <a:srgbClr val="00525F"/>
                </a:solidFill>
              </a:defRPr>
            </a:lvl2pPr>
            <a:lvl3pPr lvl="2" algn="ctr">
              <a:spcBef>
                <a:spcPts val="0"/>
              </a:spcBef>
              <a:spcAft>
                <a:spcPts val="0"/>
              </a:spcAft>
              <a:buClr>
                <a:srgbClr val="00525F"/>
              </a:buClr>
              <a:buSzPts val="2100"/>
              <a:buNone/>
              <a:defRPr sz="2100">
                <a:solidFill>
                  <a:srgbClr val="00525F"/>
                </a:solidFill>
              </a:defRPr>
            </a:lvl3pPr>
            <a:lvl4pPr lvl="3" algn="ctr">
              <a:spcBef>
                <a:spcPts val="0"/>
              </a:spcBef>
              <a:spcAft>
                <a:spcPts val="0"/>
              </a:spcAft>
              <a:buClr>
                <a:srgbClr val="00525F"/>
              </a:buClr>
              <a:buSzPts val="2100"/>
              <a:buNone/>
              <a:defRPr sz="2100">
                <a:solidFill>
                  <a:srgbClr val="00525F"/>
                </a:solidFill>
              </a:defRPr>
            </a:lvl4pPr>
            <a:lvl5pPr lvl="4" algn="ctr">
              <a:spcBef>
                <a:spcPts val="0"/>
              </a:spcBef>
              <a:spcAft>
                <a:spcPts val="0"/>
              </a:spcAft>
              <a:buClr>
                <a:srgbClr val="00525F"/>
              </a:buClr>
              <a:buSzPts val="2100"/>
              <a:buNone/>
              <a:defRPr sz="2100">
                <a:solidFill>
                  <a:srgbClr val="00525F"/>
                </a:solidFill>
              </a:defRPr>
            </a:lvl5pPr>
            <a:lvl6pPr lvl="5" algn="ctr">
              <a:spcBef>
                <a:spcPts val="0"/>
              </a:spcBef>
              <a:spcAft>
                <a:spcPts val="0"/>
              </a:spcAft>
              <a:buClr>
                <a:srgbClr val="00525F"/>
              </a:buClr>
              <a:buSzPts val="2100"/>
              <a:buNone/>
              <a:defRPr sz="2100">
                <a:solidFill>
                  <a:srgbClr val="00525F"/>
                </a:solidFill>
              </a:defRPr>
            </a:lvl6pPr>
            <a:lvl7pPr lvl="6" algn="ctr">
              <a:spcBef>
                <a:spcPts val="0"/>
              </a:spcBef>
              <a:spcAft>
                <a:spcPts val="0"/>
              </a:spcAft>
              <a:buClr>
                <a:srgbClr val="00525F"/>
              </a:buClr>
              <a:buSzPts val="2100"/>
              <a:buNone/>
              <a:defRPr sz="2100">
                <a:solidFill>
                  <a:srgbClr val="00525F"/>
                </a:solidFill>
              </a:defRPr>
            </a:lvl7pPr>
            <a:lvl8pPr lvl="7" algn="ctr">
              <a:spcBef>
                <a:spcPts val="0"/>
              </a:spcBef>
              <a:spcAft>
                <a:spcPts val="0"/>
              </a:spcAft>
              <a:buClr>
                <a:srgbClr val="00525F"/>
              </a:buClr>
              <a:buSzPts val="2100"/>
              <a:buNone/>
              <a:defRPr sz="2100">
                <a:solidFill>
                  <a:srgbClr val="00525F"/>
                </a:solidFill>
              </a:defRPr>
            </a:lvl8pPr>
            <a:lvl9pPr lvl="8" algn="ctr">
              <a:spcBef>
                <a:spcPts val="0"/>
              </a:spcBef>
              <a:spcAft>
                <a:spcPts val="0"/>
              </a:spcAft>
              <a:buClr>
                <a:srgbClr val="00525F"/>
              </a:buClr>
              <a:buSzPts val="2100"/>
              <a:buNone/>
              <a:defRPr sz="2100">
                <a:solidFill>
                  <a:srgbClr val="00525F"/>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34" Type="http://schemas.openxmlformats.org/officeDocument/2006/relationships/theme" Target="../theme/theme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8F4EC"/>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rgbClr val="FC854F"/>
              </a:buClr>
              <a:buSzPts val="2800"/>
              <a:buFont typeface="Ubuntu"/>
              <a:buNone/>
              <a:defRPr b="1" sz="2800">
                <a:solidFill>
                  <a:srgbClr val="FC854F"/>
                </a:solidFill>
                <a:latin typeface="Ubuntu"/>
                <a:ea typeface="Ubuntu"/>
                <a:cs typeface="Ubuntu"/>
                <a:sym typeface="Ubuntu"/>
              </a:defRPr>
            </a:lvl1pPr>
            <a:lvl2pPr lvl="1">
              <a:spcBef>
                <a:spcPts val="0"/>
              </a:spcBef>
              <a:spcAft>
                <a:spcPts val="0"/>
              </a:spcAft>
              <a:buClr>
                <a:srgbClr val="FC854F"/>
              </a:buClr>
              <a:buSzPts val="2800"/>
              <a:buFont typeface="Ubuntu"/>
              <a:buNone/>
              <a:defRPr b="1" sz="2800">
                <a:solidFill>
                  <a:srgbClr val="FC854F"/>
                </a:solidFill>
                <a:latin typeface="Ubuntu"/>
                <a:ea typeface="Ubuntu"/>
                <a:cs typeface="Ubuntu"/>
                <a:sym typeface="Ubuntu"/>
              </a:defRPr>
            </a:lvl2pPr>
            <a:lvl3pPr lvl="2">
              <a:spcBef>
                <a:spcPts val="0"/>
              </a:spcBef>
              <a:spcAft>
                <a:spcPts val="0"/>
              </a:spcAft>
              <a:buClr>
                <a:srgbClr val="FC854F"/>
              </a:buClr>
              <a:buSzPts val="2800"/>
              <a:buFont typeface="Ubuntu"/>
              <a:buNone/>
              <a:defRPr b="1" sz="2800">
                <a:solidFill>
                  <a:srgbClr val="FC854F"/>
                </a:solidFill>
                <a:latin typeface="Ubuntu"/>
                <a:ea typeface="Ubuntu"/>
                <a:cs typeface="Ubuntu"/>
                <a:sym typeface="Ubuntu"/>
              </a:defRPr>
            </a:lvl3pPr>
            <a:lvl4pPr lvl="3">
              <a:spcBef>
                <a:spcPts val="0"/>
              </a:spcBef>
              <a:spcAft>
                <a:spcPts val="0"/>
              </a:spcAft>
              <a:buClr>
                <a:srgbClr val="FC854F"/>
              </a:buClr>
              <a:buSzPts val="2800"/>
              <a:buFont typeface="Ubuntu"/>
              <a:buNone/>
              <a:defRPr b="1" sz="2800">
                <a:solidFill>
                  <a:srgbClr val="FC854F"/>
                </a:solidFill>
                <a:latin typeface="Ubuntu"/>
                <a:ea typeface="Ubuntu"/>
                <a:cs typeface="Ubuntu"/>
                <a:sym typeface="Ubuntu"/>
              </a:defRPr>
            </a:lvl4pPr>
            <a:lvl5pPr lvl="4">
              <a:spcBef>
                <a:spcPts val="0"/>
              </a:spcBef>
              <a:spcAft>
                <a:spcPts val="0"/>
              </a:spcAft>
              <a:buClr>
                <a:srgbClr val="FC854F"/>
              </a:buClr>
              <a:buSzPts val="2800"/>
              <a:buFont typeface="Ubuntu"/>
              <a:buNone/>
              <a:defRPr b="1" sz="2800">
                <a:solidFill>
                  <a:srgbClr val="FC854F"/>
                </a:solidFill>
                <a:latin typeface="Ubuntu"/>
                <a:ea typeface="Ubuntu"/>
                <a:cs typeface="Ubuntu"/>
                <a:sym typeface="Ubuntu"/>
              </a:defRPr>
            </a:lvl5pPr>
            <a:lvl6pPr lvl="5">
              <a:spcBef>
                <a:spcPts val="0"/>
              </a:spcBef>
              <a:spcAft>
                <a:spcPts val="0"/>
              </a:spcAft>
              <a:buClr>
                <a:srgbClr val="FC854F"/>
              </a:buClr>
              <a:buSzPts val="2800"/>
              <a:buFont typeface="Ubuntu"/>
              <a:buNone/>
              <a:defRPr b="1" sz="2800">
                <a:solidFill>
                  <a:srgbClr val="FC854F"/>
                </a:solidFill>
                <a:latin typeface="Ubuntu"/>
                <a:ea typeface="Ubuntu"/>
                <a:cs typeface="Ubuntu"/>
                <a:sym typeface="Ubuntu"/>
              </a:defRPr>
            </a:lvl6pPr>
            <a:lvl7pPr lvl="6">
              <a:spcBef>
                <a:spcPts val="0"/>
              </a:spcBef>
              <a:spcAft>
                <a:spcPts val="0"/>
              </a:spcAft>
              <a:buClr>
                <a:srgbClr val="FC854F"/>
              </a:buClr>
              <a:buSzPts val="2800"/>
              <a:buFont typeface="Ubuntu"/>
              <a:buNone/>
              <a:defRPr b="1" sz="2800">
                <a:solidFill>
                  <a:srgbClr val="FC854F"/>
                </a:solidFill>
                <a:latin typeface="Ubuntu"/>
                <a:ea typeface="Ubuntu"/>
                <a:cs typeface="Ubuntu"/>
                <a:sym typeface="Ubuntu"/>
              </a:defRPr>
            </a:lvl7pPr>
            <a:lvl8pPr lvl="7">
              <a:spcBef>
                <a:spcPts val="0"/>
              </a:spcBef>
              <a:spcAft>
                <a:spcPts val="0"/>
              </a:spcAft>
              <a:buClr>
                <a:srgbClr val="FC854F"/>
              </a:buClr>
              <a:buSzPts val="2800"/>
              <a:buFont typeface="Ubuntu"/>
              <a:buNone/>
              <a:defRPr b="1" sz="2800">
                <a:solidFill>
                  <a:srgbClr val="FC854F"/>
                </a:solidFill>
                <a:latin typeface="Ubuntu"/>
                <a:ea typeface="Ubuntu"/>
                <a:cs typeface="Ubuntu"/>
                <a:sym typeface="Ubuntu"/>
              </a:defRPr>
            </a:lvl8pPr>
            <a:lvl9pPr lvl="8">
              <a:spcBef>
                <a:spcPts val="0"/>
              </a:spcBef>
              <a:spcAft>
                <a:spcPts val="0"/>
              </a:spcAft>
              <a:buClr>
                <a:srgbClr val="FC854F"/>
              </a:buClr>
              <a:buSzPts val="2800"/>
              <a:buFont typeface="Ubuntu"/>
              <a:buNone/>
              <a:defRPr b="1" sz="2800">
                <a:solidFill>
                  <a:srgbClr val="FC854F"/>
                </a:solidFill>
                <a:latin typeface="Ubuntu"/>
                <a:ea typeface="Ubuntu"/>
                <a:cs typeface="Ubuntu"/>
                <a:sym typeface="Ubuntu"/>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rgbClr val="00525F"/>
              </a:buClr>
              <a:buSzPts val="1400"/>
              <a:buFont typeface="Ubuntu"/>
              <a:buChar char="●"/>
              <a:defRPr>
                <a:solidFill>
                  <a:srgbClr val="00525F"/>
                </a:solidFill>
                <a:latin typeface="Ubuntu"/>
                <a:ea typeface="Ubuntu"/>
                <a:cs typeface="Ubuntu"/>
                <a:sym typeface="Ubuntu"/>
              </a:defRPr>
            </a:lvl1pPr>
            <a:lvl2pPr indent="-317500" lvl="1" marL="914400">
              <a:lnSpc>
                <a:spcPct val="100000"/>
              </a:lnSpc>
              <a:spcBef>
                <a:spcPts val="0"/>
              </a:spcBef>
              <a:spcAft>
                <a:spcPts val="0"/>
              </a:spcAft>
              <a:buClr>
                <a:srgbClr val="00525F"/>
              </a:buClr>
              <a:buSzPts val="1400"/>
              <a:buFont typeface="Ubuntu"/>
              <a:buChar char="○"/>
              <a:defRPr>
                <a:solidFill>
                  <a:srgbClr val="00525F"/>
                </a:solidFill>
                <a:latin typeface="Ubuntu"/>
                <a:ea typeface="Ubuntu"/>
                <a:cs typeface="Ubuntu"/>
                <a:sym typeface="Ubuntu"/>
              </a:defRPr>
            </a:lvl2pPr>
            <a:lvl3pPr indent="-317500" lvl="2" marL="1371600">
              <a:lnSpc>
                <a:spcPct val="100000"/>
              </a:lnSpc>
              <a:spcBef>
                <a:spcPts val="0"/>
              </a:spcBef>
              <a:spcAft>
                <a:spcPts val="0"/>
              </a:spcAft>
              <a:buClr>
                <a:srgbClr val="00525F"/>
              </a:buClr>
              <a:buSzPts val="1400"/>
              <a:buFont typeface="Ubuntu"/>
              <a:buChar char="■"/>
              <a:defRPr>
                <a:solidFill>
                  <a:srgbClr val="00525F"/>
                </a:solidFill>
                <a:latin typeface="Ubuntu"/>
                <a:ea typeface="Ubuntu"/>
                <a:cs typeface="Ubuntu"/>
                <a:sym typeface="Ubuntu"/>
              </a:defRPr>
            </a:lvl3pPr>
            <a:lvl4pPr indent="-317500" lvl="3" marL="1828800">
              <a:lnSpc>
                <a:spcPct val="100000"/>
              </a:lnSpc>
              <a:spcBef>
                <a:spcPts val="0"/>
              </a:spcBef>
              <a:spcAft>
                <a:spcPts val="0"/>
              </a:spcAft>
              <a:buClr>
                <a:srgbClr val="00525F"/>
              </a:buClr>
              <a:buSzPts val="1400"/>
              <a:buFont typeface="Ubuntu"/>
              <a:buChar char="●"/>
              <a:defRPr>
                <a:solidFill>
                  <a:srgbClr val="00525F"/>
                </a:solidFill>
                <a:latin typeface="Ubuntu"/>
                <a:ea typeface="Ubuntu"/>
                <a:cs typeface="Ubuntu"/>
                <a:sym typeface="Ubuntu"/>
              </a:defRPr>
            </a:lvl4pPr>
            <a:lvl5pPr indent="-317500" lvl="4" marL="2286000">
              <a:lnSpc>
                <a:spcPct val="100000"/>
              </a:lnSpc>
              <a:spcBef>
                <a:spcPts val="0"/>
              </a:spcBef>
              <a:spcAft>
                <a:spcPts val="0"/>
              </a:spcAft>
              <a:buClr>
                <a:srgbClr val="00525F"/>
              </a:buClr>
              <a:buSzPts val="1400"/>
              <a:buFont typeface="Ubuntu"/>
              <a:buChar char="○"/>
              <a:defRPr>
                <a:solidFill>
                  <a:srgbClr val="00525F"/>
                </a:solidFill>
                <a:latin typeface="Ubuntu"/>
                <a:ea typeface="Ubuntu"/>
                <a:cs typeface="Ubuntu"/>
                <a:sym typeface="Ubuntu"/>
              </a:defRPr>
            </a:lvl5pPr>
            <a:lvl6pPr indent="-317500" lvl="5" marL="2743200">
              <a:lnSpc>
                <a:spcPct val="100000"/>
              </a:lnSpc>
              <a:spcBef>
                <a:spcPts val="0"/>
              </a:spcBef>
              <a:spcAft>
                <a:spcPts val="0"/>
              </a:spcAft>
              <a:buClr>
                <a:srgbClr val="00525F"/>
              </a:buClr>
              <a:buSzPts val="1400"/>
              <a:buFont typeface="Ubuntu"/>
              <a:buChar char="■"/>
              <a:defRPr>
                <a:solidFill>
                  <a:srgbClr val="00525F"/>
                </a:solidFill>
                <a:latin typeface="Ubuntu"/>
                <a:ea typeface="Ubuntu"/>
                <a:cs typeface="Ubuntu"/>
                <a:sym typeface="Ubuntu"/>
              </a:defRPr>
            </a:lvl6pPr>
            <a:lvl7pPr indent="-317500" lvl="6" marL="3200400">
              <a:lnSpc>
                <a:spcPct val="100000"/>
              </a:lnSpc>
              <a:spcBef>
                <a:spcPts val="0"/>
              </a:spcBef>
              <a:spcAft>
                <a:spcPts val="0"/>
              </a:spcAft>
              <a:buClr>
                <a:srgbClr val="00525F"/>
              </a:buClr>
              <a:buSzPts val="1400"/>
              <a:buFont typeface="Ubuntu"/>
              <a:buChar char="●"/>
              <a:defRPr>
                <a:solidFill>
                  <a:srgbClr val="00525F"/>
                </a:solidFill>
                <a:latin typeface="Ubuntu"/>
                <a:ea typeface="Ubuntu"/>
                <a:cs typeface="Ubuntu"/>
                <a:sym typeface="Ubuntu"/>
              </a:defRPr>
            </a:lvl7pPr>
            <a:lvl8pPr indent="-317500" lvl="7" marL="3657600">
              <a:lnSpc>
                <a:spcPct val="100000"/>
              </a:lnSpc>
              <a:spcBef>
                <a:spcPts val="0"/>
              </a:spcBef>
              <a:spcAft>
                <a:spcPts val="0"/>
              </a:spcAft>
              <a:buClr>
                <a:srgbClr val="00525F"/>
              </a:buClr>
              <a:buSzPts val="1400"/>
              <a:buFont typeface="Ubuntu"/>
              <a:buChar char="○"/>
              <a:defRPr>
                <a:solidFill>
                  <a:srgbClr val="00525F"/>
                </a:solidFill>
                <a:latin typeface="Ubuntu"/>
                <a:ea typeface="Ubuntu"/>
                <a:cs typeface="Ubuntu"/>
                <a:sym typeface="Ubuntu"/>
              </a:defRPr>
            </a:lvl8pPr>
            <a:lvl9pPr indent="-317500" lvl="8" marL="4114800">
              <a:lnSpc>
                <a:spcPct val="100000"/>
              </a:lnSpc>
              <a:spcBef>
                <a:spcPts val="0"/>
              </a:spcBef>
              <a:spcAft>
                <a:spcPts val="0"/>
              </a:spcAft>
              <a:buClr>
                <a:srgbClr val="00525F"/>
              </a:buClr>
              <a:buSzPts val="1400"/>
              <a:buFont typeface="Ubuntu"/>
              <a:buChar char="■"/>
              <a:defRPr>
                <a:solidFill>
                  <a:srgbClr val="00525F"/>
                </a:solidFill>
                <a:latin typeface="Ubuntu"/>
                <a:ea typeface="Ubuntu"/>
                <a:cs typeface="Ubuntu"/>
                <a:sym typeface="Ubuntu"/>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424" name="Shape 1424"/>
        <p:cNvGrpSpPr/>
        <p:nvPr/>
      </p:nvGrpSpPr>
      <p:grpSpPr>
        <a:xfrm>
          <a:off x="0" y="0"/>
          <a:ext cx="0" cy="0"/>
          <a:chOff x="0" y="0"/>
          <a:chExt cx="0" cy="0"/>
        </a:xfrm>
      </p:grpSpPr>
      <p:sp>
        <p:nvSpPr>
          <p:cNvPr id="1425" name="Google Shape;1425;p3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426" name="Google Shape;1426;p3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1"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xml"/><Relationship Id="rId3" Type="http://schemas.openxmlformats.org/officeDocument/2006/relationships/image" Target="../media/image2.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4.xml"/><Relationship Id="rId3" Type="http://schemas.openxmlformats.org/officeDocument/2006/relationships/image" Target="../media/image17.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6.xml"/><Relationship Id="rId5" Type="http://schemas.openxmlformats.org/officeDocument/2006/relationships/hyperlink" Target="http://bit.ly/33VAFh3" TargetMode="External"/><Relationship Id="rId6" Type="http://schemas.openxmlformats.org/officeDocument/2006/relationships/slide" Target="/ppt/slides/slide34.xml"/><Relationship Id="rId7" Type="http://schemas.openxmlformats.org/officeDocument/2006/relationships/slide" Target="/ppt/slides/slide33.xml"/><Relationship Id="rId8" Type="http://schemas.openxmlformats.org/officeDocument/2006/relationships/slide" Target="/ppt/slides/slide33.xml"/><Relationship Id="rId11" Type="http://schemas.openxmlformats.org/officeDocument/2006/relationships/slide" Target="/ppt/slides/slide37.xml"/><Relationship Id="rId10" Type="http://schemas.openxmlformats.org/officeDocument/2006/relationships/slide" Target="/ppt/slides/slide36.xml"/><Relationship Id="rId13" Type="http://schemas.openxmlformats.org/officeDocument/2006/relationships/slide" Target="/ppt/slides/slide38.xml"/><Relationship Id="rId12" Type="http://schemas.openxmlformats.org/officeDocument/2006/relationships/slide" Target="/ppt/slides/slide38.xml"/><Relationship Id="rId15" Type="http://schemas.openxmlformats.org/officeDocument/2006/relationships/hyperlink" Target="https://stories.freepik.com/?utm_source=slidesgo_template&amp;utm_medium=referral-link&amp;utm_campaign=sg_resources&amp;utm_content=stories#ffc100" TargetMode="External"/><Relationship Id="rId14" Type="http://schemas.openxmlformats.org/officeDocument/2006/relationships/slide" Target="/ppt/slides/slide39.xml"/><Relationship Id="rId17" Type="http://schemas.openxmlformats.org/officeDocument/2006/relationships/slide" Target="/ppt/slides/slide40.xml"/><Relationship Id="rId16" Type="http://schemas.openxmlformats.org/officeDocument/2006/relationships/slide" Target="/ppt/slides/slide40.xml"/><Relationship Id="rId18" Type="http://schemas.openxmlformats.org/officeDocument/2006/relationships/slide" Target="/ppt/slides/slide4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 Id="rId3" Type="http://schemas.openxmlformats.org/officeDocument/2006/relationships/image" Target="../media/image4.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2.xml"/><Relationship Id="rId3" Type="http://schemas.openxmlformats.org/officeDocument/2006/relationships/image" Target="../media/image7.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3.xml"/><Relationship Id="rId3" Type="http://schemas.openxmlformats.org/officeDocument/2006/relationships/image" Target="../media/image6.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image" Target="../media/image11.jpg"/><Relationship Id="rId4" Type="http://schemas.openxmlformats.org/officeDocument/2006/relationships/image" Target="../media/image20.jpg"/><Relationship Id="rId5" Type="http://schemas.openxmlformats.org/officeDocument/2006/relationships/image" Target="../media/image19.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 Id="rId3" Type="http://schemas.openxmlformats.org/officeDocument/2006/relationships/hyperlink" Target="https://docs.google.com/spreadsheets/d/1zlHvsnRO6EIfzG7pmqy66seiliXn8Zb__OKswEvpNXY/copy" TargetMode="External"/><Relationship Id="rId4" Type="http://schemas.openxmlformats.org/officeDocument/2006/relationships/image" Target="../media/image5.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9.xml"/><Relationship Id="rId3" Type="http://schemas.openxmlformats.org/officeDocument/2006/relationships/image" Target="../media/image21.jpg"/><Relationship Id="rId4" Type="http://schemas.openxmlformats.org/officeDocument/2006/relationships/image" Target="../media/image22.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0.xml"/><Relationship Id="rId3" Type="http://schemas.openxmlformats.org/officeDocument/2006/relationships/image" Target="../media/image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1.xml"/><Relationship Id="rId3" Type="http://schemas.openxmlformats.org/officeDocument/2006/relationships/image" Target="../media/image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2.xml"/><Relationship Id="rId3" Type="http://schemas.openxmlformats.org/officeDocument/2006/relationships/image" Target="../media/image10.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 Id="rId3" Type="http://schemas.openxmlformats.org/officeDocument/2006/relationships/image" Target="../media/image18.jpg"/><Relationship Id="rId4" Type="http://schemas.openxmlformats.org/officeDocument/2006/relationships/hyperlink" Target="mailto:youremail@freepik.com"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5.xml"/><Relationship Id="rId3" Type="http://schemas.openxmlformats.org/officeDocument/2006/relationships/hyperlink" Target="https://www.freepik.com/free-photo/grandma-with-girl-home-playing_8622883.htm/?utm_source=slidesgo_template&amp;utm_medium=referral-link&amp;utm_campaign=sg_resources&amp;utm_content=freepik" TargetMode="External"/><Relationship Id="rId4" Type="http://schemas.openxmlformats.org/officeDocument/2006/relationships/hyperlink" Target="https://www.freepik.com/free-photo/grandmother-holding-grandchild-home_9149103.htm/?utm_source=slidesgo_template&amp;utm_medium=referral-link&amp;utm_campaign=sg_resources&amp;utm_content=freepik" TargetMode="External"/><Relationship Id="rId9" Type="http://schemas.openxmlformats.org/officeDocument/2006/relationships/hyperlink" Target="https://www.freepik.com/free-photo/adorable-happy-family-together_6396062.htm/?utm_source=slidesgo_template&amp;utm_medium=referral-link&amp;utm_campaign=sg_resources&amp;utm_content=freepik" TargetMode="External"/><Relationship Id="rId5" Type="http://schemas.openxmlformats.org/officeDocument/2006/relationships/hyperlink" Target="https://www.freepik.com/free-photo/happy-family-pile-dad-sitting-sofa_7069548.htm//?utm_source=slidesgo_template&amp;utm_medium=referral-link&amp;utm_campaign=sg_resources&amp;utm_content=freepik" TargetMode="External"/><Relationship Id="rId6" Type="http://schemas.openxmlformats.org/officeDocument/2006/relationships/hyperlink" Target="https://www.freepik.com/free-photo/portrait-happy-family-home_6394323.htm/?utm_source=slidesgo_template&amp;utm_medium=referral-link&amp;utm_campaign=sg_resources&amp;utm_content=freepik" TargetMode="External"/><Relationship Id="rId7" Type="http://schemas.openxmlformats.org/officeDocument/2006/relationships/hyperlink" Target="https://www.freepik.com/free-photo/father-son-having-good-time_8684105.htm//?utm_source=slidesgo_template&amp;utm_medium=referral-link&amp;utm_campaign=sg_resources&amp;utm_content=freepik" TargetMode="External"/><Relationship Id="rId8" Type="http://schemas.openxmlformats.org/officeDocument/2006/relationships/hyperlink" Target="https://www.freepik.com/free-photo/happy-family-indoors-with-cute-dog_8684098.htm//?utm_source=slidesgo_template&amp;utm_medium=referral-link&amp;utm_campaign=sg_resources&amp;utm_content=freepik" TargetMode="External"/><Relationship Id="rId11" Type="http://schemas.openxmlformats.org/officeDocument/2006/relationships/hyperlink" Target="https://www.freepik.com/free-photo/father-sun-playing-indoors_7132024.htm//?utm_source=slidesgo_template&amp;utm_medium=referral-link&amp;utm_campaign=sg_resources&amp;utm_content=freepik" TargetMode="External"/><Relationship Id="rId10" Type="http://schemas.openxmlformats.org/officeDocument/2006/relationships/hyperlink" Target="https://www.freepik.com/free-photo/child-father-playing-with-box-living-room_8684112.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hyperlink" Target="https://www.freepik.com/free-photo/front-view-grandpa-grandson-seaside_5618621.htm/?utm_source=slidesgo_template&amp;utm_medium=referral-link&amp;utm_campaign=sg_resources&amp;utm_content=freepik" TargetMode="External"/><Relationship Id="rId4" Type="http://schemas.openxmlformats.org/officeDocument/2006/relationships/hyperlink" Target="https://www.freepik.com/free-photo/grandmother-happy-spend-time-with-family_9149150.htm/?utm_source=slidesgo_template&amp;utm_medium=referral-link&amp;utm_campaign=sg_resources&amp;utm_content=freepik" TargetMode="External"/><Relationship Id="rId9" Type="http://schemas.openxmlformats.org/officeDocument/2006/relationships/hyperlink" Target="https://www.freepik.com/free-photo/portrait-grandmother-happy-yo-play-with-baby_9149057.htm#page=1&amp;query=family%20grandparents&amp;position=30/?utm_source=slidesgo_template&amp;utm_medium=referral-link&amp;utm_campaign=sg_resources&amp;utm_content=freepik" TargetMode="External"/><Relationship Id="rId5" Type="http://schemas.openxmlformats.org/officeDocument/2006/relationships/hyperlink" Target="https://www.freepik.com/free-photo/grandmother-happy-spend-time-with-family_9149132.htm/?utm_source=slidesgo_template&amp;utm_medium=referral-link&amp;utm_campaign=sg_resources&amp;utm_content=freepik" TargetMode="External"/><Relationship Id="rId6" Type="http://schemas.openxmlformats.org/officeDocument/2006/relationships/hyperlink" Target="https://www.freepik.com/free-photo/grandmother-happy-spend-time-with-family_9149132.htm/?utm_source=slidesgo_template&amp;utm_medium=referral-link&amp;utm_campaign=sg_resources&amp;utm_content=freepik" TargetMode="External"/><Relationship Id="rId7" Type="http://schemas.openxmlformats.org/officeDocument/2006/relationships/hyperlink" Target="https://www.freepik.com/free-photo/girl-surprise-grandma_8622884.htm/?utm_source=slidesgo_template&amp;utm_medium=referral-link&amp;utm_campaign=sg_resources&amp;utm_content=freepik" TargetMode="External"/><Relationship Id="rId8" Type="http://schemas.openxmlformats.org/officeDocument/2006/relationships/hyperlink" Target="https://www.freepik.com/free-photo/front-view-granddaughter-grandfather_8401888.htm/?utm_source=slidesgo_template&amp;utm_medium=referral-link&amp;utm_campaign=sg_resources&amp;utm_content=freepik" TargetMode="External"/><Relationship Id="rId11" Type="http://schemas.openxmlformats.org/officeDocument/2006/relationships/hyperlink" Target="https://www.freepik.com/free-photo/girl-grandmother-looking-each-other_8622949.htm/?utm_source=slidesgo_template&amp;utm_medium=referral-link&amp;utm_campaign=sg_resources&amp;utm_content=freepik" TargetMode="External"/><Relationship Id="rId10" Type="http://schemas.openxmlformats.org/officeDocument/2006/relationships/hyperlink" Target="https://www.freepik.com/free-photo/smiling-woman-sitting-window-sill-with-her-granny-home_5069840.htm/?utm_source=slidesgo_template&amp;utm_medium=referral-link&amp;utm_campaign=sg_resources&amp;utm_content=freepik" TargetMode="External"/><Relationship Id="rId13" Type="http://schemas.openxmlformats.org/officeDocument/2006/relationships/hyperlink" Target="https://www.freepik.com/free-photo/side-view-mother-exercising-along-with-child-home_7435767.htm/?utm_source=slidesgo_template&amp;utm_medium=referral-link&amp;utm_campaign=sg_resources&amp;utm_content=freepik" TargetMode="External"/><Relationship Id="rId12" Type="http://schemas.openxmlformats.org/officeDocument/2006/relationships/hyperlink" Target="https://www.freepik.com/free-photo/front-view-happy-couple-their-son_8684216.htm/?utm_source=slidesgo_template&amp;utm_medium=referral-link&amp;utm_campaign=sg_resources&amp;utm_content=freepik" TargetMode="External"/><Relationship Id="rId15" Type="http://schemas.openxmlformats.org/officeDocument/2006/relationships/hyperlink" Target="https://www.freepik.com/free-photo/front-view-happy-family-playing-with-pillows_6341981.htm/?utm_source=slidesgo_template&amp;utm_medium=referral-link&amp;utm_campaign=sg_resources&amp;utm_content=freepik" TargetMode="External"/><Relationship Id="rId14" Type="http://schemas.openxmlformats.org/officeDocument/2006/relationships/hyperlink" Target="https://www.freepik.com/free-photo/portrait-happy-family-white-t-shirt-standing-together-park_5000490.htm/?utm_source=slidesgo_template&amp;utm_medium=referral-link&amp;utm_campaign=sg_resources&amp;utm_content=freepik" TargetMode="External"/><Relationship Id="rId17" Type="http://schemas.openxmlformats.org/officeDocument/2006/relationships/hyperlink" Target="https://www.freepik.com/free-vector/abstract-hand-drawn-shapes-covers_9280490.htm/?utm_source=slidesgo_template&amp;utm_medium=referral-link&amp;utm_campaign=sg_resources&amp;utm_content=freepik" TargetMode="External"/><Relationship Id="rId16" Type="http://schemas.openxmlformats.org/officeDocument/2006/relationships/hyperlink" Target="https://www.freepik.com/free-vector/cute-family-tree-with-decorative-pink-flowers_1062194.htm?utm_source=slidesgo_template&amp;utm_medium=referral-link&amp;utm_campaign=sg_resources&amp;utm_content=freepik" TargetMode="External"/><Relationship Id="rId18" Type="http://schemas.openxmlformats.org/officeDocument/2006/relationships/hyperlink" Target="https://www.freepik.com/free-vector/colorful-ditsy-floral-print-background_6586710.htm#page=1&amp;query=flower%20background&amp;position=25/?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8.xml"/><Relationship Id="rId3" Type="http://schemas.openxmlformats.org/officeDocument/2006/relationships/hyperlink" Target="https://fonts.google.com/specimen/Ubuntu?query=ubuntu#standard-styles"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9.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23.gif"/><Relationship Id="rId9" Type="http://schemas.openxmlformats.org/officeDocument/2006/relationships/image" Target="../media/image16.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14.gif"/><Relationship Id="rId10" Type="http://schemas.openxmlformats.org/officeDocument/2006/relationships/image" Target="../media/image12.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13.gi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 Id="rId3" Type="http://schemas.openxmlformats.org/officeDocument/2006/relationships/image" Target="../media/image1.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0.xml"/><Relationship Id="rId3" Type="http://schemas.openxmlformats.org/officeDocument/2006/relationships/hyperlink" Target="https://bit.ly/2ZjL1pd"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6.xml"/><Relationship Id="rId3" Type="http://schemas.openxmlformats.org/officeDocument/2006/relationships/hyperlink" Target="https://chrome.google.com/webstore/detail/flaticon-for-gsuit-gslide/haekgjfnhhdkgfgmldhfokhmfkgmciba"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xml"/><Relationship Id="rId3" Type="http://schemas.openxmlformats.org/officeDocument/2006/relationships/image" Target="../media/image3.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3.xml"/><Relationship Id="rId3" Type="http://schemas.openxmlformats.org/officeDocument/2006/relationships/hyperlink" Target="http://bit.ly/2PfT4lq" TargetMode="Externa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1" name="Shape 1431"/>
        <p:cNvGrpSpPr/>
        <p:nvPr/>
      </p:nvGrpSpPr>
      <p:grpSpPr>
        <a:xfrm>
          <a:off x="0" y="0"/>
          <a:ext cx="0" cy="0"/>
          <a:chOff x="0" y="0"/>
          <a:chExt cx="0" cy="0"/>
        </a:xfrm>
      </p:grpSpPr>
      <p:sp>
        <p:nvSpPr>
          <p:cNvPr id="1432" name="Google Shape;1432;p37"/>
          <p:cNvSpPr txBox="1"/>
          <p:nvPr>
            <p:ph type="ctrTitle"/>
          </p:nvPr>
        </p:nvSpPr>
        <p:spPr>
          <a:xfrm>
            <a:off x="1310250" y="1511619"/>
            <a:ext cx="6523500" cy="121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Family Fun</a:t>
            </a:r>
            <a:endParaRPr/>
          </a:p>
        </p:txBody>
      </p:sp>
      <p:sp>
        <p:nvSpPr>
          <p:cNvPr id="1433" name="Google Shape;1433;p37"/>
          <p:cNvSpPr txBox="1"/>
          <p:nvPr>
            <p:ph idx="1" type="subTitle"/>
          </p:nvPr>
        </p:nvSpPr>
        <p:spPr>
          <a:xfrm>
            <a:off x="2003250" y="2614963"/>
            <a:ext cx="5137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0" name="Shape 1530"/>
        <p:cNvGrpSpPr/>
        <p:nvPr/>
      </p:nvGrpSpPr>
      <p:grpSpPr>
        <a:xfrm>
          <a:off x="0" y="0"/>
          <a:ext cx="0" cy="0"/>
          <a:chOff x="0" y="0"/>
          <a:chExt cx="0" cy="0"/>
        </a:xfrm>
      </p:grpSpPr>
      <p:sp>
        <p:nvSpPr>
          <p:cNvPr id="1531" name="Google Shape;1531;p46"/>
          <p:cNvSpPr txBox="1"/>
          <p:nvPr>
            <p:ph idx="1" type="subTitle"/>
          </p:nvPr>
        </p:nvSpPr>
        <p:spPr>
          <a:xfrm>
            <a:off x="1243350" y="1846600"/>
            <a:ext cx="6657300" cy="93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1532" name="Google Shape;1532;p46"/>
          <p:cNvSpPr txBox="1"/>
          <p:nvPr>
            <p:ph type="title"/>
          </p:nvPr>
        </p:nvSpPr>
        <p:spPr>
          <a:xfrm>
            <a:off x="2838450" y="2779725"/>
            <a:ext cx="3467100" cy="85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—Someone Famous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6" name="Shape 1536"/>
        <p:cNvGrpSpPr/>
        <p:nvPr/>
      </p:nvGrpSpPr>
      <p:grpSpPr>
        <a:xfrm>
          <a:off x="0" y="0"/>
          <a:ext cx="0" cy="0"/>
          <a:chOff x="0" y="0"/>
          <a:chExt cx="0" cy="0"/>
        </a:xfrm>
      </p:grpSpPr>
      <p:sp>
        <p:nvSpPr>
          <p:cNvPr id="1537" name="Google Shape;1537;p47"/>
          <p:cNvSpPr/>
          <p:nvPr/>
        </p:nvSpPr>
        <p:spPr>
          <a:xfrm rot="10800000">
            <a:off x="6689885" y="2195985"/>
            <a:ext cx="387000" cy="407700"/>
          </a:xfrm>
          <a:prstGeom prst="teardrop">
            <a:avLst>
              <a:gd fmla="val 100000" name="adj"/>
            </a:avLst>
          </a:pr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7"/>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map</a:t>
            </a:r>
            <a:endParaRPr/>
          </a:p>
        </p:txBody>
      </p:sp>
      <p:sp>
        <p:nvSpPr>
          <p:cNvPr id="1539" name="Google Shape;1539;p47"/>
          <p:cNvSpPr/>
          <p:nvPr/>
        </p:nvSpPr>
        <p:spPr>
          <a:xfrm>
            <a:off x="484375" y="1342975"/>
            <a:ext cx="5923251" cy="2936588"/>
          </a:xfrm>
          <a:custGeom>
            <a:rect b="b" l="l" r="r" t="t"/>
            <a:pathLst>
              <a:path extrusionOk="0" h="136522" w="279234">
                <a:moveTo>
                  <a:pt x="201240" y="4403"/>
                </a:moveTo>
                <a:cubicBezTo>
                  <a:pt x="201248" y="4403"/>
                  <a:pt x="201256" y="4403"/>
                  <a:pt x="201264" y="4403"/>
                </a:cubicBezTo>
                <a:lnTo>
                  <a:pt x="201264" y="4403"/>
                </a:lnTo>
                <a:cubicBezTo>
                  <a:pt x="201267" y="4403"/>
                  <a:pt x="201270" y="4403"/>
                  <a:pt x="201273" y="4403"/>
                </a:cubicBezTo>
                <a:close/>
                <a:moveTo>
                  <a:pt x="200678" y="4403"/>
                </a:moveTo>
                <a:lnTo>
                  <a:pt x="200545" y="4568"/>
                </a:lnTo>
                <a:lnTo>
                  <a:pt x="200545" y="4899"/>
                </a:lnTo>
                <a:cubicBezTo>
                  <a:pt x="200611" y="4899"/>
                  <a:pt x="200678" y="4933"/>
                  <a:pt x="200744" y="4966"/>
                </a:cubicBezTo>
                <a:cubicBezTo>
                  <a:pt x="200810" y="4999"/>
                  <a:pt x="200843" y="5032"/>
                  <a:pt x="200909" y="5065"/>
                </a:cubicBezTo>
                <a:cubicBezTo>
                  <a:pt x="200976" y="5098"/>
                  <a:pt x="201009" y="5197"/>
                  <a:pt x="201075" y="5197"/>
                </a:cubicBezTo>
                <a:lnTo>
                  <a:pt x="201174" y="5197"/>
                </a:lnTo>
                <a:cubicBezTo>
                  <a:pt x="201240" y="5197"/>
                  <a:pt x="201340" y="5164"/>
                  <a:pt x="201406" y="5131"/>
                </a:cubicBezTo>
                <a:cubicBezTo>
                  <a:pt x="201439" y="5098"/>
                  <a:pt x="201571" y="5131"/>
                  <a:pt x="201571" y="5032"/>
                </a:cubicBezTo>
                <a:cubicBezTo>
                  <a:pt x="201571" y="4966"/>
                  <a:pt x="201605" y="4933"/>
                  <a:pt x="201605" y="4866"/>
                </a:cubicBezTo>
                <a:cubicBezTo>
                  <a:pt x="201605" y="4800"/>
                  <a:pt x="201538" y="4767"/>
                  <a:pt x="201538" y="4701"/>
                </a:cubicBezTo>
                <a:cubicBezTo>
                  <a:pt x="201505" y="4635"/>
                  <a:pt x="201571" y="4601"/>
                  <a:pt x="201538" y="4535"/>
                </a:cubicBezTo>
                <a:cubicBezTo>
                  <a:pt x="201476" y="4442"/>
                  <a:pt x="201385" y="4407"/>
                  <a:pt x="201264" y="4403"/>
                </a:cubicBezTo>
                <a:lnTo>
                  <a:pt x="201264" y="4403"/>
                </a:lnTo>
                <a:cubicBezTo>
                  <a:pt x="201172" y="4411"/>
                  <a:pt x="201138" y="4535"/>
                  <a:pt x="201042" y="4535"/>
                </a:cubicBezTo>
                <a:cubicBezTo>
                  <a:pt x="200942" y="4535"/>
                  <a:pt x="200909" y="4469"/>
                  <a:pt x="200843" y="4436"/>
                </a:cubicBezTo>
                <a:lnTo>
                  <a:pt x="200678" y="4403"/>
                </a:lnTo>
                <a:close/>
                <a:moveTo>
                  <a:pt x="180749" y="4643"/>
                </a:moveTo>
                <a:cubicBezTo>
                  <a:pt x="180707" y="4643"/>
                  <a:pt x="180666" y="4651"/>
                  <a:pt x="180616" y="4668"/>
                </a:cubicBezTo>
                <a:cubicBezTo>
                  <a:pt x="180583" y="4668"/>
                  <a:pt x="180517" y="4668"/>
                  <a:pt x="180451" y="4701"/>
                </a:cubicBezTo>
                <a:cubicBezTo>
                  <a:pt x="180418" y="4701"/>
                  <a:pt x="180451" y="4833"/>
                  <a:pt x="180418" y="4866"/>
                </a:cubicBezTo>
                <a:lnTo>
                  <a:pt x="180252" y="4866"/>
                </a:lnTo>
                <a:cubicBezTo>
                  <a:pt x="180217" y="4873"/>
                  <a:pt x="180184" y="4876"/>
                  <a:pt x="180151" y="4876"/>
                </a:cubicBezTo>
                <a:cubicBezTo>
                  <a:pt x="180061" y="4876"/>
                  <a:pt x="179975" y="4857"/>
                  <a:pt x="179874" y="4857"/>
                </a:cubicBezTo>
                <a:cubicBezTo>
                  <a:pt x="179837" y="4857"/>
                  <a:pt x="179798" y="4859"/>
                  <a:pt x="179756" y="4866"/>
                </a:cubicBezTo>
                <a:lnTo>
                  <a:pt x="179623" y="4899"/>
                </a:lnTo>
                <a:cubicBezTo>
                  <a:pt x="179524" y="4899"/>
                  <a:pt x="179524" y="4999"/>
                  <a:pt x="179458" y="5032"/>
                </a:cubicBezTo>
                <a:cubicBezTo>
                  <a:pt x="179358" y="5065"/>
                  <a:pt x="179358" y="5131"/>
                  <a:pt x="179292" y="5131"/>
                </a:cubicBezTo>
                <a:cubicBezTo>
                  <a:pt x="179193" y="5131"/>
                  <a:pt x="179160" y="5098"/>
                  <a:pt x="179061" y="5065"/>
                </a:cubicBezTo>
                <a:lnTo>
                  <a:pt x="179061" y="5065"/>
                </a:lnTo>
                <a:lnTo>
                  <a:pt x="179160" y="5230"/>
                </a:lnTo>
                <a:cubicBezTo>
                  <a:pt x="179259" y="5330"/>
                  <a:pt x="179358" y="5429"/>
                  <a:pt x="179491" y="5495"/>
                </a:cubicBezTo>
                <a:cubicBezTo>
                  <a:pt x="179524" y="5562"/>
                  <a:pt x="179590" y="5595"/>
                  <a:pt x="179656" y="5628"/>
                </a:cubicBezTo>
                <a:cubicBezTo>
                  <a:pt x="179756" y="5727"/>
                  <a:pt x="179921" y="5760"/>
                  <a:pt x="180054" y="5760"/>
                </a:cubicBezTo>
                <a:cubicBezTo>
                  <a:pt x="180153" y="5760"/>
                  <a:pt x="180219" y="5727"/>
                  <a:pt x="180285" y="5727"/>
                </a:cubicBezTo>
                <a:cubicBezTo>
                  <a:pt x="180352" y="5694"/>
                  <a:pt x="180418" y="5661"/>
                  <a:pt x="180451" y="5628"/>
                </a:cubicBezTo>
                <a:cubicBezTo>
                  <a:pt x="180517" y="5595"/>
                  <a:pt x="180583" y="5595"/>
                  <a:pt x="180616" y="5562"/>
                </a:cubicBezTo>
                <a:cubicBezTo>
                  <a:pt x="180683" y="5528"/>
                  <a:pt x="180683" y="5429"/>
                  <a:pt x="180716" y="5396"/>
                </a:cubicBezTo>
                <a:cubicBezTo>
                  <a:pt x="180749" y="5330"/>
                  <a:pt x="180749" y="5264"/>
                  <a:pt x="180815" y="5230"/>
                </a:cubicBezTo>
                <a:cubicBezTo>
                  <a:pt x="180881" y="5197"/>
                  <a:pt x="180947" y="5197"/>
                  <a:pt x="180981" y="5197"/>
                </a:cubicBezTo>
                <a:cubicBezTo>
                  <a:pt x="181047" y="5164"/>
                  <a:pt x="181080" y="5131"/>
                  <a:pt x="181146" y="5098"/>
                </a:cubicBezTo>
                <a:cubicBezTo>
                  <a:pt x="181212" y="5098"/>
                  <a:pt x="181245" y="5032"/>
                  <a:pt x="181312" y="5032"/>
                </a:cubicBezTo>
                <a:cubicBezTo>
                  <a:pt x="181411" y="4999"/>
                  <a:pt x="181543" y="4966"/>
                  <a:pt x="181643" y="4933"/>
                </a:cubicBezTo>
                <a:lnTo>
                  <a:pt x="181610" y="4767"/>
                </a:lnTo>
                <a:cubicBezTo>
                  <a:pt x="181543" y="4767"/>
                  <a:pt x="181510" y="4701"/>
                  <a:pt x="181444" y="4701"/>
                </a:cubicBezTo>
                <a:lnTo>
                  <a:pt x="181279" y="4701"/>
                </a:lnTo>
                <a:cubicBezTo>
                  <a:pt x="181212" y="4701"/>
                  <a:pt x="181179" y="4668"/>
                  <a:pt x="181113" y="4668"/>
                </a:cubicBezTo>
                <a:cubicBezTo>
                  <a:pt x="181080" y="4651"/>
                  <a:pt x="181039" y="4643"/>
                  <a:pt x="180997" y="4643"/>
                </a:cubicBezTo>
                <a:cubicBezTo>
                  <a:pt x="180956" y="4643"/>
                  <a:pt x="180914" y="4651"/>
                  <a:pt x="180881" y="4668"/>
                </a:cubicBezTo>
                <a:cubicBezTo>
                  <a:pt x="180832" y="4651"/>
                  <a:pt x="180790" y="4643"/>
                  <a:pt x="180749" y="4643"/>
                </a:cubicBezTo>
                <a:close/>
                <a:moveTo>
                  <a:pt x="178067" y="4701"/>
                </a:moveTo>
                <a:cubicBezTo>
                  <a:pt x="178034" y="4701"/>
                  <a:pt x="177968" y="4701"/>
                  <a:pt x="177902" y="4734"/>
                </a:cubicBezTo>
                <a:cubicBezTo>
                  <a:pt x="177869" y="4767"/>
                  <a:pt x="177836" y="4866"/>
                  <a:pt x="177803" y="4899"/>
                </a:cubicBezTo>
                <a:cubicBezTo>
                  <a:pt x="177736" y="4933"/>
                  <a:pt x="177703" y="5032"/>
                  <a:pt x="177637" y="5065"/>
                </a:cubicBezTo>
                <a:cubicBezTo>
                  <a:pt x="177538" y="5098"/>
                  <a:pt x="177505" y="5098"/>
                  <a:pt x="177472" y="5098"/>
                </a:cubicBezTo>
                <a:cubicBezTo>
                  <a:pt x="177405" y="5131"/>
                  <a:pt x="177372" y="5164"/>
                  <a:pt x="177306" y="5197"/>
                </a:cubicBezTo>
                <a:lnTo>
                  <a:pt x="177074" y="5065"/>
                </a:lnTo>
                <a:cubicBezTo>
                  <a:pt x="177074" y="5131"/>
                  <a:pt x="177074" y="5164"/>
                  <a:pt x="177074" y="5230"/>
                </a:cubicBezTo>
                <a:cubicBezTo>
                  <a:pt x="177074" y="5264"/>
                  <a:pt x="177107" y="5363"/>
                  <a:pt x="177074" y="5396"/>
                </a:cubicBezTo>
                <a:cubicBezTo>
                  <a:pt x="177058" y="5413"/>
                  <a:pt x="177033" y="5413"/>
                  <a:pt x="177004" y="5413"/>
                </a:cubicBezTo>
                <a:cubicBezTo>
                  <a:pt x="176975" y="5413"/>
                  <a:pt x="176942" y="5413"/>
                  <a:pt x="176909" y="5429"/>
                </a:cubicBezTo>
                <a:cubicBezTo>
                  <a:pt x="176809" y="5495"/>
                  <a:pt x="176677" y="5562"/>
                  <a:pt x="176578" y="5628"/>
                </a:cubicBezTo>
                <a:cubicBezTo>
                  <a:pt x="176545" y="5661"/>
                  <a:pt x="176545" y="5727"/>
                  <a:pt x="176512" y="5793"/>
                </a:cubicBezTo>
                <a:lnTo>
                  <a:pt x="176677" y="5859"/>
                </a:lnTo>
                <a:cubicBezTo>
                  <a:pt x="176743" y="5893"/>
                  <a:pt x="176776" y="5959"/>
                  <a:pt x="176843" y="5992"/>
                </a:cubicBezTo>
                <a:cubicBezTo>
                  <a:pt x="176889" y="6015"/>
                  <a:pt x="176936" y="6039"/>
                  <a:pt x="176995" y="6039"/>
                </a:cubicBezTo>
                <a:cubicBezTo>
                  <a:pt x="177019" y="6039"/>
                  <a:pt x="177045" y="6035"/>
                  <a:pt x="177074" y="6025"/>
                </a:cubicBezTo>
                <a:lnTo>
                  <a:pt x="177174" y="6025"/>
                </a:lnTo>
                <a:cubicBezTo>
                  <a:pt x="177240" y="6025"/>
                  <a:pt x="177240" y="5926"/>
                  <a:pt x="177306" y="5926"/>
                </a:cubicBezTo>
                <a:cubicBezTo>
                  <a:pt x="177356" y="5909"/>
                  <a:pt x="177397" y="5901"/>
                  <a:pt x="177438" y="5901"/>
                </a:cubicBezTo>
                <a:cubicBezTo>
                  <a:pt x="177480" y="5901"/>
                  <a:pt x="177521" y="5909"/>
                  <a:pt x="177571" y="5926"/>
                </a:cubicBezTo>
                <a:lnTo>
                  <a:pt x="177836" y="5926"/>
                </a:lnTo>
                <a:cubicBezTo>
                  <a:pt x="177902" y="5926"/>
                  <a:pt x="177968" y="5959"/>
                  <a:pt x="178034" y="5959"/>
                </a:cubicBezTo>
                <a:lnTo>
                  <a:pt x="178630" y="5959"/>
                </a:lnTo>
                <a:cubicBezTo>
                  <a:pt x="178730" y="5959"/>
                  <a:pt x="178763" y="5893"/>
                  <a:pt x="178796" y="5893"/>
                </a:cubicBezTo>
                <a:cubicBezTo>
                  <a:pt x="178730" y="5826"/>
                  <a:pt x="178696" y="5793"/>
                  <a:pt x="178630" y="5727"/>
                </a:cubicBezTo>
                <a:cubicBezTo>
                  <a:pt x="178630" y="5661"/>
                  <a:pt x="178531" y="5628"/>
                  <a:pt x="178531" y="5562"/>
                </a:cubicBezTo>
                <a:cubicBezTo>
                  <a:pt x="178498" y="5495"/>
                  <a:pt x="178531" y="5429"/>
                  <a:pt x="178531" y="5396"/>
                </a:cubicBezTo>
                <a:cubicBezTo>
                  <a:pt x="178465" y="5264"/>
                  <a:pt x="178365" y="5197"/>
                  <a:pt x="178332" y="5065"/>
                </a:cubicBezTo>
                <a:cubicBezTo>
                  <a:pt x="178299" y="4966"/>
                  <a:pt x="178299" y="4833"/>
                  <a:pt x="178332" y="4734"/>
                </a:cubicBezTo>
                <a:lnTo>
                  <a:pt x="178067" y="4701"/>
                </a:lnTo>
                <a:close/>
                <a:moveTo>
                  <a:pt x="175618" y="4006"/>
                </a:moveTo>
                <a:cubicBezTo>
                  <a:pt x="175518" y="4006"/>
                  <a:pt x="175485" y="4039"/>
                  <a:pt x="175419" y="4039"/>
                </a:cubicBezTo>
                <a:cubicBezTo>
                  <a:pt x="175320" y="4039"/>
                  <a:pt x="175287" y="4072"/>
                  <a:pt x="175254" y="4072"/>
                </a:cubicBezTo>
                <a:lnTo>
                  <a:pt x="175088" y="4072"/>
                </a:lnTo>
                <a:cubicBezTo>
                  <a:pt x="175022" y="4072"/>
                  <a:pt x="174956" y="4138"/>
                  <a:pt x="174923" y="4138"/>
                </a:cubicBezTo>
                <a:cubicBezTo>
                  <a:pt x="174856" y="4138"/>
                  <a:pt x="174790" y="4138"/>
                  <a:pt x="174724" y="4171"/>
                </a:cubicBezTo>
                <a:cubicBezTo>
                  <a:pt x="174658" y="4204"/>
                  <a:pt x="174558" y="4204"/>
                  <a:pt x="174558" y="4304"/>
                </a:cubicBezTo>
                <a:cubicBezTo>
                  <a:pt x="174558" y="4337"/>
                  <a:pt x="174558" y="4403"/>
                  <a:pt x="174558" y="4469"/>
                </a:cubicBezTo>
                <a:cubicBezTo>
                  <a:pt x="174558" y="4502"/>
                  <a:pt x="174591" y="4568"/>
                  <a:pt x="174591" y="4601"/>
                </a:cubicBezTo>
                <a:cubicBezTo>
                  <a:pt x="174591" y="4668"/>
                  <a:pt x="174558" y="4734"/>
                  <a:pt x="174558" y="4833"/>
                </a:cubicBezTo>
                <a:lnTo>
                  <a:pt x="174194" y="4833"/>
                </a:lnTo>
                <a:cubicBezTo>
                  <a:pt x="174128" y="4833"/>
                  <a:pt x="174095" y="4767"/>
                  <a:pt x="174029" y="4767"/>
                </a:cubicBezTo>
                <a:lnTo>
                  <a:pt x="173698" y="4767"/>
                </a:lnTo>
                <a:cubicBezTo>
                  <a:pt x="173654" y="4767"/>
                  <a:pt x="173595" y="4752"/>
                  <a:pt x="173551" y="4752"/>
                </a:cubicBezTo>
                <a:cubicBezTo>
                  <a:pt x="173528" y="4752"/>
                  <a:pt x="173510" y="4756"/>
                  <a:pt x="173499" y="4767"/>
                </a:cubicBezTo>
                <a:cubicBezTo>
                  <a:pt x="173400" y="4800"/>
                  <a:pt x="173367" y="4866"/>
                  <a:pt x="173367" y="4933"/>
                </a:cubicBezTo>
                <a:cubicBezTo>
                  <a:pt x="173367" y="4999"/>
                  <a:pt x="173400" y="5065"/>
                  <a:pt x="173400" y="5098"/>
                </a:cubicBezTo>
                <a:cubicBezTo>
                  <a:pt x="173400" y="5164"/>
                  <a:pt x="173234" y="5098"/>
                  <a:pt x="173234" y="5197"/>
                </a:cubicBezTo>
                <a:cubicBezTo>
                  <a:pt x="173234" y="5264"/>
                  <a:pt x="173334" y="5264"/>
                  <a:pt x="173334" y="5363"/>
                </a:cubicBezTo>
                <a:lnTo>
                  <a:pt x="173334" y="5628"/>
                </a:lnTo>
                <a:cubicBezTo>
                  <a:pt x="173069" y="5661"/>
                  <a:pt x="172903" y="5661"/>
                  <a:pt x="172671" y="5661"/>
                </a:cubicBezTo>
                <a:cubicBezTo>
                  <a:pt x="172605" y="5694"/>
                  <a:pt x="172539" y="5694"/>
                  <a:pt x="172473" y="5727"/>
                </a:cubicBezTo>
                <a:cubicBezTo>
                  <a:pt x="172407" y="5727"/>
                  <a:pt x="172374" y="5727"/>
                  <a:pt x="172307" y="5760"/>
                </a:cubicBezTo>
                <a:cubicBezTo>
                  <a:pt x="172241" y="5760"/>
                  <a:pt x="172208" y="5826"/>
                  <a:pt x="172142" y="5826"/>
                </a:cubicBezTo>
                <a:cubicBezTo>
                  <a:pt x="172120" y="5837"/>
                  <a:pt x="172101" y="5841"/>
                  <a:pt x="172084" y="5841"/>
                </a:cubicBezTo>
                <a:cubicBezTo>
                  <a:pt x="172050" y="5841"/>
                  <a:pt x="172020" y="5826"/>
                  <a:pt x="171976" y="5826"/>
                </a:cubicBezTo>
                <a:cubicBezTo>
                  <a:pt x="171910" y="5859"/>
                  <a:pt x="171877" y="5893"/>
                  <a:pt x="171811" y="5926"/>
                </a:cubicBezTo>
                <a:cubicBezTo>
                  <a:pt x="171745" y="5959"/>
                  <a:pt x="171711" y="6025"/>
                  <a:pt x="171645" y="6091"/>
                </a:cubicBezTo>
                <a:lnTo>
                  <a:pt x="171480" y="6224"/>
                </a:lnTo>
                <a:lnTo>
                  <a:pt x="171612" y="6356"/>
                </a:lnTo>
                <a:cubicBezTo>
                  <a:pt x="171678" y="6323"/>
                  <a:pt x="171778" y="6356"/>
                  <a:pt x="171778" y="6290"/>
                </a:cubicBezTo>
                <a:cubicBezTo>
                  <a:pt x="171811" y="6224"/>
                  <a:pt x="171745" y="6157"/>
                  <a:pt x="171778" y="6124"/>
                </a:cubicBezTo>
                <a:cubicBezTo>
                  <a:pt x="171811" y="6058"/>
                  <a:pt x="171811" y="5992"/>
                  <a:pt x="171877" y="5959"/>
                </a:cubicBezTo>
                <a:cubicBezTo>
                  <a:pt x="171888" y="5948"/>
                  <a:pt x="171914" y="5944"/>
                  <a:pt x="171948" y="5944"/>
                </a:cubicBezTo>
                <a:cubicBezTo>
                  <a:pt x="172017" y="5944"/>
                  <a:pt x="172120" y="5959"/>
                  <a:pt x="172208" y="5959"/>
                </a:cubicBezTo>
                <a:lnTo>
                  <a:pt x="172374" y="5926"/>
                </a:lnTo>
                <a:cubicBezTo>
                  <a:pt x="172440" y="5926"/>
                  <a:pt x="172440" y="5826"/>
                  <a:pt x="172506" y="5793"/>
                </a:cubicBezTo>
                <a:cubicBezTo>
                  <a:pt x="172527" y="5786"/>
                  <a:pt x="172549" y="5784"/>
                  <a:pt x="172573" y="5784"/>
                </a:cubicBezTo>
                <a:cubicBezTo>
                  <a:pt x="172636" y="5784"/>
                  <a:pt x="172706" y="5803"/>
                  <a:pt x="172770" y="5803"/>
                </a:cubicBezTo>
                <a:cubicBezTo>
                  <a:pt x="172794" y="5803"/>
                  <a:pt x="172816" y="5800"/>
                  <a:pt x="172837" y="5793"/>
                </a:cubicBezTo>
                <a:cubicBezTo>
                  <a:pt x="172969" y="5760"/>
                  <a:pt x="172936" y="5694"/>
                  <a:pt x="173002" y="5661"/>
                </a:cubicBezTo>
                <a:lnTo>
                  <a:pt x="173168" y="5661"/>
                </a:lnTo>
                <a:cubicBezTo>
                  <a:pt x="173267" y="5661"/>
                  <a:pt x="173400" y="5661"/>
                  <a:pt x="173499" y="5628"/>
                </a:cubicBezTo>
                <a:cubicBezTo>
                  <a:pt x="173565" y="5628"/>
                  <a:pt x="173598" y="5595"/>
                  <a:pt x="173665" y="5595"/>
                </a:cubicBezTo>
                <a:cubicBezTo>
                  <a:pt x="173731" y="5562"/>
                  <a:pt x="173665" y="5429"/>
                  <a:pt x="173731" y="5429"/>
                </a:cubicBezTo>
                <a:cubicBezTo>
                  <a:pt x="173863" y="5429"/>
                  <a:pt x="173929" y="5528"/>
                  <a:pt x="174062" y="5562"/>
                </a:cubicBezTo>
                <a:lnTo>
                  <a:pt x="174227" y="5595"/>
                </a:lnTo>
                <a:cubicBezTo>
                  <a:pt x="174294" y="5628"/>
                  <a:pt x="174360" y="5628"/>
                  <a:pt x="174426" y="5628"/>
                </a:cubicBezTo>
                <a:lnTo>
                  <a:pt x="174757" y="5628"/>
                </a:lnTo>
                <a:lnTo>
                  <a:pt x="174757" y="5462"/>
                </a:lnTo>
                <a:cubicBezTo>
                  <a:pt x="174724" y="5363"/>
                  <a:pt x="174625" y="5264"/>
                  <a:pt x="174625" y="5131"/>
                </a:cubicBezTo>
                <a:cubicBezTo>
                  <a:pt x="174625" y="4999"/>
                  <a:pt x="174823" y="4933"/>
                  <a:pt x="174956" y="4933"/>
                </a:cubicBezTo>
                <a:cubicBezTo>
                  <a:pt x="175055" y="4933"/>
                  <a:pt x="175121" y="4966"/>
                  <a:pt x="175187" y="5032"/>
                </a:cubicBezTo>
                <a:cubicBezTo>
                  <a:pt x="175254" y="5032"/>
                  <a:pt x="175320" y="5032"/>
                  <a:pt x="175353" y="5065"/>
                </a:cubicBezTo>
                <a:cubicBezTo>
                  <a:pt x="175419" y="5098"/>
                  <a:pt x="175386" y="5164"/>
                  <a:pt x="175452" y="5230"/>
                </a:cubicBezTo>
                <a:cubicBezTo>
                  <a:pt x="175552" y="5330"/>
                  <a:pt x="175717" y="5396"/>
                  <a:pt x="175849" y="5396"/>
                </a:cubicBezTo>
                <a:cubicBezTo>
                  <a:pt x="176048" y="5396"/>
                  <a:pt x="176114" y="5363"/>
                  <a:pt x="176313" y="5363"/>
                </a:cubicBezTo>
                <a:cubicBezTo>
                  <a:pt x="176313" y="5264"/>
                  <a:pt x="176346" y="5230"/>
                  <a:pt x="176346" y="5131"/>
                </a:cubicBezTo>
                <a:cubicBezTo>
                  <a:pt x="176346" y="5065"/>
                  <a:pt x="176313" y="5032"/>
                  <a:pt x="176313" y="4999"/>
                </a:cubicBezTo>
                <a:lnTo>
                  <a:pt x="176313" y="4767"/>
                </a:lnTo>
                <a:lnTo>
                  <a:pt x="175916" y="4767"/>
                </a:lnTo>
                <a:cubicBezTo>
                  <a:pt x="175883" y="4767"/>
                  <a:pt x="175816" y="4800"/>
                  <a:pt x="175783" y="4800"/>
                </a:cubicBezTo>
                <a:cubicBezTo>
                  <a:pt x="175717" y="4817"/>
                  <a:pt x="175659" y="4825"/>
                  <a:pt x="175605" y="4825"/>
                </a:cubicBezTo>
                <a:cubicBezTo>
                  <a:pt x="175552" y="4825"/>
                  <a:pt x="175502" y="4817"/>
                  <a:pt x="175452" y="4800"/>
                </a:cubicBezTo>
                <a:cubicBezTo>
                  <a:pt x="175386" y="4800"/>
                  <a:pt x="175320" y="4800"/>
                  <a:pt x="175287" y="4767"/>
                </a:cubicBezTo>
                <a:cubicBezTo>
                  <a:pt x="175320" y="4701"/>
                  <a:pt x="175386" y="4601"/>
                  <a:pt x="175452" y="4535"/>
                </a:cubicBezTo>
                <a:cubicBezTo>
                  <a:pt x="175518" y="4469"/>
                  <a:pt x="175585" y="4436"/>
                  <a:pt x="175651" y="4370"/>
                </a:cubicBezTo>
                <a:cubicBezTo>
                  <a:pt x="175717" y="4304"/>
                  <a:pt x="175750" y="4237"/>
                  <a:pt x="175816" y="4171"/>
                </a:cubicBezTo>
                <a:lnTo>
                  <a:pt x="175783" y="4006"/>
                </a:lnTo>
                <a:close/>
                <a:moveTo>
                  <a:pt x="204915" y="4535"/>
                </a:moveTo>
                <a:cubicBezTo>
                  <a:pt x="204816" y="4535"/>
                  <a:pt x="204683" y="4568"/>
                  <a:pt x="204584" y="4635"/>
                </a:cubicBezTo>
                <a:cubicBezTo>
                  <a:pt x="204551" y="4668"/>
                  <a:pt x="204485" y="4668"/>
                  <a:pt x="204451" y="4701"/>
                </a:cubicBezTo>
                <a:cubicBezTo>
                  <a:pt x="204385" y="4701"/>
                  <a:pt x="204385" y="4833"/>
                  <a:pt x="204319" y="4833"/>
                </a:cubicBezTo>
                <a:cubicBezTo>
                  <a:pt x="204253" y="4866"/>
                  <a:pt x="204087" y="4833"/>
                  <a:pt x="203955" y="4899"/>
                </a:cubicBezTo>
                <a:cubicBezTo>
                  <a:pt x="203889" y="4899"/>
                  <a:pt x="203856" y="4966"/>
                  <a:pt x="203789" y="4966"/>
                </a:cubicBezTo>
                <a:cubicBezTo>
                  <a:pt x="203690" y="5032"/>
                  <a:pt x="203591" y="5065"/>
                  <a:pt x="203458" y="5098"/>
                </a:cubicBezTo>
                <a:lnTo>
                  <a:pt x="203094" y="5098"/>
                </a:lnTo>
                <a:cubicBezTo>
                  <a:pt x="203028" y="5098"/>
                  <a:pt x="202995" y="5131"/>
                  <a:pt x="202929" y="5131"/>
                </a:cubicBezTo>
                <a:cubicBezTo>
                  <a:pt x="202929" y="5230"/>
                  <a:pt x="202929" y="5363"/>
                  <a:pt x="202929" y="5462"/>
                </a:cubicBezTo>
                <a:cubicBezTo>
                  <a:pt x="202929" y="5528"/>
                  <a:pt x="202896" y="5562"/>
                  <a:pt x="202862" y="5628"/>
                </a:cubicBezTo>
                <a:cubicBezTo>
                  <a:pt x="202829" y="5694"/>
                  <a:pt x="202763" y="5760"/>
                  <a:pt x="202697" y="5793"/>
                </a:cubicBezTo>
                <a:cubicBezTo>
                  <a:pt x="202609" y="5793"/>
                  <a:pt x="202535" y="5779"/>
                  <a:pt x="202466" y="5779"/>
                </a:cubicBezTo>
                <a:cubicBezTo>
                  <a:pt x="202432" y="5779"/>
                  <a:pt x="202399" y="5782"/>
                  <a:pt x="202366" y="5793"/>
                </a:cubicBezTo>
                <a:cubicBezTo>
                  <a:pt x="202267" y="5793"/>
                  <a:pt x="202267" y="5859"/>
                  <a:pt x="202200" y="5859"/>
                </a:cubicBezTo>
                <a:cubicBezTo>
                  <a:pt x="202167" y="5876"/>
                  <a:pt x="202134" y="5876"/>
                  <a:pt x="202101" y="5876"/>
                </a:cubicBezTo>
                <a:cubicBezTo>
                  <a:pt x="202068" y="5876"/>
                  <a:pt x="202035" y="5876"/>
                  <a:pt x="202002" y="5893"/>
                </a:cubicBezTo>
                <a:cubicBezTo>
                  <a:pt x="201936" y="5926"/>
                  <a:pt x="202002" y="6025"/>
                  <a:pt x="201969" y="6058"/>
                </a:cubicBezTo>
                <a:cubicBezTo>
                  <a:pt x="201902" y="6124"/>
                  <a:pt x="202002" y="6190"/>
                  <a:pt x="202035" y="6224"/>
                </a:cubicBezTo>
                <a:cubicBezTo>
                  <a:pt x="202101" y="6290"/>
                  <a:pt x="202200" y="6323"/>
                  <a:pt x="202267" y="6323"/>
                </a:cubicBezTo>
                <a:cubicBezTo>
                  <a:pt x="202399" y="6323"/>
                  <a:pt x="202498" y="6224"/>
                  <a:pt x="202598" y="6224"/>
                </a:cubicBezTo>
                <a:lnTo>
                  <a:pt x="202664" y="6224"/>
                </a:lnTo>
                <a:cubicBezTo>
                  <a:pt x="202763" y="6224"/>
                  <a:pt x="202763" y="6356"/>
                  <a:pt x="202829" y="6389"/>
                </a:cubicBezTo>
                <a:cubicBezTo>
                  <a:pt x="202862" y="6455"/>
                  <a:pt x="202862" y="6522"/>
                  <a:pt x="202929" y="6555"/>
                </a:cubicBezTo>
                <a:cubicBezTo>
                  <a:pt x="202995" y="6588"/>
                  <a:pt x="203061" y="6588"/>
                  <a:pt x="203094" y="6588"/>
                </a:cubicBezTo>
                <a:cubicBezTo>
                  <a:pt x="203160" y="6621"/>
                  <a:pt x="203194" y="6687"/>
                  <a:pt x="203260" y="6687"/>
                </a:cubicBezTo>
                <a:cubicBezTo>
                  <a:pt x="203326" y="6720"/>
                  <a:pt x="203359" y="6753"/>
                  <a:pt x="203425" y="6753"/>
                </a:cubicBezTo>
                <a:cubicBezTo>
                  <a:pt x="203458" y="6770"/>
                  <a:pt x="203500" y="6778"/>
                  <a:pt x="203541" y="6778"/>
                </a:cubicBezTo>
                <a:cubicBezTo>
                  <a:pt x="203582" y="6778"/>
                  <a:pt x="203624" y="6770"/>
                  <a:pt x="203657" y="6753"/>
                </a:cubicBezTo>
                <a:cubicBezTo>
                  <a:pt x="203707" y="6770"/>
                  <a:pt x="203748" y="6778"/>
                  <a:pt x="203789" y="6778"/>
                </a:cubicBezTo>
                <a:cubicBezTo>
                  <a:pt x="203831" y="6778"/>
                  <a:pt x="203872" y="6770"/>
                  <a:pt x="203922" y="6753"/>
                </a:cubicBezTo>
                <a:cubicBezTo>
                  <a:pt x="203988" y="6753"/>
                  <a:pt x="204021" y="6687"/>
                  <a:pt x="204087" y="6654"/>
                </a:cubicBezTo>
                <a:cubicBezTo>
                  <a:pt x="204120" y="6621"/>
                  <a:pt x="204154" y="6488"/>
                  <a:pt x="204253" y="6488"/>
                </a:cubicBezTo>
                <a:lnTo>
                  <a:pt x="204716" y="6488"/>
                </a:lnTo>
                <a:cubicBezTo>
                  <a:pt x="204783" y="6488"/>
                  <a:pt x="204849" y="6455"/>
                  <a:pt x="204882" y="6455"/>
                </a:cubicBezTo>
                <a:cubicBezTo>
                  <a:pt x="204948" y="6422"/>
                  <a:pt x="204948" y="6290"/>
                  <a:pt x="205014" y="6290"/>
                </a:cubicBezTo>
                <a:cubicBezTo>
                  <a:pt x="205036" y="6279"/>
                  <a:pt x="205066" y="6275"/>
                  <a:pt x="205100" y="6275"/>
                </a:cubicBezTo>
                <a:cubicBezTo>
                  <a:pt x="205169" y="6275"/>
                  <a:pt x="205257" y="6290"/>
                  <a:pt x="205345" y="6290"/>
                </a:cubicBezTo>
                <a:cubicBezTo>
                  <a:pt x="205577" y="6290"/>
                  <a:pt x="205743" y="6257"/>
                  <a:pt x="205974" y="6224"/>
                </a:cubicBezTo>
                <a:cubicBezTo>
                  <a:pt x="206007" y="6190"/>
                  <a:pt x="206007" y="6091"/>
                  <a:pt x="206040" y="6025"/>
                </a:cubicBezTo>
                <a:cubicBezTo>
                  <a:pt x="206040" y="5926"/>
                  <a:pt x="206007" y="5826"/>
                  <a:pt x="206074" y="5694"/>
                </a:cubicBezTo>
                <a:cubicBezTo>
                  <a:pt x="206107" y="5661"/>
                  <a:pt x="206140" y="5595"/>
                  <a:pt x="206206" y="5562"/>
                </a:cubicBezTo>
                <a:cubicBezTo>
                  <a:pt x="206217" y="5550"/>
                  <a:pt x="206232" y="5547"/>
                  <a:pt x="206248" y="5547"/>
                </a:cubicBezTo>
                <a:cubicBezTo>
                  <a:pt x="206280" y="5547"/>
                  <a:pt x="206316" y="5562"/>
                  <a:pt x="206338" y="5562"/>
                </a:cubicBezTo>
                <a:cubicBezTo>
                  <a:pt x="206405" y="5528"/>
                  <a:pt x="206405" y="5429"/>
                  <a:pt x="206471" y="5396"/>
                </a:cubicBezTo>
                <a:cubicBezTo>
                  <a:pt x="206537" y="5330"/>
                  <a:pt x="206570" y="5330"/>
                  <a:pt x="206636" y="5297"/>
                </a:cubicBezTo>
                <a:lnTo>
                  <a:pt x="206471" y="5230"/>
                </a:lnTo>
                <a:lnTo>
                  <a:pt x="206471" y="5197"/>
                </a:lnTo>
                <a:lnTo>
                  <a:pt x="205411" y="5197"/>
                </a:lnTo>
                <a:cubicBezTo>
                  <a:pt x="205411" y="5032"/>
                  <a:pt x="205411" y="4899"/>
                  <a:pt x="205345" y="4767"/>
                </a:cubicBezTo>
                <a:cubicBezTo>
                  <a:pt x="205279" y="4701"/>
                  <a:pt x="205312" y="4635"/>
                  <a:pt x="205246" y="4601"/>
                </a:cubicBezTo>
                <a:cubicBezTo>
                  <a:pt x="205235" y="4590"/>
                  <a:pt x="205220" y="4587"/>
                  <a:pt x="205203" y="4587"/>
                </a:cubicBezTo>
                <a:cubicBezTo>
                  <a:pt x="205169" y="4587"/>
                  <a:pt x="205125" y="4601"/>
                  <a:pt x="205080" y="4601"/>
                </a:cubicBezTo>
                <a:cubicBezTo>
                  <a:pt x="205047" y="4601"/>
                  <a:pt x="204981" y="4535"/>
                  <a:pt x="204915" y="4535"/>
                </a:cubicBezTo>
                <a:close/>
                <a:moveTo>
                  <a:pt x="175055" y="5959"/>
                </a:moveTo>
                <a:cubicBezTo>
                  <a:pt x="174923" y="5959"/>
                  <a:pt x="174856" y="6025"/>
                  <a:pt x="174724" y="6091"/>
                </a:cubicBezTo>
                <a:cubicBezTo>
                  <a:pt x="174658" y="6124"/>
                  <a:pt x="174591" y="6124"/>
                  <a:pt x="174525" y="6157"/>
                </a:cubicBezTo>
                <a:cubicBezTo>
                  <a:pt x="174426" y="6190"/>
                  <a:pt x="174426" y="6257"/>
                  <a:pt x="174360" y="6290"/>
                </a:cubicBezTo>
                <a:cubicBezTo>
                  <a:pt x="174227" y="6356"/>
                  <a:pt x="174095" y="6389"/>
                  <a:pt x="173929" y="6422"/>
                </a:cubicBezTo>
                <a:lnTo>
                  <a:pt x="173929" y="6786"/>
                </a:lnTo>
                <a:lnTo>
                  <a:pt x="174691" y="6786"/>
                </a:lnTo>
                <a:cubicBezTo>
                  <a:pt x="174724" y="6720"/>
                  <a:pt x="174790" y="6687"/>
                  <a:pt x="174856" y="6621"/>
                </a:cubicBezTo>
                <a:cubicBezTo>
                  <a:pt x="174889" y="6522"/>
                  <a:pt x="174823" y="6488"/>
                  <a:pt x="174856" y="6455"/>
                </a:cubicBezTo>
                <a:cubicBezTo>
                  <a:pt x="174856" y="6389"/>
                  <a:pt x="174923" y="6389"/>
                  <a:pt x="174956" y="6356"/>
                </a:cubicBezTo>
                <a:lnTo>
                  <a:pt x="174956" y="6356"/>
                </a:lnTo>
                <a:cubicBezTo>
                  <a:pt x="174956" y="6522"/>
                  <a:pt x="174923" y="6687"/>
                  <a:pt x="175055" y="6786"/>
                </a:cubicBezTo>
                <a:cubicBezTo>
                  <a:pt x="175088" y="6819"/>
                  <a:pt x="175154" y="6853"/>
                  <a:pt x="175254" y="6853"/>
                </a:cubicBezTo>
                <a:cubicBezTo>
                  <a:pt x="175320" y="6853"/>
                  <a:pt x="175353" y="6786"/>
                  <a:pt x="175419" y="6786"/>
                </a:cubicBezTo>
                <a:lnTo>
                  <a:pt x="175585" y="6786"/>
                </a:lnTo>
                <a:cubicBezTo>
                  <a:pt x="175618" y="6621"/>
                  <a:pt x="175618" y="6455"/>
                  <a:pt x="175585" y="6290"/>
                </a:cubicBezTo>
                <a:lnTo>
                  <a:pt x="176313" y="6290"/>
                </a:lnTo>
                <a:lnTo>
                  <a:pt x="176313" y="6124"/>
                </a:lnTo>
                <a:cubicBezTo>
                  <a:pt x="176280" y="6058"/>
                  <a:pt x="176280" y="6025"/>
                  <a:pt x="176280" y="5959"/>
                </a:cubicBezTo>
                <a:close/>
                <a:moveTo>
                  <a:pt x="176942" y="6488"/>
                </a:moveTo>
                <a:lnTo>
                  <a:pt x="176809" y="6522"/>
                </a:lnTo>
                <a:cubicBezTo>
                  <a:pt x="176710" y="6555"/>
                  <a:pt x="176644" y="6588"/>
                  <a:pt x="176578" y="6621"/>
                </a:cubicBezTo>
                <a:lnTo>
                  <a:pt x="176412" y="6621"/>
                </a:lnTo>
                <a:cubicBezTo>
                  <a:pt x="176379" y="6621"/>
                  <a:pt x="176346" y="6654"/>
                  <a:pt x="176313" y="6654"/>
                </a:cubicBezTo>
                <a:lnTo>
                  <a:pt x="176147" y="6654"/>
                </a:lnTo>
                <a:cubicBezTo>
                  <a:pt x="176147" y="6720"/>
                  <a:pt x="176114" y="6786"/>
                  <a:pt x="176147" y="6819"/>
                </a:cubicBezTo>
                <a:cubicBezTo>
                  <a:pt x="176147" y="6853"/>
                  <a:pt x="176180" y="6952"/>
                  <a:pt x="176214" y="6985"/>
                </a:cubicBezTo>
                <a:cubicBezTo>
                  <a:pt x="176236" y="6996"/>
                  <a:pt x="176258" y="7000"/>
                  <a:pt x="176280" y="7000"/>
                </a:cubicBezTo>
                <a:cubicBezTo>
                  <a:pt x="176324" y="7000"/>
                  <a:pt x="176368" y="6985"/>
                  <a:pt x="176412" y="6985"/>
                </a:cubicBezTo>
                <a:lnTo>
                  <a:pt x="176578" y="6985"/>
                </a:lnTo>
                <a:cubicBezTo>
                  <a:pt x="176644" y="6985"/>
                  <a:pt x="176677" y="6919"/>
                  <a:pt x="176743" y="6886"/>
                </a:cubicBezTo>
                <a:cubicBezTo>
                  <a:pt x="176843" y="6853"/>
                  <a:pt x="176975" y="6819"/>
                  <a:pt x="177074" y="6819"/>
                </a:cubicBezTo>
                <a:lnTo>
                  <a:pt x="177074" y="6654"/>
                </a:lnTo>
                <a:cubicBezTo>
                  <a:pt x="177074" y="6588"/>
                  <a:pt x="176975" y="6555"/>
                  <a:pt x="176942" y="6488"/>
                </a:cubicBezTo>
                <a:close/>
                <a:moveTo>
                  <a:pt x="169758" y="4767"/>
                </a:moveTo>
                <a:cubicBezTo>
                  <a:pt x="169692" y="4767"/>
                  <a:pt x="169659" y="4800"/>
                  <a:pt x="169593" y="4800"/>
                </a:cubicBezTo>
                <a:cubicBezTo>
                  <a:pt x="169460" y="4800"/>
                  <a:pt x="169361" y="4800"/>
                  <a:pt x="169262" y="4866"/>
                </a:cubicBezTo>
                <a:cubicBezTo>
                  <a:pt x="169162" y="4933"/>
                  <a:pt x="169295" y="4966"/>
                  <a:pt x="169262" y="5032"/>
                </a:cubicBezTo>
                <a:cubicBezTo>
                  <a:pt x="169229" y="5065"/>
                  <a:pt x="169162" y="5065"/>
                  <a:pt x="169096" y="5131"/>
                </a:cubicBezTo>
                <a:cubicBezTo>
                  <a:pt x="169063" y="5197"/>
                  <a:pt x="169030" y="5264"/>
                  <a:pt x="168931" y="5297"/>
                </a:cubicBezTo>
                <a:cubicBezTo>
                  <a:pt x="168889" y="5313"/>
                  <a:pt x="168846" y="5319"/>
                  <a:pt x="168801" y="5319"/>
                </a:cubicBezTo>
                <a:cubicBezTo>
                  <a:pt x="168666" y="5319"/>
                  <a:pt x="168517" y="5264"/>
                  <a:pt x="168368" y="5264"/>
                </a:cubicBezTo>
                <a:lnTo>
                  <a:pt x="168037" y="5264"/>
                </a:lnTo>
                <a:cubicBezTo>
                  <a:pt x="167971" y="5264"/>
                  <a:pt x="167938" y="5330"/>
                  <a:pt x="167871" y="5363"/>
                </a:cubicBezTo>
                <a:cubicBezTo>
                  <a:pt x="167838" y="5363"/>
                  <a:pt x="167772" y="5429"/>
                  <a:pt x="167706" y="5429"/>
                </a:cubicBezTo>
                <a:lnTo>
                  <a:pt x="167640" y="5429"/>
                </a:lnTo>
                <a:cubicBezTo>
                  <a:pt x="167540" y="5429"/>
                  <a:pt x="167474" y="5396"/>
                  <a:pt x="167408" y="5396"/>
                </a:cubicBezTo>
                <a:lnTo>
                  <a:pt x="167242" y="5330"/>
                </a:lnTo>
                <a:cubicBezTo>
                  <a:pt x="167176" y="5330"/>
                  <a:pt x="167110" y="5297"/>
                  <a:pt x="167044" y="5264"/>
                </a:cubicBezTo>
                <a:lnTo>
                  <a:pt x="166911" y="5462"/>
                </a:lnTo>
                <a:cubicBezTo>
                  <a:pt x="166878" y="5528"/>
                  <a:pt x="166911" y="5628"/>
                  <a:pt x="166878" y="5628"/>
                </a:cubicBezTo>
                <a:cubicBezTo>
                  <a:pt x="166812" y="5628"/>
                  <a:pt x="166779" y="5694"/>
                  <a:pt x="166713" y="5694"/>
                </a:cubicBezTo>
                <a:cubicBezTo>
                  <a:pt x="166646" y="5694"/>
                  <a:pt x="166613" y="5595"/>
                  <a:pt x="166547" y="5595"/>
                </a:cubicBezTo>
                <a:lnTo>
                  <a:pt x="166382" y="5562"/>
                </a:lnTo>
                <a:cubicBezTo>
                  <a:pt x="166282" y="5495"/>
                  <a:pt x="166150" y="5495"/>
                  <a:pt x="166051" y="5462"/>
                </a:cubicBezTo>
                <a:lnTo>
                  <a:pt x="165720" y="5462"/>
                </a:lnTo>
                <a:cubicBezTo>
                  <a:pt x="165720" y="5595"/>
                  <a:pt x="165720" y="5727"/>
                  <a:pt x="165786" y="5826"/>
                </a:cubicBezTo>
                <a:cubicBezTo>
                  <a:pt x="165819" y="5992"/>
                  <a:pt x="165984" y="6091"/>
                  <a:pt x="166150" y="6091"/>
                </a:cubicBezTo>
                <a:cubicBezTo>
                  <a:pt x="166282" y="6091"/>
                  <a:pt x="166349" y="5992"/>
                  <a:pt x="166448" y="5959"/>
                </a:cubicBezTo>
                <a:lnTo>
                  <a:pt x="166613" y="5926"/>
                </a:lnTo>
                <a:cubicBezTo>
                  <a:pt x="166680" y="5926"/>
                  <a:pt x="166746" y="5859"/>
                  <a:pt x="166812" y="5826"/>
                </a:cubicBezTo>
                <a:cubicBezTo>
                  <a:pt x="166911" y="5826"/>
                  <a:pt x="166911" y="5760"/>
                  <a:pt x="166978" y="5760"/>
                </a:cubicBezTo>
                <a:cubicBezTo>
                  <a:pt x="167110" y="5727"/>
                  <a:pt x="167209" y="5727"/>
                  <a:pt x="167309" y="5694"/>
                </a:cubicBezTo>
                <a:cubicBezTo>
                  <a:pt x="167441" y="5694"/>
                  <a:pt x="167507" y="5727"/>
                  <a:pt x="167640" y="5760"/>
                </a:cubicBezTo>
                <a:cubicBezTo>
                  <a:pt x="167772" y="5760"/>
                  <a:pt x="167739" y="5793"/>
                  <a:pt x="167805" y="5793"/>
                </a:cubicBezTo>
                <a:cubicBezTo>
                  <a:pt x="167871" y="5793"/>
                  <a:pt x="167904" y="5760"/>
                  <a:pt x="167971" y="5760"/>
                </a:cubicBezTo>
                <a:lnTo>
                  <a:pt x="168004" y="5992"/>
                </a:lnTo>
                <a:cubicBezTo>
                  <a:pt x="167938" y="6058"/>
                  <a:pt x="167938" y="6157"/>
                  <a:pt x="167838" y="6157"/>
                </a:cubicBezTo>
                <a:lnTo>
                  <a:pt x="167474" y="6157"/>
                </a:lnTo>
                <a:lnTo>
                  <a:pt x="167474" y="6488"/>
                </a:lnTo>
                <a:cubicBezTo>
                  <a:pt x="167474" y="6555"/>
                  <a:pt x="167507" y="6588"/>
                  <a:pt x="167540" y="6654"/>
                </a:cubicBezTo>
                <a:cubicBezTo>
                  <a:pt x="167607" y="6720"/>
                  <a:pt x="167673" y="6786"/>
                  <a:pt x="167772" y="6819"/>
                </a:cubicBezTo>
                <a:lnTo>
                  <a:pt x="167938" y="6886"/>
                </a:lnTo>
                <a:cubicBezTo>
                  <a:pt x="168070" y="6985"/>
                  <a:pt x="168235" y="7051"/>
                  <a:pt x="168401" y="7051"/>
                </a:cubicBezTo>
                <a:cubicBezTo>
                  <a:pt x="168500" y="7051"/>
                  <a:pt x="168600" y="7018"/>
                  <a:pt x="168699" y="6985"/>
                </a:cubicBezTo>
                <a:cubicBezTo>
                  <a:pt x="168765" y="6952"/>
                  <a:pt x="168831" y="6919"/>
                  <a:pt x="168864" y="6853"/>
                </a:cubicBezTo>
                <a:cubicBezTo>
                  <a:pt x="168931" y="6786"/>
                  <a:pt x="168964" y="6687"/>
                  <a:pt x="168964" y="6621"/>
                </a:cubicBezTo>
                <a:cubicBezTo>
                  <a:pt x="168964" y="6488"/>
                  <a:pt x="168964" y="6389"/>
                  <a:pt x="168931" y="6290"/>
                </a:cubicBezTo>
                <a:lnTo>
                  <a:pt x="168931" y="6124"/>
                </a:lnTo>
                <a:cubicBezTo>
                  <a:pt x="169129" y="6124"/>
                  <a:pt x="169229" y="6091"/>
                  <a:pt x="169427" y="6091"/>
                </a:cubicBezTo>
                <a:cubicBezTo>
                  <a:pt x="169493" y="6091"/>
                  <a:pt x="169527" y="6124"/>
                  <a:pt x="169593" y="6124"/>
                </a:cubicBezTo>
                <a:lnTo>
                  <a:pt x="169692" y="6124"/>
                </a:lnTo>
                <a:cubicBezTo>
                  <a:pt x="169791" y="6124"/>
                  <a:pt x="169858" y="6124"/>
                  <a:pt x="169957" y="6091"/>
                </a:cubicBezTo>
                <a:cubicBezTo>
                  <a:pt x="170023" y="6058"/>
                  <a:pt x="170056" y="5992"/>
                  <a:pt x="170122" y="5959"/>
                </a:cubicBezTo>
                <a:cubicBezTo>
                  <a:pt x="170189" y="5926"/>
                  <a:pt x="170222" y="5926"/>
                  <a:pt x="170288" y="5859"/>
                </a:cubicBezTo>
                <a:cubicBezTo>
                  <a:pt x="170321" y="5826"/>
                  <a:pt x="170354" y="5760"/>
                  <a:pt x="170354" y="5694"/>
                </a:cubicBezTo>
                <a:lnTo>
                  <a:pt x="170354" y="5396"/>
                </a:lnTo>
                <a:cubicBezTo>
                  <a:pt x="170222" y="5363"/>
                  <a:pt x="170056" y="5330"/>
                  <a:pt x="169924" y="5330"/>
                </a:cubicBezTo>
                <a:lnTo>
                  <a:pt x="169924" y="4866"/>
                </a:lnTo>
                <a:cubicBezTo>
                  <a:pt x="169858" y="4866"/>
                  <a:pt x="169824" y="4767"/>
                  <a:pt x="169758" y="4767"/>
                </a:cubicBezTo>
                <a:close/>
                <a:moveTo>
                  <a:pt x="52470" y="6356"/>
                </a:moveTo>
                <a:lnTo>
                  <a:pt x="52470" y="6853"/>
                </a:lnTo>
                <a:lnTo>
                  <a:pt x="53066" y="6853"/>
                </a:lnTo>
                <a:lnTo>
                  <a:pt x="53232" y="7316"/>
                </a:lnTo>
                <a:lnTo>
                  <a:pt x="53728" y="7084"/>
                </a:lnTo>
                <a:lnTo>
                  <a:pt x="53529" y="6522"/>
                </a:lnTo>
                <a:lnTo>
                  <a:pt x="53000" y="6356"/>
                </a:lnTo>
                <a:close/>
                <a:moveTo>
                  <a:pt x="201869" y="6753"/>
                </a:moveTo>
                <a:cubicBezTo>
                  <a:pt x="201803" y="6753"/>
                  <a:pt x="201803" y="6853"/>
                  <a:pt x="201770" y="6853"/>
                </a:cubicBezTo>
                <a:lnTo>
                  <a:pt x="201406" y="6853"/>
                </a:lnTo>
                <a:cubicBezTo>
                  <a:pt x="201439" y="7018"/>
                  <a:pt x="201439" y="7184"/>
                  <a:pt x="201406" y="7349"/>
                </a:cubicBezTo>
                <a:cubicBezTo>
                  <a:pt x="201538" y="7366"/>
                  <a:pt x="201646" y="7366"/>
                  <a:pt x="201753" y="7366"/>
                </a:cubicBezTo>
                <a:cubicBezTo>
                  <a:pt x="201861" y="7366"/>
                  <a:pt x="201969" y="7366"/>
                  <a:pt x="202101" y="7382"/>
                </a:cubicBezTo>
                <a:lnTo>
                  <a:pt x="202233" y="7382"/>
                </a:lnTo>
                <a:cubicBezTo>
                  <a:pt x="202333" y="7382"/>
                  <a:pt x="202366" y="7448"/>
                  <a:pt x="202399" y="7515"/>
                </a:cubicBezTo>
                <a:cubicBezTo>
                  <a:pt x="202465" y="7548"/>
                  <a:pt x="202399" y="7680"/>
                  <a:pt x="202498" y="7713"/>
                </a:cubicBezTo>
                <a:lnTo>
                  <a:pt x="202829" y="7713"/>
                </a:lnTo>
                <a:cubicBezTo>
                  <a:pt x="202896" y="7680"/>
                  <a:pt x="202929" y="7614"/>
                  <a:pt x="202995" y="7581"/>
                </a:cubicBezTo>
                <a:cubicBezTo>
                  <a:pt x="203028" y="7548"/>
                  <a:pt x="203127" y="7548"/>
                  <a:pt x="203160" y="7515"/>
                </a:cubicBezTo>
                <a:cubicBezTo>
                  <a:pt x="203194" y="7448"/>
                  <a:pt x="203160" y="7382"/>
                  <a:pt x="203160" y="7349"/>
                </a:cubicBezTo>
                <a:lnTo>
                  <a:pt x="203160" y="7184"/>
                </a:lnTo>
                <a:cubicBezTo>
                  <a:pt x="203160" y="7117"/>
                  <a:pt x="203094" y="7084"/>
                  <a:pt x="203061" y="7018"/>
                </a:cubicBezTo>
                <a:cubicBezTo>
                  <a:pt x="203028" y="7018"/>
                  <a:pt x="202962" y="7051"/>
                  <a:pt x="202929" y="7051"/>
                </a:cubicBezTo>
                <a:cubicBezTo>
                  <a:pt x="202862" y="7051"/>
                  <a:pt x="202829" y="7018"/>
                  <a:pt x="202763" y="7018"/>
                </a:cubicBezTo>
                <a:cubicBezTo>
                  <a:pt x="202697" y="7018"/>
                  <a:pt x="202664" y="6952"/>
                  <a:pt x="202598" y="6919"/>
                </a:cubicBezTo>
                <a:cubicBezTo>
                  <a:pt x="202565" y="6919"/>
                  <a:pt x="202465" y="6919"/>
                  <a:pt x="202399" y="6886"/>
                </a:cubicBezTo>
                <a:cubicBezTo>
                  <a:pt x="202333" y="6853"/>
                  <a:pt x="202267" y="6819"/>
                  <a:pt x="202200" y="6819"/>
                </a:cubicBezTo>
                <a:lnTo>
                  <a:pt x="202035" y="6819"/>
                </a:lnTo>
                <a:cubicBezTo>
                  <a:pt x="201969" y="6819"/>
                  <a:pt x="201936" y="6753"/>
                  <a:pt x="201869" y="6753"/>
                </a:cubicBezTo>
                <a:close/>
                <a:moveTo>
                  <a:pt x="145162" y="7813"/>
                </a:moveTo>
                <a:lnTo>
                  <a:pt x="145162" y="7879"/>
                </a:lnTo>
                <a:cubicBezTo>
                  <a:pt x="145195" y="7879"/>
                  <a:pt x="145162" y="7813"/>
                  <a:pt x="145162" y="7813"/>
                </a:cubicBezTo>
                <a:close/>
                <a:moveTo>
                  <a:pt x="148903" y="5826"/>
                </a:moveTo>
                <a:cubicBezTo>
                  <a:pt x="148836" y="5826"/>
                  <a:pt x="148803" y="5826"/>
                  <a:pt x="148737" y="5893"/>
                </a:cubicBezTo>
                <a:cubicBezTo>
                  <a:pt x="148704" y="5926"/>
                  <a:pt x="148671" y="6025"/>
                  <a:pt x="148572" y="6025"/>
                </a:cubicBezTo>
                <a:lnTo>
                  <a:pt x="148505" y="6025"/>
                </a:lnTo>
                <a:cubicBezTo>
                  <a:pt x="148439" y="6025"/>
                  <a:pt x="148406" y="5959"/>
                  <a:pt x="148340" y="5959"/>
                </a:cubicBezTo>
                <a:lnTo>
                  <a:pt x="147843" y="5959"/>
                </a:lnTo>
                <a:cubicBezTo>
                  <a:pt x="147843" y="6124"/>
                  <a:pt x="147810" y="6190"/>
                  <a:pt x="147810" y="6389"/>
                </a:cubicBezTo>
                <a:cubicBezTo>
                  <a:pt x="147810" y="6488"/>
                  <a:pt x="147777" y="6588"/>
                  <a:pt x="147777" y="6687"/>
                </a:cubicBezTo>
                <a:cubicBezTo>
                  <a:pt x="147744" y="6786"/>
                  <a:pt x="147678" y="6786"/>
                  <a:pt x="147645" y="6853"/>
                </a:cubicBezTo>
                <a:lnTo>
                  <a:pt x="147479" y="6819"/>
                </a:lnTo>
                <a:cubicBezTo>
                  <a:pt x="147479" y="6621"/>
                  <a:pt x="147512" y="6488"/>
                  <a:pt x="147413" y="6323"/>
                </a:cubicBezTo>
                <a:cubicBezTo>
                  <a:pt x="147347" y="6290"/>
                  <a:pt x="147281" y="6224"/>
                  <a:pt x="147247" y="6224"/>
                </a:cubicBezTo>
                <a:cubicBezTo>
                  <a:pt x="147181" y="6190"/>
                  <a:pt x="147115" y="6157"/>
                  <a:pt x="147082" y="6124"/>
                </a:cubicBezTo>
                <a:cubicBezTo>
                  <a:pt x="147016" y="6091"/>
                  <a:pt x="146949" y="6091"/>
                  <a:pt x="146883" y="6091"/>
                </a:cubicBezTo>
                <a:cubicBezTo>
                  <a:pt x="146387" y="6091"/>
                  <a:pt x="146089" y="6058"/>
                  <a:pt x="145592" y="6058"/>
                </a:cubicBezTo>
                <a:cubicBezTo>
                  <a:pt x="145526" y="6058"/>
                  <a:pt x="145460" y="6058"/>
                  <a:pt x="145394" y="6091"/>
                </a:cubicBezTo>
                <a:cubicBezTo>
                  <a:pt x="145360" y="6091"/>
                  <a:pt x="145294" y="6124"/>
                  <a:pt x="145228" y="6124"/>
                </a:cubicBezTo>
                <a:cubicBezTo>
                  <a:pt x="145129" y="6190"/>
                  <a:pt x="145029" y="6257"/>
                  <a:pt x="145029" y="6356"/>
                </a:cubicBezTo>
                <a:cubicBezTo>
                  <a:pt x="145029" y="6455"/>
                  <a:pt x="145029" y="6555"/>
                  <a:pt x="145063" y="6654"/>
                </a:cubicBezTo>
                <a:cubicBezTo>
                  <a:pt x="145096" y="6720"/>
                  <a:pt x="145195" y="6720"/>
                  <a:pt x="145261" y="6720"/>
                </a:cubicBezTo>
                <a:cubicBezTo>
                  <a:pt x="145327" y="6753"/>
                  <a:pt x="145360" y="6819"/>
                  <a:pt x="145427" y="6819"/>
                </a:cubicBezTo>
                <a:lnTo>
                  <a:pt x="145592" y="6819"/>
                </a:lnTo>
                <a:cubicBezTo>
                  <a:pt x="145658" y="6819"/>
                  <a:pt x="145692" y="6819"/>
                  <a:pt x="145758" y="6853"/>
                </a:cubicBezTo>
                <a:cubicBezTo>
                  <a:pt x="145857" y="6886"/>
                  <a:pt x="145890" y="6919"/>
                  <a:pt x="145989" y="6919"/>
                </a:cubicBezTo>
                <a:cubicBezTo>
                  <a:pt x="146089" y="6919"/>
                  <a:pt x="146155" y="6919"/>
                  <a:pt x="146221" y="6886"/>
                </a:cubicBezTo>
                <a:cubicBezTo>
                  <a:pt x="146321" y="6886"/>
                  <a:pt x="146387" y="6819"/>
                  <a:pt x="146486" y="6819"/>
                </a:cubicBezTo>
                <a:cubicBezTo>
                  <a:pt x="146552" y="6819"/>
                  <a:pt x="146652" y="6819"/>
                  <a:pt x="146718" y="6853"/>
                </a:cubicBezTo>
                <a:cubicBezTo>
                  <a:pt x="146784" y="6853"/>
                  <a:pt x="146850" y="6886"/>
                  <a:pt x="146883" y="6886"/>
                </a:cubicBezTo>
                <a:cubicBezTo>
                  <a:pt x="146949" y="6919"/>
                  <a:pt x="147016" y="6952"/>
                  <a:pt x="147049" y="7018"/>
                </a:cubicBezTo>
                <a:cubicBezTo>
                  <a:pt x="147082" y="7051"/>
                  <a:pt x="147082" y="7117"/>
                  <a:pt x="147082" y="7184"/>
                </a:cubicBezTo>
                <a:lnTo>
                  <a:pt x="145890" y="7184"/>
                </a:lnTo>
                <a:lnTo>
                  <a:pt x="145890" y="7548"/>
                </a:lnTo>
                <a:lnTo>
                  <a:pt x="146221" y="7680"/>
                </a:lnTo>
                <a:cubicBezTo>
                  <a:pt x="146321" y="7713"/>
                  <a:pt x="146420" y="7846"/>
                  <a:pt x="146552" y="7846"/>
                </a:cubicBezTo>
                <a:lnTo>
                  <a:pt x="147413" y="7846"/>
                </a:lnTo>
                <a:cubicBezTo>
                  <a:pt x="147479" y="7846"/>
                  <a:pt x="147512" y="7780"/>
                  <a:pt x="147578" y="7780"/>
                </a:cubicBezTo>
                <a:cubicBezTo>
                  <a:pt x="147711" y="7780"/>
                  <a:pt x="147810" y="7780"/>
                  <a:pt x="147910" y="7846"/>
                </a:cubicBezTo>
                <a:cubicBezTo>
                  <a:pt x="147976" y="7846"/>
                  <a:pt x="147976" y="7945"/>
                  <a:pt x="148042" y="7978"/>
                </a:cubicBezTo>
                <a:cubicBezTo>
                  <a:pt x="148108" y="8044"/>
                  <a:pt x="148174" y="8044"/>
                  <a:pt x="148241" y="8077"/>
                </a:cubicBezTo>
                <a:cubicBezTo>
                  <a:pt x="148307" y="8077"/>
                  <a:pt x="148340" y="8111"/>
                  <a:pt x="148406" y="8111"/>
                </a:cubicBezTo>
                <a:lnTo>
                  <a:pt x="148638" y="8111"/>
                </a:lnTo>
                <a:cubicBezTo>
                  <a:pt x="148770" y="8111"/>
                  <a:pt x="148936" y="8111"/>
                  <a:pt x="149068" y="8077"/>
                </a:cubicBezTo>
                <a:cubicBezTo>
                  <a:pt x="149101" y="8044"/>
                  <a:pt x="149167" y="8011"/>
                  <a:pt x="149234" y="7978"/>
                </a:cubicBezTo>
                <a:cubicBezTo>
                  <a:pt x="149300" y="7978"/>
                  <a:pt x="149333" y="7912"/>
                  <a:pt x="149399" y="7879"/>
                </a:cubicBezTo>
                <a:cubicBezTo>
                  <a:pt x="149465" y="7846"/>
                  <a:pt x="149499" y="7713"/>
                  <a:pt x="149598" y="7713"/>
                </a:cubicBezTo>
                <a:cubicBezTo>
                  <a:pt x="149796" y="7713"/>
                  <a:pt x="149896" y="7879"/>
                  <a:pt x="150127" y="7879"/>
                </a:cubicBezTo>
                <a:cubicBezTo>
                  <a:pt x="150260" y="7879"/>
                  <a:pt x="150392" y="7846"/>
                  <a:pt x="150525" y="7746"/>
                </a:cubicBezTo>
                <a:cubicBezTo>
                  <a:pt x="150591" y="7713"/>
                  <a:pt x="150657" y="7713"/>
                  <a:pt x="150690" y="7680"/>
                </a:cubicBezTo>
                <a:cubicBezTo>
                  <a:pt x="150723" y="7614"/>
                  <a:pt x="150657" y="7448"/>
                  <a:pt x="150690" y="7349"/>
                </a:cubicBezTo>
                <a:cubicBezTo>
                  <a:pt x="150723" y="7217"/>
                  <a:pt x="150823" y="7117"/>
                  <a:pt x="150922" y="7084"/>
                </a:cubicBezTo>
                <a:lnTo>
                  <a:pt x="151088" y="7084"/>
                </a:lnTo>
                <a:cubicBezTo>
                  <a:pt x="151154" y="7084"/>
                  <a:pt x="151220" y="7084"/>
                  <a:pt x="151319" y="7051"/>
                </a:cubicBezTo>
                <a:cubicBezTo>
                  <a:pt x="151385" y="7051"/>
                  <a:pt x="151419" y="6952"/>
                  <a:pt x="151452" y="6919"/>
                </a:cubicBezTo>
                <a:lnTo>
                  <a:pt x="151617" y="6853"/>
                </a:lnTo>
                <a:cubicBezTo>
                  <a:pt x="151518" y="6753"/>
                  <a:pt x="151485" y="6621"/>
                  <a:pt x="151352" y="6555"/>
                </a:cubicBezTo>
                <a:cubicBezTo>
                  <a:pt x="151220" y="6522"/>
                  <a:pt x="151121" y="6522"/>
                  <a:pt x="150988" y="6522"/>
                </a:cubicBezTo>
                <a:lnTo>
                  <a:pt x="150823" y="6522"/>
                </a:lnTo>
                <a:cubicBezTo>
                  <a:pt x="150690" y="6555"/>
                  <a:pt x="150624" y="6654"/>
                  <a:pt x="150492" y="6654"/>
                </a:cubicBezTo>
                <a:lnTo>
                  <a:pt x="150161" y="6654"/>
                </a:lnTo>
                <a:lnTo>
                  <a:pt x="150161" y="6455"/>
                </a:lnTo>
                <a:cubicBezTo>
                  <a:pt x="150161" y="6356"/>
                  <a:pt x="150127" y="6356"/>
                  <a:pt x="150094" y="6290"/>
                </a:cubicBezTo>
                <a:cubicBezTo>
                  <a:pt x="150061" y="6224"/>
                  <a:pt x="149962" y="6190"/>
                  <a:pt x="149863" y="6124"/>
                </a:cubicBezTo>
                <a:cubicBezTo>
                  <a:pt x="149830" y="6058"/>
                  <a:pt x="149796" y="6025"/>
                  <a:pt x="149763" y="5959"/>
                </a:cubicBezTo>
                <a:cubicBezTo>
                  <a:pt x="149697" y="5959"/>
                  <a:pt x="149631" y="5992"/>
                  <a:pt x="149598" y="5992"/>
                </a:cubicBezTo>
                <a:cubicBezTo>
                  <a:pt x="149532" y="6025"/>
                  <a:pt x="149532" y="6124"/>
                  <a:pt x="149465" y="6157"/>
                </a:cubicBezTo>
                <a:cubicBezTo>
                  <a:pt x="149432" y="6190"/>
                  <a:pt x="149366" y="6290"/>
                  <a:pt x="149300" y="6323"/>
                </a:cubicBezTo>
                <a:cubicBezTo>
                  <a:pt x="149201" y="6422"/>
                  <a:pt x="149101" y="6522"/>
                  <a:pt x="148936" y="6522"/>
                </a:cubicBezTo>
                <a:cubicBezTo>
                  <a:pt x="148870" y="6522"/>
                  <a:pt x="148836" y="6555"/>
                  <a:pt x="148770" y="6555"/>
                </a:cubicBezTo>
                <a:cubicBezTo>
                  <a:pt x="148704" y="6555"/>
                  <a:pt x="148704" y="6455"/>
                  <a:pt x="148605" y="6455"/>
                </a:cubicBezTo>
                <a:lnTo>
                  <a:pt x="148936" y="6091"/>
                </a:lnTo>
                <a:lnTo>
                  <a:pt x="148936" y="5992"/>
                </a:lnTo>
                <a:cubicBezTo>
                  <a:pt x="148936" y="5926"/>
                  <a:pt x="148903" y="5893"/>
                  <a:pt x="148903" y="5826"/>
                </a:cubicBezTo>
                <a:close/>
                <a:moveTo>
                  <a:pt x="205709" y="6522"/>
                </a:moveTo>
                <a:cubicBezTo>
                  <a:pt x="205643" y="6555"/>
                  <a:pt x="205577" y="6588"/>
                  <a:pt x="205544" y="6621"/>
                </a:cubicBezTo>
                <a:cubicBezTo>
                  <a:pt x="205478" y="6621"/>
                  <a:pt x="205411" y="6654"/>
                  <a:pt x="205378" y="6687"/>
                </a:cubicBezTo>
                <a:cubicBezTo>
                  <a:pt x="205312" y="6720"/>
                  <a:pt x="205312" y="6819"/>
                  <a:pt x="205246" y="6853"/>
                </a:cubicBezTo>
                <a:cubicBezTo>
                  <a:pt x="205213" y="6886"/>
                  <a:pt x="205147" y="6886"/>
                  <a:pt x="205080" y="6886"/>
                </a:cubicBezTo>
                <a:cubicBezTo>
                  <a:pt x="204998" y="6902"/>
                  <a:pt x="204915" y="6911"/>
                  <a:pt x="204836" y="6911"/>
                </a:cubicBezTo>
                <a:cubicBezTo>
                  <a:pt x="204758" y="6911"/>
                  <a:pt x="204683" y="6902"/>
                  <a:pt x="204617" y="6886"/>
                </a:cubicBezTo>
                <a:cubicBezTo>
                  <a:pt x="204551" y="6886"/>
                  <a:pt x="204485" y="6919"/>
                  <a:pt x="204451" y="6919"/>
                </a:cubicBezTo>
                <a:lnTo>
                  <a:pt x="204286" y="6919"/>
                </a:lnTo>
                <a:cubicBezTo>
                  <a:pt x="204220" y="6919"/>
                  <a:pt x="204187" y="7018"/>
                  <a:pt x="204120" y="7051"/>
                </a:cubicBezTo>
                <a:cubicBezTo>
                  <a:pt x="204054" y="7084"/>
                  <a:pt x="204054" y="7184"/>
                  <a:pt x="203988" y="7217"/>
                </a:cubicBezTo>
                <a:cubicBezTo>
                  <a:pt x="203966" y="7228"/>
                  <a:pt x="203948" y="7231"/>
                  <a:pt x="203930" y="7231"/>
                </a:cubicBezTo>
                <a:cubicBezTo>
                  <a:pt x="203896" y="7231"/>
                  <a:pt x="203867" y="7217"/>
                  <a:pt x="203822" y="7217"/>
                </a:cubicBezTo>
                <a:cubicBezTo>
                  <a:pt x="203789" y="7250"/>
                  <a:pt x="203723" y="7250"/>
                  <a:pt x="203657" y="7250"/>
                </a:cubicBezTo>
                <a:cubicBezTo>
                  <a:pt x="203591" y="7283"/>
                  <a:pt x="203525" y="7349"/>
                  <a:pt x="203491" y="7415"/>
                </a:cubicBezTo>
                <a:cubicBezTo>
                  <a:pt x="203458" y="7482"/>
                  <a:pt x="203425" y="7515"/>
                  <a:pt x="203392" y="7581"/>
                </a:cubicBezTo>
                <a:lnTo>
                  <a:pt x="203392" y="7713"/>
                </a:lnTo>
                <a:cubicBezTo>
                  <a:pt x="203491" y="7746"/>
                  <a:pt x="203591" y="7780"/>
                  <a:pt x="203723" y="7813"/>
                </a:cubicBezTo>
                <a:cubicBezTo>
                  <a:pt x="203756" y="7846"/>
                  <a:pt x="203856" y="7846"/>
                  <a:pt x="203856" y="7912"/>
                </a:cubicBezTo>
                <a:cubicBezTo>
                  <a:pt x="203889" y="7945"/>
                  <a:pt x="203856" y="8011"/>
                  <a:pt x="203856" y="8077"/>
                </a:cubicBezTo>
                <a:cubicBezTo>
                  <a:pt x="203889" y="8111"/>
                  <a:pt x="203889" y="8177"/>
                  <a:pt x="203856" y="8243"/>
                </a:cubicBezTo>
                <a:cubicBezTo>
                  <a:pt x="203856" y="8309"/>
                  <a:pt x="203889" y="8375"/>
                  <a:pt x="203922" y="8475"/>
                </a:cubicBezTo>
                <a:lnTo>
                  <a:pt x="205378" y="8475"/>
                </a:lnTo>
                <a:cubicBezTo>
                  <a:pt x="205411" y="8475"/>
                  <a:pt x="205478" y="8508"/>
                  <a:pt x="205544" y="8508"/>
                </a:cubicBezTo>
                <a:lnTo>
                  <a:pt x="205709" y="8508"/>
                </a:lnTo>
                <a:cubicBezTo>
                  <a:pt x="205743" y="8508"/>
                  <a:pt x="205776" y="8640"/>
                  <a:pt x="205809" y="8673"/>
                </a:cubicBezTo>
                <a:cubicBezTo>
                  <a:pt x="205875" y="8740"/>
                  <a:pt x="205908" y="8806"/>
                  <a:pt x="205941" y="8872"/>
                </a:cubicBezTo>
                <a:cubicBezTo>
                  <a:pt x="206372" y="8872"/>
                  <a:pt x="206603" y="8839"/>
                  <a:pt x="207000" y="8839"/>
                </a:cubicBezTo>
                <a:cubicBezTo>
                  <a:pt x="207067" y="8839"/>
                  <a:pt x="207100" y="8872"/>
                  <a:pt x="207166" y="8872"/>
                </a:cubicBezTo>
                <a:lnTo>
                  <a:pt x="207431" y="8872"/>
                </a:lnTo>
                <a:cubicBezTo>
                  <a:pt x="207464" y="8888"/>
                  <a:pt x="207505" y="8897"/>
                  <a:pt x="207551" y="8897"/>
                </a:cubicBezTo>
                <a:cubicBezTo>
                  <a:pt x="207596" y="8897"/>
                  <a:pt x="207646" y="8888"/>
                  <a:pt x="207696" y="8872"/>
                </a:cubicBezTo>
                <a:cubicBezTo>
                  <a:pt x="207762" y="8872"/>
                  <a:pt x="207795" y="8872"/>
                  <a:pt x="207861" y="8839"/>
                </a:cubicBezTo>
                <a:cubicBezTo>
                  <a:pt x="207961" y="8839"/>
                  <a:pt x="208093" y="8773"/>
                  <a:pt x="208192" y="8706"/>
                </a:cubicBezTo>
                <a:cubicBezTo>
                  <a:pt x="208225" y="8706"/>
                  <a:pt x="208258" y="8640"/>
                  <a:pt x="208258" y="8574"/>
                </a:cubicBezTo>
                <a:lnTo>
                  <a:pt x="208258" y="8210"/>
                </a:lnTo>
                <a:cubicBezTo>
                  <a:pt x="208225" y="8226"/>
                  <a:pt x="208184" y="8235"/>
                  <a:pt x="208143" y="8235"/>
                </a:cubicBezTo>
                <a:cubicBezTo>
                  <a:pt x="208101" y="8235"/>
                  <a:pt x="208060" y="8226"/>
                  <a:pt x="208027" y="8210"/>
                </a:cubicBezTo>
                <a:cubicBezTo>
                  <a:pt x="207961" y="8210"/>
                  <a:pt x="207927" y="8177"/>
                  <a:pt x="207861" y="8144"/>
                </a:cubicBezTo>
                <a:cubicBezTo>
                  <a:pt x="207861" y="8044"/>
                  <a:pt x="207861" y="7912"/>
                  <a:pt x="207894" y="7813"/>
                </a:cubicBezTo>
                <a:cubicBezTo>
                  <a:pt x="207927" y="7746"/>
                  <a:pt x="207961" y="7713"/>
                  <a:pt x="207994" y="7647"/>
                </a:cubicBezTo>
                <a:cubicBezTo>
                  <a:pt x="208027" y="7581"/>
                  <a:pt x="208060" y="7548"/>
                  <a:pt x="208093" y="7482"/>
                </a:cubicBezTo>
                <a:cubicBezTo>
                  <a:pt x="208159" y="7415"/>
                  <a:pt x="208258" y="7382"/>
                  <a:pt x="208258" y="7283"/>
                </a:cubicBezTo>
                <a:cubicBezTo>
                  <a:pt x="208258" y="7184"/>
                  <a:pt x="208192" y="7117"/>
                  <a:pt x="208159" y="7018"/>
                </a:cubicBezTo>
                <a:cubicBezTo>
                  <a:pt x="208126" y="6952"/>
                  <a:pt x="208093" y="6886"/>
                  <a:pt x="208060" y="6853"/>
                </a:cubicBezTo>
                <a:cubicBezTo>
                  <a:pt x="208027" y="6786"/>
                  <a:pt x="207994" y="6720"/>
                  <a:pt x="207927" y="6687"/>
                </a:cubicBezTo>
                <a:cubicBezTo>
                  <a:pt x="207871" y="6644"/>
                  <a:pt x="207820" y="6632"/>
                  <a:pt x="207768" y="6632"/>
                </a:cubicBezTo>
                <a:cubicBezTo>
                  <a:pt x="207698" y="6632"/>
                  <a:pt x="207625" y="6654"/>
                  <a:pt x="207530" y="6654"/>
                </a:cubicBezTo>
                <a:cubicBezTo>
                  <a:pt x="207464" y="6654"/>
                  <a:pt x="207412" y="6639"/>
                  <a:pt x="207356" y="6639"/>
                </a:cubicBezTo>
                <a:cubicBezTo>
                  <a:pt x="207328" y="6639"/>
                  <a:pt x="207298" y="6643"/>
                  <a:pt x="207265" y="6654"/>
                </a:cubicBezTo>
                <a:cubicBezTo>
                  <a:pt x="207232" y="6654"/>
                  <a:pt x="207166" y="6687"/>
                  <a:pt x="207133" y="6720"/>
                </a:cubicBezTo>
                <a:cubicBezTo>
                  <a:pt x="207067" y="6753"/>
                  <a:pt x="207100" y="6853"/>
                  <a:pt x="207034" y="6886"/>
                </a:cubicBezTo>
                <a:cubicBezTo>
                  <a:pt x="207000" y="6919"/>
                  <a:pt x="206934" y="6985"/>
                  <a:pt x="206868" y="7018"/>
                </a:cubicBezTo>
                <a:lnTo>
                  <a:pt x="206372" y="7018"/>
                </a:lnTo>
                <a:cubicBezTo>
                  <a:pt x="206405" y="6952"/>
                  <a:pt x="206438" y="6886"/>
                  <a:pt x="206471" y="6853"/>
                </a:cubicBezTo>
                <a:cubicBezTo>
                  <a:pt x="206504" y="6786"/>
                  <a:pt x="206570" y="6786"/>
                  <a:pt x="206636" y="6720"/>
                </a:cubicBezTo>
                <a:lnTo>
                  <a:pt x="206603" y="6522"/>
                </a:lnTo>
                <a:close/>
                <a:moveTo>
                  <a:pt x="44525" y="8872"/>
                </a:moveTo>
                <a:lnTo>
                  <a:pt x="43731" y="8938"/>
                </a:lnTo>
                <a:lnTo>
                  <a:pt x="43102" y="9104"/>
                </a:lnTo>
                <a:lnTo>
                  <a:pt x="42506" y="9567"/>
                </a:lnTo>
                <a:lnTo>
                  <a:pt x="45419" y="9567"/>
                </a:lnTo>
                <a:cubicBezTo>
                  <a:pt x="45419" y="9567"/>
                  <a:pt x="45452" y="9170"/>
                  <a:pt x="45253" y="9137"/>
                </a:cubicBezTo>
                <a:cubicBezTo>
                  <a:pt x="44989" y="9071"/>
                  <a:pt x="44757" y="8971"/>
                  <a:pt x="44525" y="8872"/>
                </a:cubicBezTo>
                <a:close/>
                <a:moveTo>
                  <a:pt x="57932" y="4105"/>
                </a:moveTo>
                <a:cubicBezTo>
                  <a:pt x="57932" y="4105"/>
                  <a:pt x="57072" y="4237"/>
                  <a:pt x="57105" y="4469"/>
                </a:cubicBezTo>
                <a:lnTo>
                  <a:pt x="57701" y="4469"/>
                </a:lnTo>
                <a:cubicBezTo>
                  <a:pt x="57965" y="4469"/>
                  <a:pt x="57866" y="4535"/>
                  <a:pt x="57932" y="4767"/>
                </a:cubicBezTo>
                <a:cubicBezTo>
                  <a:pt x="57949" y="4866"/>
                  <a:pt x="57825" y="4891"/>
                  <a:pt x="57696" y="4891"/>
                </a:cubicBezTo>
                <a:cubicBezTo>
                  <a:pt x="57568" y="4891"/>
                  <a:pt x="57436" y="4866"/>
                  <a:pt x="57436" y="4866"/>
                </a:cubicBezTo>
                <a:lnTo>
                  <a:pt x="56707" y="4866"/>
                </a:lnTo>
                <a:lnTo>
                  <a:pt x="56376" y="4999"/>
                </a:lnTo>
                <a:cubicBezTo>
                  <a:pt x="56542" y="5131"/>
                  <a:pt x="56741" y="5230"/>
                  <a:pt x="56906" y="5330"/>
                </a:cubicBezTo>
                <a:cubicBezTo>
                  <a:pt x="57105" y="5396"/>
                  <a:pt x="56939" y="5694"/>
                  <a:pt x="56939" y="5694"/>
                </a:cubicBezTo>
                <a:lnTo>
                  <a:pt x="56310" y="5661"/>
                </a:lnTo>
                <a:lnTo>
                  <a:pt x="55847" y="5727"/>
                </a:lnTo>
                <a:lnTo>
                  <a:pt x="55979" y="6257"/>
                </a:lnTo>
                <a:lnTo>
                  <a:pt x="55549" y="6488"/>
                </a:lnTo>
                <a:lnTo>
                  <a:pt x="55549" y="6985"/>
                </a:lnTo>
                <a:lnTo>
                  <a:pt x="56078" y="7018"/>
                </a:lnTo>
                <a:lnTo>
                  <a:pt x="56078" y="7548"/>
                </a:lnTo>
                <a:lnTo>
                  <a:pt x="56741" y="7879"/>
                </a:lnTo>
                <a:lnTo>
                  <a:pt x="57303" y="7813"/>
                </a:lnTo>
                <a:lnTo>
                  <a:pt x="57899" y="7647"/>
                </a:lnTo>
                <a:lnTo>
                  <a:pt x="58661" y="7614"/>
                </a:lnTo>
                <a:lnTo>
                  <a:pt x="59025" y="8011"/>
                </a:lnTo>
                <a:cubicBezTo>
                  <a:pt x="58793" y="8111"/>
                  <a:pt x="58561" y="8177"/>
                  <a:pt x="58330" y="8210"/>
                </a:cubicBezTo>
                <a:lnTo>
                  <a:pt x="57634" y="8210"/>
                </a:lnTo>
                <a:lnTo>
                  <a:pt x="57138" y="8475"/>
                </a:lnTo>
                <a:lnTo>
                  <a:pt x="57833" y="8839"/>
                </a:lnTo>
                <a:lnTo>
                  <a:pt x="58197" y="9402"/>
                </a:lnTo>
                <a:lnTo>
                  <a:pt x="59389" y="9633"/>
                </a:lnTo>
                <a:lnTo>
                  <a:pt x="60283" y="9534"/>
                </a:lnTo>
                <a:lnTo>
                  <a:pt x="61110" y="9733"/>
                </a:lnTo>
                <a:lnTo>
                  <a:pt x="61375" y="9402"/>
                </a:lnTo>
                <a:lnTo>
                  <a:pt x="61739" y="9402"/>
                </a:lnTo>
                <a:cubicBezTo>
                  <a:pt x="61938" y="9402"/>
                  <a:pt x="61839" y="9004"/>
                  <a:pt x="61839" y="9004"/>
                </a:cubicBezTo>
                <a:lnTo>
                  <a:pt x="61905" y="8541"/>
                </a:lnTo>
                <a:lnTo>
                  <a:pt x="62534" y="8806"/>
                </a:lnTo>
                <a:cubicBezTo>
                  <a:pt x="62534" y="8806"/>
                  <a:pt x="62732" y="8640"/>
                  <a:pt x="62732" y="8475"/>
                </a:cubicBezTo>
                <a:cubicBezTo>
                  <a:pt x="62732" y="8416"/>
                  <a:pt x="62799" y="8395"/>
                  <a:pt x="62894" y="8395"/>
                </a:cubicBezTo>
                <a:cubicBezTo>
                  <a:pt x="63066" y="8395"/>
                  <a:pt x="63333" y="8465"/>
                  <a:pt x="63461" y="8508"/>
                </a:cubicBezTo>
                <a:cubicBezTo>
                  <a:pt x="63480" y="8517"/>
                  <a:pt x="63500" y="8522"/>
                  <a:pt x="63522" y="8522"/>
                </a:cubicBezTo>
                <a:cubicBezTo>
                  <a:pt x="63720" y="8522"/>
                  <a:pt x="63990" y="8144"/>
                  <a:pt x="63990" y="8144"/>
                </a:cubicBezTo>
                <a:lnTo>
                  <a:pt x="63990" y="7548"/>
                </a:lnTo>
                <a:lnTo>
                  <a:pt x="63163" y="7283"/>
                </a:lnTo>
                <a:cubicBezTo>
                  <a:pt x="62964" y="7283"/>
                  <a:pt x="62799" y="7217"/>
                  <a:pt x="62633" y="7117"/>
                </a:cubicBezTo>
                <a:lnTo>
                  <a:pt x="62401" y="6720"/>
                </a:lnTo>
                <a:lnTo>
                  <a:pt x="62401" y="6389"/>
                </a:lnTo>
                <a:lnTo>
                  <a:pt x="61905" y="6124"/>
                </a:lnTo>
                <a:cubicBezTo>
                  <a:pt x="61905" y="6124"/>
                  <a:pt x="61667" y="6392"/>
                  <a:pt x="61501" y="6392"/>
                </a:cubicBezTo>
                <a:cubicBezTo>
                  <a:pt x="61492" y="6392"/>
                  <a:pt x="61483" y="6391"/>
                  <a:pt x="61474" y="6389"/>
                </a:cubicBezTo>
                <a:cubicBezTo>
                  <a:pt x="61309" y="6323"/>
                  <a:pt x="61177" y="6157"/>
                  <a:pt x="61210" y="5992"/>
                </a:cubicBezTo>
                <a:cubicBezTo>
                  <a:pt x="61210" y="5826"/>
                  <a:pt x="60945" y="5694"/>
                  <a:pt x="60779" y="5628"/>
                </a:cubicBezTo>
                <a:cubicBezTo>
                  <a:pt x="60614" y="5528"/>
                  <a:pt x="60283" y="5528"/>
                  <a:pt x="59919" y="5396"/>
                </a:cubicBezTo>
                <a:cubicBezTo>
                  <a:pt x="59720" y="5363"/>
                  <a:pt x="59554" y="5197"/>
                  <a:pt x="59488" y="4999"/>
                </a:cubicBezTo>
                <a:lnTo>
                  <a:pt x="59058" y="4635"/>
                </a:lnTo>
                <a:cubicBezTo>
                  <a:pt x="58859" y="4436"/>
                  <a:pt x="58628" y="4270"/>
                  <a:pt x="58396" y="4138"/>
                </a:cubicBezTo>
                <a:cubicBezTo>
                  <a:pt x="58230" y="4105"/>
                  <a:pt x="58098" y="4105"/>
                  <a:pt x="57932" y="4105"/>
                </a:cubicBezTo>
                <a:close/>
                <a:moveTo>
                  <a:pt x="54390" y="8640"/>
                </a:moveTo>
                <a:lnTo>
                  <a:pt x="54026" y="8938"/>
                </a:lnTo>
                <a:lnTo>
                  <a:pt x="54357" y="9369"/>
                </a:lnTo>
                <a:lnTo>
                  <a:pt x="54589" y="10097"/>
                </a:lnTo>
                <a:lnTo>
                  <a:pt x="55317" y="10229"/>
                </a:lnTo>
                <a:lnTo>
                  <a:pt x="56012" y="10163"/>
                </a:lnTo>
                <a:lnTo>
                  <a:pt x="56674" y="10031"/>
                </a:lnTo>
                <a:lnTo>
                  <a:pt x="56807" y="9700"/>
                </a:lnTo>
                <a:lnTo>
                  <a:pt x="56145" y="9203"/>
                </a:lnTo>
                <a:lnTo>
                  <a:pt x="55152" y="9137"/>
                </a:lnTo>
                <a:lnTo>
                  <a:pt x="54390" y="8640"/>
                </a:lnTo>
                <a:close/>
                <a:moveTo>
                  <a:pt x="212992" y="9666"/>
                </a:moveTo>
                <a:cubicBezTo>
                  <a:pt x="212926" y="9666"/>
                  <a:pt x="212926" y="9766"/>
                  <a:pt x="212827" y="9799"/>
                </a:cubicBezTo>
                <a:lnTo>
                  <a:pt x="212893" y="9931"/>
                </a:lnTo>
                <a:lnTo>
                  <a:pt x="213059" y="9997"/>
                </a:lnTo>
                <a:cubicBezTo>
                  <a:pt x="213081" y="9997"/>
                  <a:pt x="213117" y="9983"/>
                  <a:pt x="213149" y="9983"/>
                </a:cubicBezTo>
                <a:cubicBezTo>
                  <a:pt x="213165" y="9983"/>
                  <a:pt x="213180" y="9986"/>
                  <a:pt x="213191" y="9997"/>
                </a:cubicBezTo>
                <a:cubicBezTo>
                  <a:pt x="213257" y="9997"/>
                  <a:pt x="213323" y="10064"/>
                  <a:pt x="213356" y="10097"/>
                </a:cubicBezTo>
                <a:cubicBezTo>
                  <a:pt x="213423" y="10163"/>
                  <a:pt x="213423" y="10229"/>
                  <a:pt x="213489" y="10262"/>
                </a:cubicBezTo>
                <a:cubicBezTo>
                  <a:pt x="213583" y="10286"/>
                  <a:pt x="213676" y="10309"/>
                  <a:pt x="213758" y="10309"/>
                </a:cubicBezTo>
                <a:cubicBezTo>
                  <a:pt x="213792" y="10309"/>
                  <a:pt x="213824" y="10305"/>
                  <a:pt x="213853" y="10295"/>
                </a:cubicBezTo>
                <a:lnTo>
                  <a:pt x="214052" y="10295"/>
                </a:lnTo>
                <a:cubicBezTo>
                  <a:pt x="214118" y="10295"/>
                  <a:pt x="214151" y="10262"/>
                  <a:pt x="214217" y="10262"/>
                </a:cubicBezTo>
                <a:cubicBezTo>
                  <a:pt x="214217" y="10229"/>
                  <a:pt x="214250" y="10163"/>
                  <a:pt x="214250" y="10097"/>
                </a:cubicBezTo>
                <a:cubicBezTo>
                  <a:pt x="214217" y="10031"/>
                  <a:pt x="214118" y="10031"/>
                  <a:pt x="214085" y="9997"/>
                </a:cubicBezTo>
                <a:cubicBezTo>
                  <a:pt x="214052" y="9931"/>
                  <a:pt x="214118" y="9865"/>
                  <a:pt x="214085" y="9832"/>
                </a:cubicBezTo>
                <a:cubicBezTo>
                  <a:pt x="214019" y="9799"/>
                  <a:pt x="213985" y="9799"/>
                  <a:pt x="213919" y="9799"/>
                </a:cubicBezTo>
                <a:cubicBezTo>
                  <a:pt x="213853" y="9766"/>
                  <a:pt x="213787" y="9733"/>
                  <a:pt x="213721" y="9733"/>
                </a:cubicBezTo>
                <a:lnTo>
                  <a:pt x="213555" y="9733"/>
                </a:lnTo>
                <a:cubicBezTo>
                  <a:pt x="213489" y="9733"/>
                  <a:pt x="213456" y="9666"/>
                  <a:pt x="213390" y="9666"/>
                </a:cubicBezTo>
                <a:close/>
                <a:moveTo>
                  <a:pt x="210079" y="7713"/>
                </a:moveTo>
                <a:cubicBezTo>
                  <a:pt x="209980" y="7713"/>
                  <a:pt x="209980" y="7813"/>
                  <a:pt x="209914" y="7846"/>
                </a:cubicBezTo>
                <a:cubicBezTo>
                  <a:pt x="209847" y="7846"/>
                  <a:pt x="209781" y="7846"/>
                  <a:pt x="209715" y="7879"/>
                </a:cubicBezTo>
                <a:cubicBezTo>
                  <a:pt x="209649" y="7879"/>
                  <a:pt x="209583" y="7879"/>
                  <a:pt x="209550" y="7912"/>
                </a:cubicBezTo>
                <a:cubicBezTo>
                  <a:pt x="209483" y="7945"/>
                  <a:pt x="209483" y="8044"/>
                  <a:pt x="209417" y="8077"/>
                </a:cubicBezTo>
                <a:cubicBezTo>
                  <a:pt x="209351" y="8111"/>
                  <a:pt x="209285" y="8144"/>
                  <a:pt x="209252" y="8210"/>
                </a:cubicBezTo>
                <a:cubicBezTo>
                  <a:pt x="209218" y="8243"/>
                  <a:pt x="209218" y="8309"/>
                  <a:pt x="209185" y="8342"/>
                </a:cubicBezTo>
                <a:cubicBezTo>
                  <a:pt x="209152" y="8408"/>
                  <a:pt x="209185" y="8475"/>
                  <a:pt x="209119" y="8508"/>
                </a:cubicBezTo>
                <a:cubicBezTo>
                  <a:pt x="209086" y="8574"/>
                  <a:pt x="209086" y="8640"/>
                  <a:pt x="209053" y="8673"/>
                </a:cubicBezTo>
                <a:cubicBezTo>
                  <a:pt x="209039" y="8680"/>
                  <a:pt x="209025" y="8683"/>
                  <a:pt x="209011" y="8683"/>
                </a:cubicBezTo>
                <a:cubicBezTo>
                  <a:pt x="208974" y="8683"/>
                  <a:pt x="208939" y="8664"/>
                  <a:pt x="208913" y="8664"/>
                </a:cubicBezTo>
                <a:cubicBezTo>
                  <a:pt x="208903" y="8664"/>
                  <a:pt x="208894" y="8666"/>
                  <a:pt x="208887" y="8673"/>
                </a:cubicBezTo>
                <a:cubicBezTo>
                  <a:pt x="208821" y="8706"/>
                  <a:pt x="208788" y="8740"/>
                  <a:pt x="208722" y="8806"/>
                </a:cubicBezTo>
                <a:cubicBezTo>
                  <a:pt x="208689" y="8839"/>
                  <a:pt x="208722" y="8905"/>
                  <a:pt x="208722" y="8971"/>
                </a:cubicBezTo>
                <a:cubicBezTo>
                  <a:pt x="208722" y="9004"/>
                  <a:pt x="208755" y="9170"/>
                  <a:pt x="208722" y="9302"/>
                </a:cubicBezTo>
                <a:cubicBezTo>
                  <a:pt x="208689" y="9335"/>
                  <a:pt x="208689" y="9402"/>
                  <a:pt x="208656" y="9468"/>
                </a:cubicBezTo>
                <a:cubicBezTo>
                  <a:pt x="208623" y="9501"/>
                  <a:pt x="208523" y="9501"/>
                  <a:pt x="208490" y="9534"/>
                </a:cubicBezTo>
                <a:cubicBezTo>
                  <a:pt x="208424" y="9567"/>
                  <a:pt x="208358" y="9600"/>
                  <a:pt x="208292" y="9600"/>
                </a:cubicBezTo>
                <a:cubicBezTo>
                  <a:pt x="208225" y="9633"/>
                  <a:pt x="208159" y="9633"/>
                  <a:pt x="208126" y="9700"/>
                </a:cubicBezTo>
                <a:cubicBezTo>
                  <a:pt x="208093" y="9733"/>
                  <a:pt x="208027" y="9799"/>
                  <a:pt x="207994" y="9865"/>
                </a:cubicBezTo>
                <a:cubicBezTo>
                  <a:pt x="207961" y="9931"/>
                  <a:pt x="207994" y="9997"/>
                  <a:pt x="207994" y="10064"/>
                </a:cubicBezTo>
                <a:cubicBezTo>
                  <a:pt x="207994" y="10130"/>
                  <a:pt x="207994" y="10196"/>
                  <a:pt x="207994" y="10262"/>
                </a:cubicBezTo>
                <a:cubicBezTo>
                  <a:pt x="208027" y="10295"/>
                  <a:pt x="208192" y="10560"/>
                  <a:pt x="208292" y="10560"/>
                </a:cubicBezTo>
                <a:cubicBezTo>
                  <a:pt x="208490" y="10560"/>
                  <a:pt x="208589" y="10428"/>
                  <a:pt x="208722" y="10295"/>
                </a:cubicBezTo>
                <a:cubicBezTo>
                  <a:pt x="208788" y="10262"/>
                  <a:pt x="208821" y="10196"/>
                  <a:pt x="208887" y="10163"/>
                </a:cubicBezTo>
                <a:cubicBezTo>
                  <a:pt x="208954" y="10097"/>
                  <a:pt x="208954" y="10031"/>
                  <a:pt x="209053" y="9997"/>
                </a:cubicBezTo>
                <a:cubicBezTo>
                  <a:pt x="209086" y="9964"/>
                  <a:pt x="209152" y="9964"/>
                  <a:pt x="209218" y="9931"/>
                </a:cubicBezTo>
                <a:cubicBezTo>
                  <a:pt x="209285" y="9931"/>
                  <a:pt x="209351" y="9898"/>
                  <a:pt x="209417" y="9898"/>
                </a:cubicBezTo>
                <a:cubicBezTo>
                  <a:pt x="209483" y="9898"/>
                  <a:pt x="209516" y="9964"/>
                  <a:pt x="209583" y="9997"/>
                </a:cubicBezTo>
                <a:lnTo>
                  <a:pt x="210443" y="9997"/>
                </a:lnTo>
                <a:cubicBezTo>
                  <a:pt x="210543" y="9997"/>
                  <a:pt x="210543" y="9898"/>
                  <a:pt x="210642" y="9865"/>
                </a:cubicBezTo>
                <a:cubicBezTo>
                  <a:pt x="210708" y="9832"/>
                  <a:pt x="210741" y="9799"/>
                  <a:pt x="210807" y="9766"/>
                </a:cubicBezTo>
                <a:lnTo>
                  <a:pt x="211271" y="9766"/>
                </a:lnTo>
                <a:cubicBezTo>
                  <a:pt x="211304" y="9782"/>
                  <a:pt x="211337" y="9791"/>
                  <a:pt x="211366" y="9791"/>
                </a:cubicBezTo>
                <a:cubicBezTo>
                  <a:pt x="211395" y="9791"/>
                  <a:pt x="211420" y="9782"/>
                  <a:pt x="211436" y="9766"/>
                </a:cubicBezTo>
                <a:cubicBezTo>
                  <a:pt x="211536" y="9766"/>
                  <a:pt x="211569" y="9666"/>
                  <a:pt x="211701" y="9666"/>
                </a:cubicBezTo>
                <a:cubicBezTo>
                  <a:pt x="211834" y="9666"/>
                  <a:pt x="211966" y="9666"/>
                  <a:pt x="212099" y="9700"/>
                </a:cubicBezTo>
                <a:cubicBezTo>
                  <a:pt x="212231" y="9700"/>
                  <a:pt x="212330" y="9666"/>
                  <a:pt x="212430" y="9633"/>
                </a:cubicBezTo>
                <a:cubicBezTo>
                  <a:pt x="212463" y="9567"/>
                  <a:pt x="212496" y="9501"/>
                  <a:pt x="212496" y="9468"/>
                </a:cubicBezTo>
                <a:cubicBezTo>
                  <a:pt x="212529" y="9402"/>
                  <a:pt x="212562" y="9369"/>
                  <a:pt x="212562" y="9302"/>
                </a:cubicBezTo>
                <a:cubicBezTo>
                  <a:pt x="212562" y="9236"/>
                  <a:pt x="212496" y="9203"/>
                  <a:pt x="212496" y="9137"/>
                </a:cubicBezTo>
                <a:lnTo>
                  <a:pt x="212496" y="8938"/>
                </a:lnTo>
                <a:lnTo>
                  <a:pt x="211834" y="8938"/>
                </a:lnTo>
                <a:cubicBezTo>
                  <a:pt x="211834" y="8806"/>
                  <a:pt x="211834" y="8673"/>
                  <a:pt x="211834" y="8574"/>
                </a:cubicBezTo>
                <a:cubicBezTo>
                  <a:pt x="211834" y="8508"/>
                  <a:pt x="211834" y="8442"/>
                  <a:pt x="211834" y="8408"/>
                </a:cubicBezTo>
                <a:cubicBezTo>
                  <a:pt x="211801" y="8342"/>
                  <a:pt x="211701" y="8342"/>
                  <a:pt x="211668" y="8309"/>
                </a:cubicBezTo>
                <a:cubicBezTo>
                  <a:pt x="211602" y="8309"/>
                  <a:pt x="211536" y="8276"/>
                  <a:pt x="211503" y="8276"/>
                </a:cubicBezTo>
                <a:cubicBezTo>
                  <a:pt x="211337" y="8210"/>
                  <a:pt x="211172" y="8210"/>
                  <a:pt x="210973" y="8210"/>
                </a:cubicBezTo>
                <a:cubicBezTo>
                  <a:pt x="210956" y="8193"/>
                  <a:pt x="210932" y="8185"/>
                  <a:pt x="210903" y="8185"/>
                </a:cubicBezTo>
                <a:cubicBezTo>
                  <a:pt x="210874" y="8185"/>
                  <a:pt x="210841" y="8193"/>
                  <a:pt x="210807" y="8210"/>
                </a:cubicBezTo>
                <a:cubicBezTo>
                  <a:pt x="210741" y="8210"/>
                  <a:pt x="210774" y="8309"/>
                  <a:pt x="210708" y="8342"/>
                </a:cubicBezTo>
                <a:cubicBezTo>
                  <a:pt x="210675" y="8408"/>
                  <a:pt x="210642" y="8508"/>
                  <a:pt x="210543" y="8508"/>
                </a:cubicBezTo>
                <a:lnTo>
                  <a:pt x="210476" y="8508"/>
                </a:lnTo>
                <a:cubicBezTo>
                  <a:pt x="210377" y="8508"/>
                  <a:pt x="210377" y="8442"/>
                  <a:pt x="210311" y="8408"/>
                </a:cubicBezTo>
                <a:cubicBezTo>
                  <a:pt x="210377" y="8342"/>
                  <a:pt x="210410" y="8276"/>
                  <a:pt x="210476" y="8243"/>
                </a:cubicBezTo>
                <a:cubicBezTo>
                  <a:pt x="210510" y="8177"/>
                  <a:pt x="210609" y="8177"/>
                  <a:pt x="210642" y="8111"/>
                </a:cubicBezTo>
                <a:cubicBezTo>
                  <a:pt x="210675" y="8044"/>
                  <a:pt x="210642" y="8011"/>
                  <a:pt x="210642" y="7945"/>
                </a:cubicBezTo>
                <a:cubicBezTo>
                  <a:pt x="210576" y="7945"/>
                  <a:pt x="210543" y="7912"/>
                  <a:pt x="210476" y="7912"/>
                </a:cubicBezTo>
                <a:cubicBezTo>
                  <a:pt x="210410" y="7912"/>
                  <a:pt x="210377" y="7912"/>
                  <a:pt x="210311" y="7879"/>
                </a:cubicBezTo>
                <a:cubicBezTo>
                  <a:pt x="210245" y="7846"/>
                  <a:pt x="210245" y="7713"/>
                  <a:pt x="210145" y="7713"/>
                </a:cubicBezTo>
                <a:close/>
                <a:moveTo>
                  <a:pt x="49987" y="7846"/>
                </a:moveTo>
                <a:lnTo>
                  <a:pt x="49491" y="7912"/>
                </a:lnTo>
                <a:lnTo>
                  <a:pt x="48266" y="8144"/>
                </a:lnTo>
                <a:lnTo>
                  <a:pt x="48531" y="8574"/>
                </a:lnTo>
                <a:lnTo>
                  <a:pt x="48994" y="8508"/>
                </a:lnTo>
                <a:lnTo>
                  <a:pt x="49425" y="8740"/>
                </a:lnTo>
                <a:lnTo>
                  <a:pt x="49557" y="9203"/>
                </a:lnTo>
                <a:lnTo>
                  <a:pt x="48862" y="9203"/>
                </a:lnTo>
                <a:lnTo>
                  <a:pt x="49127" y="9666"/>
                </a:lnTo>
                <a:lnTo>
                  <a:pt x="49557" y="9633"/>
                </a:lnTo>
                <a:lnTo>
                  <a:pt x="49888" y="9898"/>
                </a:lnTo>
                <a:lnTo>
                  <a:pt x="50318" y="9700"/>
                </a:lnTo>
                <a:lnTo>
                  <a:pt x="50749" y="9733"/>
                </a:lnTo>
                <a:lnTo>
                  <a:pt x="51709" y="9832"/>
                </a:lnTo>
                <a:lnTo>
                  <a:pt x="52470" y="10428"/>
                </a:lnTo>
                <a:lnTo>
                  <a:pt x="53198" y="10593"/>
                </a:lnTo>
                <a:lnTo>
                  <a:pt x="53397" y="10229"/>
                </a:lnTo>
                <a:lnTo>
                  <a:pt x="53298" y="9733"/>
                </a:lnTo>
                <a:lnTo>
                  <a:pt x="52834" y="9402"/>
                </a:lnTo>
                <a:lnTo>
                  <a:pt x="52636" y="8938"/>
                </a:lnTo>
                <a:lnTo>
                  <a:pt x="52007" y="8673"/>
                </a:lnTo>
                <a:lnTo>
                  <a:pt x="51543" y="8408"/>
                </a:lnTo>
                <a:lnTo>
                  <a:pt x="51047" y="8475"/>
                </a:lnTo>
                <a:lnTo>
                  <a:pt x="50583" y="8144"/>
                </a:lnTo>
                <a:lnTo>
                  <a:pt x="49987" y="7846"/>
                </a:lnTo>
                <a:close/>
                <a:moveTo>
                  <a:pt x="41215" y="9865"/>
                </a:moveTo>
                <a:lnTo>
                  <a:pt x="40817" y="9898"/>
                </a:lnTo>
                <a:lnTo>
                  <a:pt x="40983" y="10329"/>
                </a:lnTo>
                <a:lnTo>
                  <a:pt x="41314" y="10593"/>
                </a:lnTo>
                <a:lnTo>
                  <a:pt x="41910" y="10626"/>
                </a:lnTo>
                <a:lnTo>
                  <a:pt x="41910" y="10626"/>
                </a:lnTo>
                <a:lnTo>
                  <a:pt x="41844" y="10097"/>
                </a:lnTo>
                <a:lnTo>
                  <a:pt x="41215" y="9865"/>
                </a:lnTo>
                <a:close/>
                <a:moveTo>
                  <a:pt x="51113" y="10295"/>
                </a:moveTo>
                <a:lnTo>
                  <a:pt x="50351" y="10362"/>
                </a:lnTo>
                <a:lnTo>
                  <a:pt x="50484" y="10792"/>
                </a:lnTo>
                <a:lnTo>
                  <a:pt x="51113" y="10825"/>
                </a:lnTo>
                <a:lnTo>
                  <a:pt x="51643" y="10693"/>
                </a:lnTo>
                <a:lnTo>
                  <a:pt x="51113" y="10295"/>
                </a:lnTo>
                <a:close/>
                <a:moveTo>
                  <a:pt x="56277" y="10461"/>
                </a:moveTo>
                <a:lnTo>
                  <a:pt x="55847" y="10825"/>
                </a:lnTo>
                <a:lnTo>
                  <a:pt x="55847" y="11156"/>
                </a:lnTo>
                <a:lnTo>
                  <a:pt x="56840" y="11123"/>
                </a:lnTo>
                <a:lnTo>
                  <a:pt x="57336" y="10991"/>
                </a:lnTo>
                <a:lnTo>
                  <a:pt x="57999" y="10891"/>
                </a:lnTo>
                <a:lnTo>
                  <a:pt x="57999" y="10461"/>
                </a:lnTo>
                <a:close/>
                <a:moveTo>
                  <a:pt x="43664" y="10064"/>
                </a:moveTo>
                <a:lnTo>
                  <a:pt x="43069" y="10229"/>
                </a:lnTo>
                <a:lnTo>
                  <a:pt x="42506" y="10560"/>
                </a:lnTo>
                <a:lnTo>
                  <a:pt x="42936" y="11289"/>
                </a:lnTo>
                <a:lnTo>
                  <a:pt x="43333" y="11355"/>
                </a:lnTo>
                <a:lnTo>
                  <a:pt x="43797" y="11189"/>
                </a:lnTo>
                <a:lnTo>
                  <a:pt x="44691" y="11156"/>
                </a:lnTo>
                <a:lnTo>
                  <a:pt x="44889" y="10825"/>
                </a:lnTo>
                <a:lnTo>
                  <a:pt x="44492" y="10461"/>
                </a:lnTo>
                <a:lnTo>
                  <a:pt x="44889" y="10428"/>
                </a:lnTo>
                <a:lnTo>
                  <a:pt x="45187" y="10064"/>
                </a:lnTo>
                <a:close/>
                <a:moveTo>
                  <a:pt x="60217" y="10626"/>
                </a:moveTo>
                <a:lnTo>
                  <a:pt x="59256" y="10792"/>
                </a:lnTo>
                <a:lnTo>
                  <a:pt x="58892" y="11355"/>
                </a:lnTo>
                <a:lnTo>
                  <a:pt x="60084" y="11520"/>
                </a:lnTo>
                <a:lnTo>
                  <a:pt x="60746" y="11255"/>
                </a:lnTo>
                <a:cubicBezTo>
                  <a:pt x="60581" y="11024"/>
                  <a:pt x="60382" y="10825"/>
                  <a:pt x="60217" y="10626"/>
                </a:cubicBezTo>
                <a:close/>
                <a:moveTo>
                  <a:pt x="48034" y="10428"/>
                </a:moveTo>
                <a:cubicBezTo>
                  <a:pt x="48001" y="10593"/>
                  <a:pt x="48001" y="10792"/>
                  <a:pt x="48067" y="10958"/>
                </a:cubicBezTo>
                <a:cubicBezTo>
                  <a:pt x="48266" y="11222"/>
                  <a:pt x="48498" y="11487"/>
                  <a:pt x="48762" y="11686"/>
                </a:cubicBezTo>
                <a:lnTo>
                  <a:pt x="49226" y="11487"/>
                </a:lnTo>
                <a:lnTo>
                  <a:pt x="48696" y="10792"/>
                </a:lnTo>
                <a:lnTo>
                  <a:pt x="48034" y="10428"/>
                </a:lnTo>
                <a:close/>
                <a:moveTo>
                  <a:pt x="41314" y="11884"/>
                </a:moveTo>
                <a:cubicBezTo>
                  <a:pt x="41320" y="11900"/>
                  <a:pt x="41335" y="11913"/>
                  <a:pt x="41355" y="11924"/>
                </a:cubicBezTo>
                <a:lnTo>
                  <a:pt x="41355" y="11924"/>
                </a:lnTo>
                <a:lnTo>
                  <a:pt x="41347" y="11884"/>
                </a:lnTo>
                <a:close/>
                <a:moveTo>
                  <a:pt x="205213" y="11487"/>
                </a:moveTo>
                <a:cubicBezTo>
                  <a:pt x="205147" y="11487"/>
                  <a:pt x="205180" y="11586"/>
                  <a:pt x="205114" y="11653"/>
                </a:cubicBezTo>
                <a:cubicBezTo>
                  <a:pt x="205014" y="11752"/>
                  <a:pt x="204882" y="11785"/>
                  <a:pt x="204749" y="11818"/>
                </a:cubicBezTo>
                <a:lnTo>
                  <a:pt x="204783" y="12017"/>
                </a:lnTo>
                <a:cubicBezTo>
                  <a:pt x="204816" y="12017"/>
                  <a:pt x="204849" y="11951"/>
                  <a:pt x="204915" y="11951"/>
                </a:cubicBezTo>
                <a:cubicBezTo>
                  <a:pt x="205047" y="11951"/>
                  <a:pt x="205147" y="11951"/>
                  <a:pt x="205246" y="11984"/>
                </a:cubicBezTo>
                <a:cubicBezTo>
                  <a:pt x="205312" y="11984"/>
                  <a:pt x="205345" y="12050"/>
                  <a:pt x="205411" y="12050"/>
                </a:cubicBezTo>
                <a:lnTo>
                  <a:pt x="205544" y="12050"/>
                </a:lnTo>
                <a:cubicBezTo>
                  <a:pt x="205577" y="12050"/>
                  <a:pt x="205577" y="12017"/>
                  <a:pt x="205610" y="12017"/>
                </a:cubicBezTo>
                <a:cubicBezTo>
                  <a:pt x="205610" y="11918"/>
                  <a:pt x="205577" y="11818"/>
                  <a:pt x="205544" y="11719"/>
                </a:cubicBezTo>
                <a:cubicBezTo>
                  <a:pt x="205544" y="11686"/>
                  <a:pt x="205610" y="11620"/>
                  <a:pt x="205544" y="11553"/>
                </a:cubicBezTo>
                <a:cubicBezTo>
                  <a:pt x="205478" y="11520"/>
                  <a:pt x="205411" y="11487"/>
                  <a:pt x="205312" y="11487"/>
                </a:cubicBezTo>
                <a:close/>
                <a:moveTo>
                  <a:pt x="42274" y="11884"/>
                </a:moveTo>
                <a:cubicBezTo>
                  <a:pt x="42274" y="11884"/>
                  <a:pt x="41877" y="11958"/>
                  <a:pt x="41592" y="11958"/>
                </a:cubicBezTo>
                <a:cubicBezTo>
                  <a:pt x="41491" y="11958"/>
                  <a:pt x="41405" y="11949"/>
                  <a:pt x="41355" y="11924"/>
                </a:cubicBezTo>
                <a:lnTo>
                  <a:pt x="41355" y="11924"/>
                </a:lnTo>
                <a:lnTo>
                  <a:pt x="41413" y="12215"/>
                </a:lnTo>
                <a:lnTo>
                  <a:pt x="42307" y="12315"/>
                </a:lnTo>
                <a:lnTo>
                  <a:pt x="42274" y="11884"/>
                </a:lnTo>
                <a:close/>
                <a:moveTo>
                  <a:pt x="143250" y="6904"/>
                </a:moveTo>
                <a:cubicBezTo>
                  <a:pt x="143234" y="6904"/>
                  <a:pt x="143220" y="6908"/>
                  <a:pt x="143209" y="6919"/>
                </a:cubicBezTo>
                <a:cubicBezTo>
                  <a:pt x="143109" y="6952"/>
                  <a:pt x="143076" y="7018"/>
                  <a:pt x="143043" y="7084"/>
                </a:cubicBezTo>
                <a:cubicBezTo>
                  <a:pt x="142977" y="7184"/>
                  <a:pt x="142944" y="7283"/>
                  <a:pt x="142944" y="7415"/>
                </a:cubicBezTo>
                <a:lnTo>
                  <a:pt x="142944" y="7581"/>
                </a:lnTo>
                <a:cubicBezTo>
                  <a:pt x="142944" y="7614"/>
                  <a:pt x="142977" y="7680"/>
                  <a:pt x="142977" y="7713"/>
                </a:cubicBezTo>
                <a:cubicBezTo>
                  <a:pt x="143010" y="7846"/>
                  <a:pt x="143109" y="7879"/>
                  <a:pt x="143109" y="7978"/>
                </a:cubicBezTo>
                <a:cubicBezTo>
                  <a:pt x="143109" y="8077"/>
                  <a:pt x="143076" y="8177"/>
                  <a:pt x="142977" y="8243"/>
                </a:cubicBezTo>
                <a:cubicBezTo>
                  <a:pt x="142944" y="8342"/>
                  <a:pt x="142845" y="8375"/>
                  <a:pt x="142745" y="8375"/>
                </a:cubicBezTo>
                <a:cubicBezTo>
                  <a:pt x="142646" y="8375"/>
                  <a:pt x="142580" y="8375"/>
                  <a:pt x="142514" y="8309"/>
                </a:cubicBezTo>
                <a:cubicBezTo>
                  <a:pt x="142414" y="8177"/>
                  <a:pt x="142381" y="8044"/>
                  <a:pt x="142381" y="7945"/>
                </a:cubicBezTo>
                <a:lnTo>
                  <a:pt x="142381" y="7780"/>
                </a:lnTo>
                <a:cubicBezTo>
                  <a:pt x="142381" y="7713"/>
                  <a:pt x="142348" y="7680"/>
                  <a:pt x="142348" y="7614"/>
                </a:cubicBezTo>
                <a:lnTo>
                  <a:pt x="142348" y="7448"/>
                </a:lnTo>
                <a:cubicBezTo>
                  <a:pt x="142348" y="7316"/>
                  <a:pt x="142315" y="7283"/>
                  <a:pt x="142315" y="7151"/>
                </a:cubicBezTo>
                <a:lnTo>
                  <a:pt x="141984" y="7117"/>
                </a:lnTo>
                <a:cubicBezTo>
                  <a:pt x="141851" y="7151"/>
                  <a:pt x="141752" y="7217"/>
                  <a:pt x="141653" y="7283"/>
                </a:cubicBezTo>
                <a:cubicBezTo>
                  <a:pt x="141587" y="7316"/>
                  <a:pt x="141620" y="7382"/>
                  <a:pt x="141554" y="7448"/>
                </a:cubicBezTo>
                <a:cubicBezTo>
                  <a:pt x="141520" y="7482"/>
                  <a:pt x="141454" y="7515"/>
                  <a:pt x="141388" y="7581"/>
                </a:cubicBezTo>
                <a:cubicBezTo>
                  <a:pt x="141355" y="7614"/>
                  <a:pt x="141322" y="7680"/>
                  <a:pt x="141222" y="7680"/>
                </a:cubicBezTo>
                <a:lnTo>
                  <a:pt x="140726" y="7680"/>
                </a:lnTo>
                <a:lnTo>
                  <a:pt x="140726" y="7382"/>
                </a:lnTo>
                <a:cubicBezTo>
                  <a:pt x="140759" y="7349"/>
                  <a:pt x="140726" y="7250"/>
                  <a:pt x="140792" y="7217"/>
                </a:cubicBezTo>
                <a:cubicBezTo>
                  <a:pt x="140806" y="7210"/>
                  <a:pt x="140819" y="7207"/>
                  <a:pt x="140830" y="7207"/>
                </a:cubicBezTo>
                <a:cubicBezTo>
                  <a:pt x="140862" y="7207"/>
                  <a:pt x="140888" y="7226"/>
                  <a:pt x="140919" y="7226"/>
                </a:cubicBezTo>
                <a:cubicBezTo>
                  <a:pt x="140931" y="7226"/>
                  <a:pt x="140944" y="7224"/>
                  <a:pt x="140958" y="7217"/>
                </a:cubicBezTo>
                <a:cubicBezTo>
                  <a:pt x="141024" y="7217"/>
                  <a:pt x="141057" y="7151"/>
                  <a:pt x="141123" y="7117"/>
                </a:cubicBezTo>
                <a:lnTo>
                  <a:pt x="141090" y="6952"/>
                </a:lnTo>
                <a:lnTo>
                  <a:pt x="140925" y="6952"/>
                </a:lnTo>
                <a:cubicBezTo>
                  <a:pt x="140858" y="6952"/>
                  <a:pt x="140825" y="7051"/>
                  <a:pt x="140759" y="7084"/>
                </a:cubicBezTo>
                <a:cubicBezTo>
                  <a:pt x="140693" y="7084"/>
                  <a:pt x="140627" y="7117"/>
                  <a:pt x="140593" y="7151"/>
                </a:cubicBezTo>
                <a:cubicBezTo>
                  <a:pt x="140527" y="7184"/>
                  <a:pt x="140560" y="7250"/>
                  <a:pt x="140527" y="7316"/>
                </a:cubicBezTo>
                <a:lnTo>
                  <a:pt x="139468" y="7316"/>
                </a:lnTo>
                <a:cubicBezTo>
                  <a:pt x="139402" y="7316"/>
                  <a:pt x="139336" y="7349"/>
                  <a:pt x="139302" y="7349"/>
                </a:cubicBezTo>
                <a:cubicBezTo>
                  <a:pt x="139137" y="7382"/>
                  <a:pt x="139071" y="7382"/>
                  <a:pt x="138938" y="7382"/>
                </a:cubicBezTo>
                <a:cubicBezTo>
                  <a:pt x="138872" y="7382"/>
                  <a:pt x="138806" y="7448"/>
                  <a:pt x="138773" y="7482"/>
                </a:cubicBezTo>
                <a:cubicBezTo>
                  <a:pt x="138773" y="7581"/>
                  <a:pt x="138773" y="7680"/>
                  <a:pt x="138806" y="7813"/>
                </a:cubicBezTo>
                <a:cubicBezTo>
                  <a:pt x="138839" y="7879"/>
                  <a:pt x="138905" y="7912"/>
                  <a:pt x="138971" y="7978"/>
                </a:cubicBezTo>
                <a:cubicBezTo>
                  <a:pt x="139038" y="8011"/>
                  <a:pt x="139004" y="8111"/>
                  <a:pt x="139071" y="8144"/>
                </a:cubicBezTo>
                <a:lnTo>
                  <a:pt x="139567" y="8144"/>
                </a:lnTo>
                <a:cubicBezTo>
                  <a:pt x="139633" y="8144"/>
                  <a:pt x="139667" y="8144"/>
                  <a:pt x="139733" y="8177"/>
                </a:cubicBezTo>
                <a:cubicBezTo>
                  <a:pt x="139733" y="8210"/>
                  <a:pt x="139766" y="8276"/>
                  <a:pt x="139733" y="8342"/>
                </a:cubicBezTo>
                <a:cubicBezTo>
                  <a:pt x="139700" y="8375"/>
                  <a:pt x="139733" y="8442"/>
                  <a:pt x="139700" y="8475"/>
                </a:cubicBezTo>
                <a:cubicBezTo>
                  <a:pt x="139667" y="8541"/>
                  <a:pt x="139534" y="8541"/>
                  <a:pt x="139534" y="8607"/>
                </a:cubicBezTo>
                <a:cubicBezTo>
                  <a:pt x="139534" y="8706"/>
                  <a:pt x="139534" y="8773"/>
                  <a:pt x="139567" y="8839"/>
                </a:cubicBezTo>
                <a:cubicBezTo>
                  <a:pt x="139600" y="8938"/>
                  <a:pt x="139700" y="8938"/>
                  <a:pt x="139733" y="8971"/>
                </a:cubicBezTo>
                <a:cubicBezTo>
                  <a:pt x="139766" y="9071"/>
                  <a:pt x="139799" y="9137"/>
                  <a:pt x="139766" y="9236"/>
                </a:cubicBezTo>
                <a:cubicBezTo>
                  <a:pt x="139766" y="9335"/>
                  <a:pt x="139733" y="9435"/>
                  <a:pt x="139700" y="9501"/>
                </a:cubicBezTo>
                <a:cubicBezTo>
                  <a:pt x="139633" y="9501"/>
                  <a:pt x="139600" y="9468"/>
                  <a:pt x="139534" y="9435"/>
                </a:cubicBezTo>
                <a:cubicBezTo>
                  <a:pt x="139468" y="9402"/>
                  <a:pt x="139402" y="9402"/>
                  <a:pt x="139369" y="9335"/>
                </a:cubicBezTo>
                <a:cubicBezTo>
                  <a:pt x="139336" y="9302"/>
                  <a:pt x="139336" y="9236"/>
                  <a:pt x="139336" y="9170"/>
                </a:cubicBezTo>
                <a:cubicBezTo>
                  <a:pt x="139302" y="9137"/>
                  <a:pt x="139302" y="9037"/>
                  <a:pt x="139236" y="8971"/>
                </a:cubicBezTo>
                <a:cubicBezTo>
                  <a:pt x="139203" y="8938"/>
                  <a:pt x="139137" y="8905"/>
                  <a:pt x="139071" y="8839"/>
                </a:cubicBezTo>
                <a:cubicBezTo>
                  <a:pt x="139038" y="8839"/>
                  <a:pt x="138971" y="8806"/>
                  <a:pt x="138938" y="8773"/>
                </a:cubicBezTo>
                <a:cubicBezTo>
                  <a:pt x="138916" y="8762"/>
                  <a:pt x="138894" y="8758"/>
                  <a:pt x="138873" y="8758"/>
                </a:cubicBezTo>
                <a:cubicBezTo>
                  <a:pt x="138832" y="8758"/>
                  <a:pt x="138795" y="8773"/>
                  <a:pt x="138773" y="8773"/>
                </a:cubicBezTo>
                <a:cubicBezTo>
                  <a:pt x="138839" y="8872"/>
                  <a:pt x="138872" y="9004"/>
                  <a:pt x="138938" y="9104"/>
                </a:cubicBezTo>
                <a:lnTo>
                  <a:pt x="138938" y="9269"/>
                </a:lnTo>
                <a:cubicBezTo>
                  <a:pt x="138938" y="9302"/>
                  <a:pt x="138971" y="9369"/>
                  <a:pt x="138971" y="9435"/>
                </a:cubicBezTo>
                <a:cubicBezTo>
                  <a:pt x="138971" y="9468"/>
                  <a:pt x="139071" y="9534"/>
                  <a:pt x="139137" y="9600"/>
                </a:cubicBezTo>
                <a:cubicBezTo>
                  <a:pt x="139203" y="9633"/>
                  <a:pt x="139203" y="9700"/>
                  <a:pt x="139302" y="9766"/>
                </a:cubicBezTo>
                <a:cubicBezTo>
                  <a:pt x="139402" y="9832"/>
                  <a:pt x="139534" y="9865"/>
                  <a:pt x="139667" y="9865"/>
                </a:cubicBezTo>
                <a:cubicBezTo>
                  <a:pt x="139733" y="9865"/>
                  <a:pt x="139766" y="9832"/>
                  <a:pt x="139832" y="9832"/>
                </a:cubicBezTo>
                <a:cubicBezTo>
                  <a:pt x="139832" y="9733"/>
                  <a:pt x="139832" y="9633"/>
                  <a:pt x="139832" y="9501"/>
                </a:cubicBezTo>
                <a:cubicBezTo>
                  <a:pt x="139832" y="9435"/>
                  <a:pt x="139832" y="9402"/>
                  <a:pt x="139832" y="9335"/>
                </a:cubicBezTo>
                <a:cubicBezTo>
                  <a:pt x="139885" y="9335"/>
                  <a:pt x="139938" y="9330"/>
                  <a:pt x="139989" y="9330"/>
                </a:cubicBezTo>
                <a:cubicBezTo>
                  <a:pt x="140065" y="9330"/>
                  <a:pt x="140137" y="9342"/>
                  <a:pt x="140196" y="9402"/>
                </a:cubicBezTo>
                <a:cubicBezTo>
                  <a:pt x="140296" y="9468"/>
                  <a:pt x="140229" y="9600"/>
                  <a:pt x="140296" y="9700"/>
                </a:cubicBezTo>
                <a:cubicBezTo>
                  <a:pt x="140362" y="9766"/>
                  <a:pt x="140395" y="9799"/>
                  <a:pt x="140461" y="9832"/>
                </a:cubicBezTo>
                <a:cubicBezTo>
                  <a:pt x="140527" y="9865"/>
                  <a:pt x="140560" y="9898"/>
                  <a:pt x="140627" y="9931"/>
                </a:cubicBezTo>
                <a:lnTo>
                  <a:pt x="141289" y="9931"/>
                </a:lnTo>
                <a:cubicBezTo>
                  <a:pt x="141322" y="9865"/>
                  <a:pt x="141388" y="9832"/>
                  <a:pt x="141388" y="9766"/>
                </a:cubicBezTo>
                <a:cubicBezTo>
                  <a:pt x="141421" y="9700"/>
                  <a:pt x="141388" y="9633"/>
                  <a:pt x="141388" y="9600"/>
                </a:cubicBezTo>
                <a:cubicBezTo>
                  <a:pt x="141421" y="9534"/>
                  <a:pt x="141454" y="9468"/>
                  <a:pt x="141520" y="9435"/>
                </a:cubicBezTo>
                <a:cubicBezTo>
                  <a:pt x="141531" y="9424"/>
                  <a:pt x="141550" y="9420"/>
                  <a:pt x="141571" y="9420"/>
                </a:cubicBezTo>
                <a:cubicBezTo>
                  <a:pt x="141612" y="9420"/>
                  <a:pt x="141664" y="9435"/>
                  <a:pt x="141686" y="9435"/>
                </a:cubicBezTo>
                <a:cubicBezTo>
                  <a:pt x="141752" y="9402"/>
                  <a:pt x="141785" y="9369"/>
                  <a:pt x="141851" y="9335"/>
                </a:cubicBezTo>
                <a:cubicBezTo>
                  <a:pt x="141818" y="9302"/>
                  <a:pt x="141818" y="9236"/>
                  <a:pt x="141818" y="9170"/>
                </a:cubicBezTo>
                <a:lnTo>
                  <a:pt x="141818" y="8938"/>
                </a:lnTo>
                <a:lnTo>
                  <a:pt x="142149" y="8905"/>
                </a:lnTo>
                <a:cubicBezTo>
                  <a:pt x="142182" y="8971"/>
                  <a:pt x="142282" y="8938"/>
                  <a:pt x="142315" y="9037"/>
                </a:cubicBezTo>
                <a:cubicBezTo>
                  <a:pt x="142315" y="9104"/>
                  <a:pt x="142315" y="9137"/>
                  <a:pt x="142315" y="9170"/>
                </a:cubicBezTo>
                <a:cubicBezTo>
                  <a:pt x="142315" y="9236"/>
                  <a:pt x="142315" y="9402"/>
                  <a:pt x="142348" y="9501"/>
                </a:cubicBezTo>
                <a:lnTo>
                  <a:pt x="142944" y="9501"/>
                </a:lnTo>
                <a:lnTo>
                  <a:pt x="143275" y="9269"/>
                </a:lnTo>
                <a:lnTo>
                  <a:pt x="143440" y="9402"/>
                </a:lnTo>
                <a:cubicBezTo>
                  <a:pt x="143440" y="9501"/>
                  <a:pt x="143440" y="9633"/>
                  <a:pt x="143440" y="9733"/>
                </a:cubicBezTo>
                <a:cubicBezTo>
                  <a:pt x="143440" y="9766"/>
                  <a:pt x="143507" y="9766"/>
                  <a:pt x="143507" y="9799"/>
                </a:cubicBezTo>
                <a:cubicBezTo>
                  <a:pt x="143540" y="9799"/>
                  <a:pt x="143507" y="9931"/>
                  <a:pt x="143440" y="9931"/>
                </a:cubicBezTo>
                <a:cubicBezTo>
                  <a:pt x="143414" y="9938"/>
                  <a:pt x="143389" y="9941"/>
                  <a:pt x="143364" y="9941"/>
                </a:cubicBezTo>
                <a:cubicBezTo>
                  <a:pt x="143267" y="9941"/>
                  <a:pt x="143182" y="9898"/>
                  <a:pt x="143076" y="9898"/>
                </a:cubicBezTo>
                <a:lnTo>
                  <a:pt x="142878" y="9898"/>
                </a:lnTo>
                <a:cubicBezTo>
                  <a:pt x="142811" y="9898"/>
                  <a:pt x="142778" y="9865"/>
                  <a:pt x="142712" y="9865"/>
                </a:cubicBezTo>
                <a:lnTo>
                  <a:pt x="142381" y="9865"/>
                </a:lnTo>
                <a:cubicBezTo>
                  <a:pt x="142315" y="9865"/>
                  <a:pt x="142282" y="9931"/>
                  <a:pt x="142216" y="9931"/>
                </a:cubicBezTo>
                <a:cubicBezTo>
                  <a:pt x="142149" y="9964"/>
                  <a:pt x="142116" y="10031"/>
                  <a:pt x="142050" y="10031"/>
                </a:cubicBezTo>
                <a:lnTo>
                  <a:pt x="141520" y="10031"/>
                </a:lnTo>
                <a:cubicBezTo>
                  <a:pt x="141355" y="10031"/>
                  <a:pt x="141189" y="10097"/>
                  <a:pt x="141024" y="10196"/>
                </a:cubicBezTo>
                <a:cubicBezTo>
                  <a:pt x="140991" y="10229"/>
                  <a:pt x="140991" y="10295"/>
                  <a:pt x="140991" y="10362"/>
                </a:cubicBezTo>
                <a:lnTo>
                  <a:pt x="140991" y="10693"/>
                </a:lnTo>
                <a:cubicBezTo>
                  <a:pt x="141156" y="10660"/>
                  <a:pt x="141322" y="10626"/>
                  <a:pt x="141487" y="10626"/>
                </a:cubicBezTo>
                <a:lnTo>
                  <a:pt x="141653" y="10626"/>
                </a:lnTo>
                <a:cubicBezTo>
                  <a:pt x="141719" y="10626"/>
                  <a:pt x="141752" y="10660"/>
                  <a:pt x="141818" y="10660"/>
                </a:cubicBezTo>
                <a:cubicBezTo>
                  <a:pt x="141885" y="10660"/>
                  <a:pt x="141984" y="10693"/>
                  <a:pt x="142083" y="10693"/>
                </a:cubicBezTo>
                <a:cubicBezTo>
                  <a:pt x="142128" y="10702"/>
                  <a:pt x="142170" y="10706"/>
                  <a:pt x="142210" y="10706"/>
                </a:cubicBezTo>
                <a:cubicBezTo>
                  <a:pt x="142320" y="10706"/>
                  <a:pt x="142417" y="10675"/>
                  <a:pt x="142514" y="10626"/>
                </a:cubicBezTo>
                <a:cubicBezTo>
                  <a:pt x="142613" y="10560"/>
                  <a:pt x="142712" y="10494"/>
                  <a:pt x="142845" y="10428"/>
                </a:cubicBezTo>
                <a:cubicBezTo>
                  <a:pt x="142911" y="10395"/>
                  <a:pt x="142977" y="10295"/>
                  <a:pt x="143076" y="10295"/>
                </a:cubicBezTo>
                <a:lnTo>
                  <a:pt x="143143" y="10295"/>
                </a:lnTo>
                <a:cubicBezTo>
                  <a:pt x="143209" y="10295"/>
                  <a:pt x="143275" y="10329"/>
                  <a:pt x="143308" y="10329"/>
                </a:cubicBezTo>
                <a:cubicBezTo>
                  <a:pt x="143374" y="10362"/>
                  <a:pt x="143374" y="10461"/>
                  <a:pt x="143407" y="10494"/>
                </a:cubicBezTo>
                <a:cubicBezTo>
                  <a:pt x="143341" y="10527"/>
                  <a:pt x="143341" y="10660"/>
                  <a:pt x="143275" y="10660"/>
                </a:cubicBezTo>
                <a:cubicBezTo>
                  <a:pt x="143253" y="10671"/>
                  <a:pt x="143234" y="10674"/>
                  <a:pt x="143217" y="10674"/>
                </a:cubicBezTo>
                <a:cubicBezTo>
                  <a:pt x="143183" y="10674"/>
                  <a:pt x="143154" y="10660"/>
                  <a:pt x="143109" y="10660"/>
                </a:cubicBezTo>
                <a:cubicBezTo>
                  <a:pt x="143076" y="10693"/>
                  <a:pt x="143010" y="10693"/>
                  <a:pt x="142944" y="10693"/>
                </a:cubicBezTo>
                <a:cubicBezTo>
                  <a:pt x="142911" y="10726"/>
                  <a:pt x="142878" y="10825"/>
                  <a:pt x="142845" y="10858"/>
                </a:cubicBezTo>
                <a:cubicBezTo>
                  <a:pt x="142778" y="10924"/>
                  <a:pt x="142679" y="10958"/>
                  <a:pt x="142580" y="10991"/>
                </a:cubicBezTo>
                <a:cubicBezTo>
                  <a:pt x="142514" y="10991"/>
                  <a:pt x="142447" y="10958"/>
                  <a:pt x="142348" y="10958"/>
                </a:cubicBezTo>
                <a:cubicBezTo>
                  <a:pt x="142249" y="10941"/>
                  <a:pt x="142149" y="10933"/>
                  <a:pt x="142054" y="10933"/>
                </a:cubicBezTo>
                <a:cubicBezTo>
                  <a:pt x="141959" y="10933"/>
                  <a:pt x="141868" y="10941"/>
                  <a:pt x="141785" y="10958"/>
                </a:cubicBezTo>
                <a:lnTo>
                  <a:pt x="141620" y="10958"/>
                </a:lnTo>
                <a:cubicBezTo>
                  <a:pt x="141554" y="10958"/>
                  <a:pt x="141520" y="11024"/>
                  <a:pt x="141454" y="11024"/>
                </a:cubicBezTo>
                <a:cubicBezTo>
                  <a:pt x="141421" y="11040"/>
                  <a:pt x="141388" y="11040"/>
                  <a:pt x="141359" y="11040"/>
                </a:cubicBezTo>
                <a:cubicBezTo>
                  <a:pt x="141330" y="11040"/>
                  <a:pt x="141305" y="11040"/>
                  <a:pt x="141289" y="11057"/>
                </a:cubicBezTo>
                <a:cubicBezTo>
                  <a:pt x="141256" y="11123"/>
                  <a:pt x="141256" y="11189"/>
                  <a:pt x="141256" y="11222"/>
                </a:cubicBezTo>
                <a:cubicBezTo>
                  <a:pt x="141256" y="11289"/>
                  <a:pt x="141256" y="11355"/>
                  <a:pt x="141289" y="11388"/>
                </a:cubicBezTo>
                <a:cubicBezTo>
                  <a:pt x="141355" y="11520"/>
                  <a:pt x="141454" y="11620"/>
                  <a:pt x="141587" y="11686"/>
                </a:cubicBezTo>
                <a:lnTo>
                  <a:pt x="142050" y="11686"/>
                </a:lnTo>
                <a:cubicBezTo>
                  <a:pt x="142116" y="11686"/>
                  <a:pt x="142182" y="11686"/>
                  <a:pt x="142216" y="11719"/>
                </a:cubicBezTo>
                <a:cubicBezTo>
                  <a:pt x="142348" y="11752"/>
                  <a:pt x="142447" y="11818"/>
                  <a:pt x="142547" y="11884"/>
                </a:cubicBezTo>
                <a:cubicBezTo>
                  <a:pt x="142613" y="11918"/>
                  <a:pt x="142646" y="11951"/>
                  <a:pt x="142712" y="12017"/>
                </a:cubicBezTo>
                <a:cubicBezTo>
                  <a:pt x="142745" y="12050"/>
                  <a:pt x="142778" y="12116"/>
                  <a:pt x="142778" y="12182"/>
                </a:cubicBezTo>
                <a:cubicBezTo>
                  <a:pt x="142811" y="12215"/>
                  <a:pt x="142878" y="12282"/>
                  <a:pt x="142911" y="12315"/>
                </a:cubicBezTo>
                <a:cubicBezTo>
                  <a:pt x="143010" y="12447"/>
                  <a:pt x="143076" y="12547"/>
                  <a:pt x="143143" y="12646"/>
                </a:cubicBezTo>
                <a:lnTo>
                  <a:pt x="143308" y="12613"/>
                </a:lnTo>
                <a:cubicBezTo>
                  <a:pt x="143308" y="12547"/>
                  <a:pt x="143308" y="12480"/>
                  <a:pt x="143308" y="12447"/>
                </a:cubicBezTo>
                <a:cubicBezTo>
                  <a:pt x="143341" y="12381"/>
                  <a:pt x="143407" y="12348"/>
                  <a:pt x="143440" y="12282"/>
                </a:cubicBezTo>
                <a:cubicBezTo>
                  <a:pt x="143474" y="12249"/>
                  <a:pt x="143540" y="12249"/>
                  <a:pt x="143606" y="12215"/>
                </a:cubicBezTo>
                <a:cubicBezTo>
                  <a:pt x="143639" y="12182"/>
                  <a:pt x="143871" y="12116"/>
                  <a:pt x="143937" y="12017"/>
                </a:cubicBezTo>
                <a:cubicBezTo>
                  <a:pt x="143937" y="11951"/>
                  <a:pt x="143970" y="11884"/>
                  <a:pt x="143970" y="11851"/>
                </a:cubicBezTo>
                <a:cubicBezTo>
                  <a:pt x="143970" y="11719"/>
                  <a:pt x="143970" y="11586"/>
                  <a:pt x="143970" y="11487"/>
                </a:cubicBezTo>
                <a:cubicBezTo>
                  <a:pt x="143970" y="11388"/>
                  <a:pt x="144036" y="11388"/>
                  <a:pt x="144069" y="11322"/>
                </a:cubicBezTo>
                <a:cubicBezTo>
                  <a:pt x="144069" y="11222"/>
                  <a:pt x="144136" y="11189"/>
                  <a:pt x="144202" y="11156"/>
                </a:cubicBezTo>
                <a:cubicBezTo>
                  <a:pt x="144268" y="11123"/>
                  <a:pt x="144301" y="11057"/>
                  <a:pt x="144367" y="11057"/>
                </a:cubicBezTo>
                <a:lnTo>
                  <a:pt x="144698" y="11057"/>
                </a:lnTo>
                <a:lnTo>
                  <a:pt x="144698" y="10229"/>
                </a:lnTo>
                <a:cubicBezTo>
                  <a:pt x="144748" y="10246"/>
                  <a:pt x="144798" y="10254"/>
                  <a:pt x="144847" y="10254"/>
                </a:cubicBezTo>
                <a:cubicBezTo>
                  <a:pt x="144897" y="10254"/>
                  <a:pt x="144947" y="10246"/>
                  <a:pt x="144996" y="10229"/>
                </a:cubicBezTo>
                <a:cubicBezTo>
                  <a:pt x="145096" y="10196"/>
                  <a:pt x="145228" y="10130"/>
                  <a:pt x="145327" y="10031"/>
                </a:cubicBezTo>
                <a:cubicBezTo>
                  <a:pt x="145294" y="9964"/>
                  <a:pt x="145195" y="9964"/>
                  <a:pt x="145195" y="9865"/>
                </a:cubicBezTo>
                <a:cubicBezTo>
                  <a:pt x="145195" y="9799"/>
                  <a:pt x="145228" y="9766"/>
                  <a:pt x="145228" y="9733"/>
                </a:cubicBezTo>
                <a:cubicBezTo>
                  <a:pt x="145228" y="9666"/>
                  <a:pt x="145195" y="9633"/>
                  <a:pt x="145195" y="9534"/>
                </a:cubicBezTo>
                <a:cubicBezTo>
                  <a:pt x="145195" y="9468"/>
                  <a:pt x="145228" y="9435"/>
                  <a:pt x="145228" y="9402"/>
                </a:cubicBezTo>
                <a:cubicBezTo>
                  <a:pt x="145228" y="9335"/>
                  <a:pt x="145228" y="9269"/>
                  <a:pt x="145228" y="9203"/>
                </a:cubicBezTo>
                <a:lnTo>
                  <a:pt x="146387" y="9203"/>
                </a:lnTo>
                <a:lnTo>
                  <a:pt x="146387" y="9435"/>
                </a:lnTo>
                <a:cubicBezTo>
                  <a:pt x="146387" y="9501"/>
                  <a:pt x="146254" y="9633"/>
                  <a:pt x="146254" y="9766"/>
                </a:cubicBezTo>
                <a:cubicBezTo>
                  <a:pt x="146254" y="9832"/>
                  <a:pt x="146287" y="9865"/>
                  <a:pt x="146287" y="9931"/>
                </a:cubicBezTo>
                <a:cubicBezTo>
                  <a:pt x="146354" y="9915"/>
                  <a:pt x="146412" y="9906"/>
                  <a:pt x="146465" y="9906"/>
                </a:cubicBezTo>
                <a:cubicBezTo>
                  <a:pt x="146519" y="9906"/>
                  <a:pt x="146569" y="9915"/>
                  <a:pt x="146618" y="9931"/>
                </a:cubicBezTo>
                <a:cubicBezTo>
                  <a:pt x="146685" y="9931"/>
                  <a:pt x="146784" y="9931"/>
                  <a:pt x="146817" y="9997"/>
                </a:cubicBezTo>
                <a:cubicBezTo>
                  <a:pt x="146883" y="10031"/>
                  <a:pt x="146983" y="10064"/>
                  <a:pt x="146983" y="10130"/>
                </a:cubicBezTo>
                <a:cubicBezTo>
                  <a:pt x="146983" y="10163"/>
                  <a:pt x="146983" y="10229"/>
                  <a:pt x="146983" y="10295"/>
                </a:cubicBezTo>
                <a:cubicBezTo>
                  <a:pt x="146983" y="10395"/>
                  <a:pt x="146983" y="10494"/>
                  <a:pt x="146949" y="10593"/>
                </a:cubicBezTo>
                <a:cubicBezTo>
                  <a:pt x="146916" y="10660"/>
                  <a:pt x="146850" y="10660"/>
                  <a:pt x="146784" y="10693"/>
                </a:cubicBezTo>
                <a:cubicBezTo>
                  <a:pt x="146652" y="10792"/>
                  <a:pt x="146552" y="10891"/>
                  <a:pt x="146552" y="11057"/>
                </a:cubicBezTo>
                <a:cubicBezTo>
                  <a:pt x="146552" y="11123"/>
                  <a:pt x="146585" y="11189"/>
                  <a:pt x="146585" y="11255"/>
                </a:cubicBezTo>
                <a:lnTo>
                  <a:pt x="146949" y="11255"/>
                </a:lnTo>
                <a:cubicBezTo>
                  <a:pt x="147148" y="11255"/>
                  <a:pt x="147247" y="11090"/>
                  <a:pt x="147446" y="10991"/>
                </a:cubicBezTo>
                <a:cubicBezTo>
                  <a:pt x="147545" y="10924"/>
                  <a:pt x="147612" y="10825"/>
                  <a:pt x="147777" y="10825"/>
                </a:cubicBezTo>
                <a:cubicBezTo>
                  <a:pt x="147910" y="10825"/>
                  <a:pt x="147876" y="10858"/>
                  <a:pt x="147943" y="10924"/>
                </a:cubicBezTo>
                <a:cubicBezTo>
                  <a:pt x="147976" y="10991"/>
                  <a:pt x="147943" y="11057"/>
                  <a:pt x="147943" y="11090"/>
                </a:cubicBezTo>
                <a:lnTo>
                  <a:pt x="147943" y="11421"/>
                </a:lnTo>
                <a:lnTo>
                  <a:pt x="148373" y="11421"/>
                </a:lnTo>
                <a:cubicBezTo>
                  <a:pt x="148439" y="11388"/>
                  <a:pt x="148505" y="11388"/>
                  <a:pt x="148538" y="11355"/>
                </a:cubicBezTo>
                <a:cubicBezTo>
                  <a:pt x="148572" y="11289"/>
                  <a:pt x="148572" y="11222"/>
                  <a:pt x="148572" y="11189"/>
                </a:cubicBezTo>
                <a:cubicBezTo>
                  <a:pt x="148605" y="11123"/>
                  <a:pt x="148638" y="11057"/>
                  <a:pt x="148671" y="11024"/>
                </a:cubicBezTo>
                <a:lnTo>
                  <a:pt x="149598" y="11024"/>
                </a:lnTo>
                <a:lnTo>
                  <a:pt x="149929" y="10924"/>
                </a:lnTo>
                <a:lnTo>
                  <a:pt x="149962" y="10759"/>
                </a:lnTo>
                <a:cubicBezTo>
                  <a:pt x="149863" y="10593"/>
                  <a:pt x="149697" y="10461"/>
                  <a:pt x="149499" y="10461"/>
                </a:cubicBezTo>
                <a:cubicBezTo>
                  <a:pt x="149465" y="10461"/>
                  <a:pt x="149399" y="10494"/>
                  <a:pt x="149366" y="10494"/>
                </a:cubicBezTo>
                <a:cubicBezTo>
                  <a:pt x="149201" y="10494"/>
                  <a:pt x="149101" y="10494"/>
                  <a:pt x="148969" y="10461"/>
                </a:cubicBezTo>
                <a:lnTo>
                  <a:pt x="148969" y="10097"/>
                </a:lnTo>
                <a:lnTo>
                  <a:pt x="148969" y="9931"/>
                </a:lnTo>
                <a:lnTo>
                  <a:pt x="147943" y="9931"/>
                </a:lnTo>
                <a:cubicBezTo>
                  <a:pt x="147943" y="9666"/>
                  <a:pt x="147976" y="9468"/>
                  <a:pt x="147810" y="9302"/>
                </a:cubicBezTo>
                <a:cubicBezTo>
                  <a:pt x="147794" y="9286"/>
                  <a:pt x="147761" y="9286"/>
                  <a:pt x="147727" y="9286"/>
                </a:cubicBezTo>
                <a:cubicBezTo>
                  <a:pt x="147694" y="9286"/>
                  <a:pt x="147661" y="9286"/>
                  <a:pt x="147645" y="9269"/>
                </a:cubicBezTo>
                <a:cubicBezTo>
                  <a:pt x="147578" y="9236"/>
                  <a:pt x="147512" y="9236"/>
                  <a:pt x="147479" y="9170"/>
                </a:cubicBezTo>
                <a:cubicBezTo>
                  <a:pt x="147446" y="9137"/>
                  <a:pt x="147413" y="9071"/>
                  <a:pt x="147413" y="9037"/>
                </a:cubicBezTo>
                <a:cubicBezTo>
                  <a:pt x="147380" y="8971"/>
                  <a:pt x="147413" y="8872"/>
                  <a:pt x="147347" y="8872"/>
                </a:cubicBezTo>
                <a:cubicBezTo>
                  <a:pt x="147247" y="8773"/>
                  <a:pt x="147115" y="8806"/>
                  <a:pt x="146983" y="8773"/>
                </a:cubicBezTo>
                <a:lnTo>
                  <a:pt x="146817" y="8773"/>
                </a:lnTo>
                <a:cubicBezTo>
                  <a:pt x="146751" y="8740"/>
                  <a:pt x="146718" y="8706"/>
                  <a:pt x="146652" y="8640"/>
                </a:cubicBezTo>
                <a:cubicBezTo>
                  <a:pt x="146585" y="8574"/>
                  <a:pt x="146618" y="8408"/>
                  <a:pt x="146486" y="8342"/>
                </a:cubicBezTo>
                <a:cubicBezTo>
                  <a:pt x="146453" y="8309"/>
                  <a:pt x="146387" y="8276"/>
                  <a:pt x="146354" y="8276"/>
                </a:cubicBezTo>
                <a:cubicBezTo>
                  <a:pt x="146287" y="8276"/>
                  <a:pt x="146221" y="8243"/>
                  <a:pt x="146188" y="8243"/>
                </a:cubicBezTo>
                <a:cubicBezTo>
                  <a:pt x="146122" y="8243"/>
                  <a:pt x="146056" y="8276"/>
                  <a:pt x="146023" y="8276"/>
                </a:cubicBezTo>
                <a:cubicBezTo>
                  <a:pt x="145890" y="8276"/>
                  <a:pt x="145857" y="8442"/>
                  <a:pt x="145758" y="8442"/>
                </a:cubicBezTo>
                <a:cubicBezTo>
                  <a:pt x="145625" y="8442"/>
                  <a:pt x="145526" y="8408"/>
                  <a:pt x="145460" y="8375"/>
                </a:cubicBezTo>
                <a:lnTo>
                  <a:pt x="145294" y="8375"/>
                </a:lnTo>
                <a:cubicBezTo>
                  <a:pt x="145228" y="8375"/>
                  <a:pt x="145228" y="8276"/>
                  <a:pt x="145162" y="8243"/>
                </a:cubicBezTo>
                <a:lnTo>
                  <a:pt x="145162" y="7879"/>
                </a:lnTo>
                <a:cubicBezTo>
                  <a:pt x="145112" y="7895"/>
                  <a:pt x="145071" y="7904"/>
                  <a:pt x="145029" y="7904"/>
                </a:cubicBezTo>
                <a:cubicBezTo>
                  <a:pt x="144988" y="7904"/>
                  <a:pt x="144947" y="7895"/>
                  <a:pt x="144897" y="7879"/>
                </a:cubicBezTo>
                <a:lnTo>
                  <a:pt x="144665" y="7879"/>
                </a:lnTo>
                <a:cubicBezTo>
                  <a:pt x="144599" y="7879"/>
                  <a:pt x="144533" y="7846"/>
                  <a:pt x="144500" y="7813"/>
                </a:cubicBezTo>
                <a:cubicBezTo>
                  <a:pt x="144533" y="7746"/>
                  <a:pt x="144533" y="7713"/>
                  <a:pt x="144533" y="7647"/>
                </a:cubicBezTo>
                <a:cubicBezTo>
                  <a:pt x="144599" y="7515"/>
                  <a:pt x="144732" y="7482"/>
                  <a:pt x="144798" y="7316"/>
                </a:cubicBezTo>
                <a:lnTo>
                  <a:pt x="144798" y="7151"/>
                </a:lnTo>
                <a:lnTo>
                  <a:pt x="143341" y="6919"/>
                </a:lnTo>
                <a:cubicBezTo>
                  <a:pt x="143319" y="6919"/>
                  <a:pt x="143282" y="6904"/>
                  <a:pt x="143250" y="6904"/>
                </a:cubicBezTo>
                <a:close/>
                <a:moveTo>
                  <a:pt x="56145" y="11653"/>
                </a:moveTo>
                <a:lnTo>
                  <a:pt x="55416" y="11785"/>
                </a:lnTo>
                <a:lnTo>
                  <a:pt x="55317" y="12315"/>
                </a:lnTo>
                <a:lnTo>
                  <a:pt x="56045" y="12712"/>
                </a:lnTo>
                <a:lnTo>
                  <a:pt x="56741" y="13076"/>
                </a:lnTo>
                <a:lnTo>
                  <a:pt x="57502" y="13109"/>
                </a:lnTo>
                <a:lnTo>
                  <a:pt x="57932" y="12679"/>
                </a:lnTo>
                <a:lnTo>
                  <a:pt x="57899" y="12315"/>
                </a:lnTo>
                <a:lnTo>
                  <a:pt x="57336" y="11851"/>
                </a:lnTo>
                <a:lnTo>
                  <a:pt x="56575" y="11851"/>
                </a:lnTo>
                <a:lnTo>
                  <a:pt x="56145" y="11653"/>
                </a:lnTo>
                <a:close/>
                <a:moveTo>
                  <a:pt x="75113" y="861"/>
                </a:moveTo>
                <a:cubicBezTo>
                  <a:pt x="75113" y="861"/>
                  <a:pt x="75176" y="1425"/>
                  <a:pt x="75027" y="1425"/>
                </a:cubicBezTo>
                <a:cubicBezTo>
                  <a:pt x="75023" y="1425"/>
                  <a:pt x="75019" y="1424"/>
                  <a:pt x="75014" y="1423"/>
                </a:cubicBezTo>
                <a:cubicBezTo>
                  <a:pt x="75001" y="1421"/>
                  <a:pt x="74988" y="1420"/>
                  <a:pt x="74975" y="1420"/>
                </a:cubicBezTo>
                <a:cubicBezTo>
                  <a:pt x="74882" y="1420"/>
                  <a:pt x="74799" y="1480"/>
                  <a:pt x="74712" y="1480"/>
                </a:cubicBezTo>
                <a:cubicBezTo>
                  <a:pt x="74660" y="1480"/>
                  <a:pt x="74607" y="1459"/>
                  <a:pt x="74551" y="1390"/>
                </a:cubicBezTo>
                <a:cubicBezTo>
                  <a:pt x="74385" y="1159"/>
                  <a:pt x="74484" y="1059"/>
                  <a:pt x="74186" y="1059"/>
                </a:cubicBezTo>
                <a:cubicBezTo>
                  <a:pt x="73922" y="1059"/>
                  <a:pt x="73822" y="1092"/>
                  <a:pt x="73657" y="1092"/>
                </a:cubicBezTo>
                <a:cubicBezTo>
                  <a:pt x="73491" y="1092"/>
                  <a:pt x="73524" y="1556"/>
                  <a:pt x="73524" y="1556"/>
                </a:cubicBezTo>
                <a:cubicBezTo>
                  <a:pt x="73461" y="1610"/>
                  <a:pt x="73376" y="1630"/>
                  <a:pt x="73285" y="1630"/>
                </a:cubicBezTo>
                <a:cubicBezTo>
                  <a:pt x="73043" y="1630"/>
                  <a:pt x="72763" y="1490"/>
                  <a:pt x="72763" y="1490"/>
                </a:cubicBezTo>
                <a:cubicBezTo>
                  <a:pt x="72333" y="1059"/>
                  <a:pt x="72035" y="1059"/>
                  <a:pt x="72035" y="1059"/>
                </a:cubicBezTo>
                <a:lnTo>
                  <a:pt x="71273" y="1026"/>
                </a:lnTo>
                <a:cubicBezTo>
                  <a:pt x="71273" y="1026"/>
                  <a:pt x="71008" y="938"/>
                  <a:pt x="70812" y="938"/>
                </a:cubicBezTo>
                <a:cubicBezTo>
                  <a:pt x="70714" y="938"/>
                  <a:pt x="70633" y="960"/>
                  <a:pt x="70611" y="1026"/>
                </a:cubicBezTo>
                <a:cubicBezTo>
                  <a:pt x="70545" y="1258"/>
                  <a:pt x="70578" y="1556"/>
                  <a:pt x="70677" y="1788"/>
                </a:cubicBezTo>
                <a:lnTo>
                  <a:pt x="70313" y="1788"/>
                </a:lnTo>
                <a:lnTo>
                  <a:pt x="69850" y="1490"/>
                </a:lnTo>
                <a:cubicBezTo>
                  <a:pt x="69768" y="1408"/>
                  <a:pt x="69664" y="1349"/>
                  <a:pt x="69556" y="1349"/>
                </a:cubicBezTo>
                <a:cubicBezTo>
                  <a:pt x="69533" y="1349"/>
                  <a:pt x="69509" y="1351"/>
                  <a:pt x="69486" y="1357"/>
                </a:cubicBezTo>
                <a:lnTo>
                  <a:pt x="68757" y="1357"/>
                </a:lnTo>
                <a:lnTo>
                  <a:pt x="68724" y="1655"/>
                </a:lnTo>
                <a:lnTo>
                  <a:pt x="68062" y="1655"/>
                </a:lnTo>
                <a:cubicBezTo>
                  <a:pt x="67796" y="1607"/>
                  <a:pt x="67547" y="1576"/>
                  <a:pt x="67290" y="1576"/>
                </a:cubicBezTo>
                <a:cubicBezTo>
                  <a:pt x="67196" y="1576"/>
                  <a:pt x="67100" y="1580"/>
                  <a:pt x="67003" y="1589"/>
                </a:cubicBezTo>
                <a:cubicBezTo>
                  <a:pt x="66771" y="1788"/>
                  <a:pt x="66506" y="1887"/>
                  <a:pt x="66241" y="1920"/>
                </a:cubicBezTo>
                <a:lnTo>
                  <a:pt x="65877" y="2384"/>
                </a:lnTo>
                <a:lnTo>
                  <a:pt x="66804" y="2384"/>
                </a:lnTo>
                <a:cubicBezTo>
                  <a:pt x="67168" y="2615"/>
                  <a:pt x="67566" y="2748"/>
                  <a:pt x="67963" y="2847"/>
                </a:cubicBezTo>
                <a:cubicBezTo>
                  <a:pt x="67963" y="2847"/>
                  <a:pt x="68053" y="2782"/>
                  <a:pt x="68137" y="2782"/>
                </a:cubicBezTo>
                <a:cubicBezTo>
                  <a:pt x="68188" y="2782"/>
                  <a:pt x="68236" y="2806"/>
                  <a:pt x="68261" y="2880"/>
                </a:cubicBezTo>
                <a:cubicBezTo>
                  <a:pt x="68327" y="3046"/>
                  <a:pt x="68426" y="3211"/>
                  <a:pt x="68493" y="3377"/>
                </a:cubicBezTo>
                <a:cubicBezTo>
                  <a:pt x="68493" y="3377"/>
                  <a:pt x="68368" y="3390"/>
                  <a:pt x="68213" y="3390"/>
                </a:cubicBezTo>
                <a:cubicBezTo>
                  <a:pt x="68018" y="3390"/>
                  <a:pt x="67775" y="3369"/>
                  <a:pt x="67665" y="3277"/>
                </a:cubicBezTo>
                <a:cubicBezTo>
                  <a:pt x="67499" y="3112"/>
                  <a:pt x="67301" y="2913"/>
                  <a:pt x="67102" y="2913"/>
                </a:cubicBezTo>
                <a:lnTo>
                  <a:pt x="66208" y="2913"/>
                </a:lnTo>
                <a:cubicBezTo>
                  <a:pt x="66208" y="2913"/>
                  <a:pt x="65712" y="2880"/>
                  <a:pt x="65613" y="2715"/>
                </a:cubicBezTo>
                <a:cubicBezTo>
                  <a:pt x="65487" y="2558"/>
                  <a:pt x="65421" y="2282"/>
                  <a:pt x="65217" y="2282"/>
                </a:cubicBezTo>
                <a:cubicBezTo>
                  <a:pt x="65206" y="2282"/>
                  <a:pt x="65194" y="2282"/>
                  <a:pt x="65182" y="2284"/>
                </a:cubicBezTo>
                <a:cubicBezTo>
                  <a:pt x="64984" y="2317"/>
                  <a:pt x="64553" y="2350"/>
                  <a:pt x="64553" y="2350"/>
                </a:cubicBezTo>
                <a:lnTo>
                  <a:pt x="64057" y="2086"/>
                </a:lnTo>
                <a:cubicBezTo>
                  <a:pt x="63990" y="2069"/>
                  <a:pt x="63924" y="2061"/>
                  <a:pt x="63862" y="2061"/>
                </a:cubicBezTo>
                <a:cubicBezTo>
                  <a:pt x="63800" y="2061"/>
                  <a:pt x="63742" y="2069"/>
                  <a:pt x="63692" y="2086"/>
                </a:cubicBezTo>
                <a:lnTo>
                  <a:pt x="63262" y="2152"/>
                </a:lnTo>
                <a:lnTo>
                  <a:pt x="63196" y="2516"/>
                </a:lnTo>
                <a:cubicBezTo>
                  <a:pt x="63196" y="2516"/>
                  <a:pt x="63361" y="2979"/>
                  <a:pt x="63196" y="2979"/>
                </a:cubicBezTo>
                <a:lnTo>
                  <a:pt x="62633" y="2979"/>
                </a:lnTo>
                <a:lnTo>
                  <a:pt x="61938" y="2781"/>
                </a:lnTo>
                <a:lnTo>
                  <a:pt x="61574" y="2781"/>
                </a:lnTo>
                <a:lnTo>
                  <a:pt x="61210" y="3079"/>
                </a:lnTo>
                <a:cubicBezTo>
                  <a:pt x="61077" y="3178"/>
                  <a:pt x="60978" y="3244"/>
                  <a:pt x="60845" y="3244"/>
                </a:cubicBezTo>
                <a:lnTo>
                  <a:pt x="59985" y="3244"/>
                </a:lnTo>
                <a:lnTo>
                  <a:pt x="59885" y="3575"/>
                </a:lnTo>
                <a:lnTo>
                  <a:pt x="59058" y="3542"/>
                </a:lnTo>
                <a:lnTo>
                  <a:pt x="59025" y="3906"/>
                </a:lnTo>
                <a:lnTo>
                  <a:pt x="59554" y="3973"/>
                </a:lnTo>
                <a:lnTo>
                  <a:pt x="59852" y="4072"/>
                </a:lnTo>
                <a:lnTo>
                  <a:pt x="59819" y="4568"/>
                </a:lnTo>
                <a:lnTo>
                  <a:pt x="60448" y="4668"/>
                </a:lnTo>
                <a:cubicBezTo>
                  <a:pt x="60448" y="4668"/>
                  <a:pt x="60647" y="5131"/>
                  <a:pt x="60812" y="5131"/>
                </a:cubicBezTo>
                <a:cubicBezTo>
                  <a:pt x="60978" y="5131"/>
                  <a:pt x="61508" y="5164"/>
                  <a:pt x="61508" y="5164"/>
                </a:cubicBezTo>
                <a:cubicBezTo>
                  <a:pt x="61508" y="5164"/>
                  <a:pt x="61839" y="5297"/>
                  <a:pt x="62137" y="5363"/>
                </a:cubicBezTo>
                <a:cubicBezTo>
                  <a:pt x="62335" y="5429"/>
                  <a:pt x="62567" y="5462"/>
                  <a:pt x="62799" y="5462"/>
                </a:cubicBezTo>
                <a:lnTo>
                  <a:pt x="63229" y="4966"/>
                </a:lnTo>
                <a:lnTo>
                  <a:pt x="63461" y="4668"/>
                </a:lnTo>
                <a:lnTo>
                  <a:pt x="64288" y="4601"/>
                </a:lnTo>
                <a:lnTo>
                  <a:pt x="63759" y="4966"/>
                </a:lnTo>
                <a:lnTo>
                  <a:pt x="63395" y="5462"/>
                </a:lnTo>
                <a:lnTo>
                  <a:pt x="63494" y="5926"/>
                </a:lnTo>
                <a:lnTo>
                  <a:pt x="64652" y="5893"/>
                </a:lnTo>
                <a:cubicBezTo>
                  <a:pt x="64652" y="5893"/>
                  <a:pt x="65050" y="6010"/>
                  <a:pt x="65344" y="6010"/>
                </a:cubicBezTo>
                <a:cubicBezTo>
                  <a:pt x="65491" y="6010"/>
                  <a:pt x="65613" y="5981"/>
                  <a:pt x="65646" y="5893"/>
                </a:cubicBezTo>
                <a:cubicBezTo>
                  <a:pt x="65712" y="5694"/>
                  <a:pt x="65844" y="5528"/>
                  <a:pt x="66010" y="5396"/>
                </a:cubicBezTo>
                <a:lnTo>
                  <a:pt x="66771" y="5495"/>
                </a:lnTo>
                <a:lnTo>
                  <a:pt x="67797" y="5495"/>
                </a:lnTo>
                <a:lnTo>
                  <a:pt x="68393" y="5065"/>
                </a:lnTo>
                <a:lnTo>
                  <a:pt x="68824" y="4701"/>
                </a:lnTo>
                <a:lnTo>
                  <a:pt x="68890" y="4436"/>
                </a:lnTo>
                <a:lnTo>
                  <a:pt x="69419" y="4436"/>
                </a:lnTo>
                <a:cubicBezTo>
                  <a:pt x="69684" y="4337"/>
                  <a:pt x="69916" y="4270"/>
                  <a:pt x="70181" y="4138"/>
                </a:cubicBezTo>
                <a:lnTo>
                  <a:pt x="70843" y="4237"/>
                </a:lnTo>
                <a:lnTo>
                  <a:pt x="70380" y="4270"/>
                </a:lnTo>
                <a:lnTo>
                  <a:pt x="69751" y="4601"/>
                </a:lnTo>
                <a:cubicBezTo>
                  <a:pt x="69386" y="4833"/>
                  <a:pt x="69055" y="5032"/>
                  <a:pt x="69055" y="5032"/>
                </a:cubicBezTo>
                <a:lnTo>
                  <a:pt x="69949" y="4999"/>
                </a:lnTo>
                <a:lnTo>
                  <a:pt x="70380" y="5065"/>
                </a:lnTo>
                <a:lnTo>
                  <a:pt x="70744" y="5131"/>
                </a:lnTo>
                <a:lnTo>
                  <a:pt x="70479" y="5462"/>
                </a:lnTo>
                <a:lnTo>
                  <a:pt x="69585" y="5462"/>
                </a:lnTo>
                <a:lnTo>
                  <a:pt x="68857" y="5495"/>
                </a:lnTo>
                <a:lnTo>
                  <a:pt x="68426" y="5661"/>
                </a:lnTo>
                <a:lnTo>
                  <a:pt x="67996" y="5694"/>
                </a:lnTo>
                <a:cubicBezTo>
                  <a:pt x="67698" y="5793"/>
                  <a:pt x="67400" y="5893"/>
                  <a:pt x="67069" y="5926"/>
                </a:cubicBezTo>
                <a:lnTo>
                  <a:pt x="66606" y="5926"/>
                </a:lnTo>
                <a:lnTo>
                  <a:pt x="66109" y="6025"/>
                </a:lnTo>
                <a:lnTo>
                  <a:pt x="66109" y="6422"/>
                </a:lnTo>
                <a:lnTo>
                  <a:pt x="66639" y="6522"/>
                </a:lnTo>
                <a:lnTo>
                  <a:pt x="67003" y="6753"/>
                </a:lnTo>
                <a:lnTo>
                  <a:pt x="67202" y="7151"/>
                </a:lnTo>
                <a:lnTo>
                  <a:pt x="68294" y="7316"/>
                </a:lnTo>
                <a:lnTo>
                  <a:pt x="67830" y="7415"/>
                </a:lnTo>
                <a:lnTo>
                  <a:pt x="67168" y="7382"/>
                </a:lnTo>
                <a:cubicBezTo>
                  <a:pt x="66904" y="7184"/>
                  <a:pt x="66672" y="7018"/>
                  <a:pt x="66407" y="6886"/>
                </a:cubicBezTo>
                <a:cubicBezTo>
                  <a:pt x="66043" y="6654"/>
                  <a:pt x="65712" y="6488"/>
                  <a:pt x="65348" y="6323"/>
                </a:cubicBezTo>
                <a:cubicBezTo>
                  <a:pt x="65182" y="6323"/>
                  <a:pt x="64520" y="6257"/>
                  <a:pt x="64520" y="6257"/>
                </a:cubicBezTo>
                <a:lnTo>
                  <a:pt x="63262" y="6157"/>
                </a:lnTo>
                <a:lnTo>
                  <a:pt x="63196" y="6588"/>
                </a:lnTo>
                <a:lnTo>
                  <a:pt x="63626" y="6952"/>
                </a:lnTo>
                <a:lnTo>
                  <a:pt x="64255" y="7448"/>
                </a:lnTo>
                <a:lnTo>
                  <a:pt x="65315" y="8111"/>
                </a:lnTo>
                <a:lnTo>
                  <a:pt x="65977" y="8375"/>
                </a:lnTo>
                <a:lnTo>
                  <a:pt x="67102" y="8475"/>
                </a:lnTo>
                <a:cubicBezTo>
                  <a:pt x="67102" y="8475"/>
                  <a:pt x="66970" y="8740"/>
                  <a:pt x="66804" y="8740"/>
                </a:cubicBezTo>
                <a:cubicBezTo>
                  <a:pt x="66763" y="8740"/>
                  <a:pt x="66717" y="8737"/>
                  <a:pt x="66672" y="8737"/>
                </a:cubicBezTo>
                <a:cubicBezTo>
                  <a:pt x="66537" y="8737"/>
                  <a:pt x="66407" y="8756"/>
                  <a:pt x="66407" y="8905"/>
                </a:cubicBezTo>
                <a:lnTo>
                  <a:pt x="66407" y="9402"/>
                </a:lnTo>
                <a:lnTo>
                  <a:pt x="65381" y="8706"/>
                </a:lnTo>
                <a:lnTo>
                  <a:pt x="64686" y="8574"/>
                </a:lnTo>
                <a:lnTo>
                  <a:pt x="63825" y="8673"/>
                </a:lnTo>
                <a:lnTo>
                  <a:pt x="63229" y="8773"/>
                </a:lnTo>
                <a:lnTo>
                  <a:pt x="62600" y="9071"/>
                </a:lnTo>
                <a:lnTo>
                  <a:pt x="62600" y="9534"/>
                </a:lnTo>
                <a:lnTo>
                  <a:pt x="62633" y="9832"/>
                </a:lnTo>
                <a:lnTo>
                  <a:pt x="63262" y="9964"/>
                </a:lnTo>
                <a:lnTo>
                  <a:pt x="64156" y="9964"/>
                </a:lnTo>
                <a:lnTo>
                  <a:pt x="64884" y="9898"/>
                </a:lnTo>
                <a:lnTo>
                  <a:pt x="64189" y="10262"/>
                </a:lnTo>
                <a:lnTo>
                  <a:pt x="64454" y="10693"/>
                </a:lnTo>
                <a:lnTo>
                  <a:pt x="65050" y="10792"/>
                </a:lnTo>
                <a:cubicBezTo>
                  <a:pt x="65215" y="10759"/>
                  <a:pt x="65348" y="10726"/>
                  <a:pt x="65513" y="10660"/>
                </a:cubicBezTo>
                <a:cubicBezTo>
                  <a:pt x="65811" y="10494"/>
                  <a:pt x="66076" y="10295"/>
                  <a:pt x="66374" y="10097"/>
                </a:cubicBezTo>
                <a:lnTo>
                  <a:pt x="66374" y="10097"/>
                </a:lnTo>
                <a:lnTo>
                  <a:pt x="66109" y="10626"/>
                </a:lnTo>
                <a:lnTo>
                  <a:pt x="65447" y="11057"/>
                </a:lnTo>
                <a:lnTo>
                  <a:pt x="64719" y="11123"/>
                </a:lnTo>
                <a:lnTo>
                  <a:pt x="63593" y="10759"/>
                </a:lnTo>
                <a:cubicBezTo>
                  <a:pt x="63328" y="10527"/>
                  <a:pt x="63063" y="10395"/>
                  <a:pt x="62732" y="10329"/>
                </a:cubicBezTo>
                <a:cubicBezTo>
                  <a:pt x="62401" y="10329"/>
                  <a:pt x="61806" y="10362"/>
                  <a:pt x="61806" y="10362"/>
                </a:cubicBezTo>
                <a:lnTo>
                  <a:pt x="62004" y="10825"/>
                </a:lnTo>
                <a:cubicBezTo>
                  <a:pt x="62004" y="10825"/>
                  <a:pt x="62302" y="11454"/>
                  <a:pt x="62137" y="11454"/>
                </a:cubicBezTo>
                <a:cubicBezTo>
                  <a:pt x="61872" y="11487"/>
                  <a:pt x="61607" y="11553"/>
                  <a:pt x="61342" y="11586"/>
                </a:cubicBezTo>
                <a:lnTo>
                  <a:pt x="61011" y="12050"/>
                </a:lnTo>
                <a:lnTo>
                  <a:pt x="61574" y="12679"/>
                </a:lnTo>
                <a:lnTo>
                  <a:pt x="62335" y="12944"/>
                </a:lnTo>
                <a:lnTo>
                  <a:pt x="63097" y="12712"/>
                </a:lnTo>
                <a:cubicBezTo>
                  <a:pt x="63097" y="12712"/>
                  <a:pt x="63080" y="12628"/>
                  <a:pt x="63191" y="12628"/>
                </a:cubicBezTo>
                <a:cubicBezTo>
                  <a:pt x="63235" y="12628"/>
                  <a:pt x="63300" y="12641"/>
                  <a:pt x="63395" y="12679"/>
                </a:cubicBezTo>
                <a:cubicBezTo>
                  <a:pt x="63626" y="12778"/>
                  <a:pt x="63858" y="12811"/>
                  <a:pt x="64123" y="12844"/>
                </a:cubicBezTo>
                <a:cubicBezTo>
                  <a:pt x="64255" y="12844"/>
                  <a:pt x="64446" y="12918"/>
                  <a:pt x="64569" y="12918"/>
                </a:cubicBezTo>
                <a:cubicBezTo>
                  <a:pt x="64630" y="12918"/>
                  <a:pt x="64675" y="12900"/>
                  <a:pt x="64686" y="12844"/>
                </a:cubicBezTo>
                <a:cubicBezTo>
                  <a:pt x="64719" y="12679"/>
                  <a:pt x="65215" y="12547"/>
                  <a:pt x="65215" y="12547"/>
                </a:cubicBezTo>
                <a:cubicBezTo>
                  <a:pt x="65348" y="12646"/>
                  <a:pt x="65513" y="12745"/>
                  <a:pt x="65679" y="12778"/>
                </a:cubicBezTo>
                <a:cubicBezTo>
                  <a:pt x="65789" y="12778"/>
                  <a:pt x="65958" y="12808"/>
                  <a:pt x="66108" y="12808"/>
                </a:cubicBezTo>
                <a:cubicBezTo>
                  <a:pt x="66183" y="12808"/>
                  <a:pt x="66253" y="12800"/>
                  <a:pt x="66308" y="12778"/>
                </a:cubicBezTo>
                <a:cubicBezTo>
                  <a:pt x="66473" y="12679"/>
                  <a:pt x="66341" y="12646"/>
                  <a:pt x="66573" y="12646"/>
                </a:cubicBezTo>
                <a:lnTo>
                  <a:pt x="67235" y="12646"/>
                </a:lnTo>
                <a:cubicBezTo>
                  <a:pt x="67301" y="12844"/>
                  <a:pt x="67036" y="13109"/>
                  <a:pt x="67202" y="13142"/>
                </a:cubicBezTo>
                <a:cubicBezTo>
                  <a:pt x="67312" y="13184"/>
                  <a:pt x="67429" y="13202"/>
                  <a:pt x="67549" y="13202"/>
                </a:cubicBezTo>
                <a:cubicBezTo>
                  <a:pt x="67716" y="13202"/>
                  <a:pt x="67889" y="13167"/>
                  <a:pt x="68062" y="13109"/>
                </a:cubicBezTo>
                <a:lnTo>
                  <a:pt x="68526" y="13109"/>
                </a:lnTo>
                <a:lnTo>
                  <a:pt x="69188" y="12844"/>
                </a:lnTo>
                <a:cubicBezTo>
                  <a:pt x="69188" y="12844"/>
                  <a:pt x="69221" y="12646"/>
                  <a:pt x="69519" y="12646"/>
                </a:cubicBezTo>
                <a:cubicBezTo>
                  <a:pt x="69784" y="12646"/>
                  <a:pt x="70015" y="12215"/>
                  <a:pt x="70015" y="12215"/>
                </a:cubicBezTo>
                <a:lnTo>
                  <a:pt x="69850" y="11752"/>
                </a:lnTo>
                <a:lnTo>
                  <a:pt x="69188" y="12050"/>
                </a:lnTo>
                <a:lnTo>
                  <a:pt x="68989" y="11421"/>
                </a:lnTo>
                <a:lnTo>
                  <a:pt x="69684" y="11322"/>
                </a:lnTo>
                <a:lnTo>
                  <a:pt x="69883" y="10726"/>
                </a:lnTo>
                <a:lnTo>
                  <a:pt x="69651" y="10229"/>
                </a:lnTo>
                <a:lnTo>
                  <a:pt x="70115" y="10229"/>
                </a:lnTo>
                <a:lnTo>
                  <a:pt x="71008" y="10262"/>
                </a:lnTo>
                <a:cubicBezTo>
                  <a:pt x="71008" y="10262"/>
                  <a:pt x="71061" y="10275"/>
                  <a:pt x="71128" y="10275"/>
                </a:cubicBezTo>
                <a:cubicBezTo>
                  <a:pt x="71211" y="10275"/>
                  <a:pt x="71317" y="10255"/>
                  <a:pt x="71373" y="10163"/>
                </a:cubicBezTo>
                <a:cubicBezTo>
                  <a:pt x="71439" y="9997"/>
                  <a:pt x="71472" y="9832"/>
                  <a:pt x="71439" y="9633"/>
                </a:cubicBezTo>
                <a:cubicBezTo>
                  <a:pt x="71439" y="9633"/>
                  <a:pt x="70644" y="9170"/>
                  <a:pt x="71075" y="9170"/>
                </a:cubicBezTo>
                <a:lnTo>
                  <a:pt x="71737" y="9170"/>
                </a:lnTo>
                <a:cubicBezTo>
                  <a:pt x="71869" y="9170"/>
                  <a:pt x="71985" y="9195"/>
                  <a:pt x="72068" y="9195"/>
                </a:cubicBezTo>
                <a:cubicBezTo>
                  <a:pt x="72151" y="9195"/>
                  <a:pt x="72200" y="9170"/>
                  <a:pt x="72200" y="9071"/>
                </a:cubicBezTo>
                <a:cubicBezTo>
                  <a:pt x="72200" y="8872"/>
                  <a:pt x="71836" y="8541"/>
                  <a:pt x="71836" y="8541"/>
                </a:cubicBezTo>
                <a:cubicBezTo>
                  <a:pt x="71604" y="8541"/>
                  <a:pt x="71373" y="8475"/>
                  <a:pt x="71174" y="8375"/>
                </a:cubicBezTo>
                <a:cubicBezTo>
                  <a:pt x="71025" y="8301"/>
                  <a:pt x="70857" y="8264"/>
                  <a:pt x="70699" y="8264"/>
                </a:cubicBezTo>
                <a:cubicBezTo>
                  <a:pt x="70646" y="8264"/>
                  <a:pt x="70595" y="8268"/>
                  <a:pt x="70545" y="8276"/>
                </a:cubicBezTo>
                <a:lnTo>
                  <a:pt x="70015" y="8541"/>
                </a:lnTo>
                <a:lnTo>
                  <a:pt x="69585" y="8773"/>
                </a:lnTo>
                <a:lnTo>
                  <a:pt x="69419" y="8375"/>
                </a:lnTo>
                <a:lnTo>
                  <a:pt x="70082" y="8210"/>
                </a:lnTo>
                <a:cubicBezTo>
                  <a:pt x="70082" y="8210"/>
                  <a:pt x="69949" y="7978"/>
                  <a:pt x="70115" y="7912"/>
                </a:cubicBezTo>
                <a:cubicBezTo>
                  <a:pt x="70280" y="7846"/>
                  <a:pt x="70446" y="7780"/>
                  <a:pt x="70611" y="7680"/>
                </a:cubicBezTo>
                <a:lnTo>
                  <a:pt x="71207" y="7680"/>
                </a:lnTo>
                <a:lnTo>
                  <a:pt x="71505" y="8011"/>
                </a:lnTo>
                <a:lnTo>
                  <a:pt x="72333" y="8144"/>
                </a:lnTo>
                <a:cubicBezTo>
                  <a:pt x="72498" y="8144"/>
                  <a:pt x="72697" y="8111"/>
                  <a:pt x="72862" y="8011"/>
                </a:cubicBezTo>
                <a:cubicBezTo>
                  <a:pt x="73061" y="7846"/>
                  <a:pt x="73260" y="7713"/>
                  <a:pt x="73458" y="7581"/>
                </a:cubicBezTo>
                <a:lnTo>
                  <a:pt x="72730" y="7084"/>
                </a:lnTo>
                <a:lnTo>
                  <a:pt x="73558" y="7051"/>
                </a:lnTo>
                <a:lnTo>
                  <a:pt x="73889" y="7415"/>
                </a:lnTo>
                <a:lnTo>
                  <a:pt x="74518" y="7382"/>
                </a:lnTo>
                <a:lnTo>
                  <a:pt x="75312" y="7151"/>
                </a:lnTo>
                <a:lnTo>
                  <a:pt x="74981" y="6555"/>
                </a:lnTo>
                <a:lnTo>
                  <a:pt x="74451" y="6356"/>
                </a:lnTo>
                <a:lnTo>
                  <a:pt x="75941" y="6356"/>
                </a:lnTo>
                <a:lnTo>
                  <a:pt x="76272" y="5992"/>
                </a:lnTo>
                <a:lnTo>
                  <a:pt x="76967" y="5793"/>
                </a:lnTo>
                <a:lnTo>
                  <a:pt x="77662" y="5363"/>
                </a:lnTo>
                <a:cubicBezTo>
                  <a:pt x="77662" y="5363"/>
                  <a:pt x="78358" y="5098"/>
                  <a:pt x="78556" y="5065"/>
                </a:cubicBezTo>
                <a:cubicBezTo>
                  <a:pt x="78821" y="4933"/>
                  <a:pt x="79086" y="4734"/>
                  <a:pt x="79285" y="4535"/>
                </a:cubicBezTo>
                <a:lnTo>
                  <a:pt x="80013" y="4502"/>
                </a:lnTo>
                <a:lnTo>
                  <a:pt x="80443" y="4237"/>
                </a:lnTo>
                <a:lnTo>
                  <a:pt x="80112" y="3840"/>
                </a:lnTo>
                <a:cubicBezTo>
                  <a:pt x="79947" y="3939"/>
                  <a:pt x="79781" y="4006"/>
                  <a:pt x="79582" y="4039"/>
                </a:cubicBezTo>
                <a:cubicBezTo>
                  <a:pt x="79445" y="4039"/>
                  <a:pt x="79054" y="4269"/>
                  <a:pt x="78831" y="4269"/>
                </a:cubicBezTo>
                <a:cubicBezTo>
                  <a:pt x="78787" y="4269"/>
                  <a:pt x="78749" y="4259"/>
                  <a:pt x="78722" y="4237"/>
                </a:cubicBezTo>
                <a:cubicBezTo>
                  <a:pt x="78556" y="4138"/>
                  <a:pt x="78689" y="4072"/>
                  <a:pt x="78358" y="4072"/>
                </a:cubicBezTo>
                <a:cubicBezTo>
                  <a:pt x="78027" y="4072"/>
                  <a:pt x="77331" y="4138"/>
                  <a:pt x="77331" y="4138"/>
                </a:cubicBezTo>
                <a:lnTo>
                  <a:pt x="77497" y="3774"/>
                </a:lnTo>
                <a:lnTo>
                  <a:pt x="78291" y="3608"/>
                </a:lnTo>
                <a:lnTo>
                  <a:pt x="80079" y="3608"/>
                </a:lnTo>
                <a:cubicBezTo>
                  <a:pt x="80344" y="3476"/>
                  <a:pt x="80642" y="3410"/>
                  <a:pt x="80907" y="3377"/>
                </a:cubicBezTo>
                <a:cubicBezTo>
                  <a:pt x="81205" y="3344"/>
                  <a:pt x="81503" y="3277"/>
                  <a:pt x="81734" y="3145"/>
                </a:cubicBezTo>
                <a:lnTo>
                  <a:pt x="82628" y="3112"/>
                </a:lnTo>
                <a:cubicBezTo>
                  <a:pt x="82628" y="3112"/>
                  <a:pt x="82794" y="2814"/>
                  <a:pt x="82893" y="2648"/>
                </a:cubicBezTo>
                <a:cubicBezTo>
                  <a:pt x="83058" y="2384"/>
                  <a:pt x="82727" y="2086"/>
                  <a:pt x="82727" y="2086"/>
                </a:cubicBezTo>
                <a:lnTo>
                  <a:pt x="82032" y="2251"/>
                </a:lnTo>
                <a:lnTo>
                  <a:pt x="81436" y="2185"/>
                </a:lnTo>
                <a:lnTo>
                  <a:pt x="81271" y="1755"/>
                </a:lnTo>
                <a:lnTo>
                  <a:pt x="80443" y="1357"/>
                </a:lnTo>
                <a:lnTo>
                  <a:pt x="79814" y="1490"/>
                </a:lnTo>
                <a:lnTo>
                  <a:pt x="78953" y="1490"/>
                </a:lnTo>
                <a:lnTo>
                  <a:pt x="78027" y="1755"/>
                </a:lnTo>
                <a:lnTo>
                  <a:pt x="78060" y="1390"/>
                </a:lnTo>
                <a:lnTo>
                  <a:pt x="77398" y="1357"/>
                </a:lnTo>
                <a:cubicBezTo>
                  <a:pt x="77398" y="1357"/>
                  <a:pt x="77134" y="1456"/>
                  <a:pt x="76943" y="1456"/>
                </a:cubicBezTo>
                <a:cubicBezTo>
                  <a:pt x="76864" y="1456"/>
                  <a:pt x="76798" y="1439"/>
                  <a:pt x="76769" y="1390"/>
                </a:cubicBezTo>
                <a:cubicBezTo>
                  <a:pt x="76736" y="1258"/>
                  <a:pt x="76636" y="1192"/>
                  <a:pt x="76570" y="1092"/>
                </a:cubicBezTo>
                <a:lnTo>
                  <a:pt x="75941" y="1059"/>
                </a:lnTo>
                <a:cubicBezTo>
                  <a:pt x="75709" y="927"/>
                  <a:pt x="75411" y="861"/>
                  <a:pt x="75113" y="861"/>
                </a:cubicBezTo>
                <a:close/>
                <a:moveTo>
                  <a:pt x="39626" y="10891"/>
                </a:moveTo>
                <a:lnTo>
                  <a:pt x="39195" y="11289"/>
                </a:lnTo>
                <a:lnTo>
                  <a:pt x="38235" y="11289"/>
                </a:lnTo>
                <a:lnTo>
                  <a:pt x="37639" y="11255"/>
                </a:lnTo>
                <a:cubicBezTo>
                  <a:pt x="37639" y="11255"/>
                  <a:pt x="37176" y="11951"/>
                  <a:pt x="37077" y="12116"/>
                </a:cubicBezTo>
                <a:cubicBezTo>
                  <a:pt x="36944" y="12282"/>
                  <a:pt x="36448" y="12712"/>
                  <a:pt x="36448" y="12712"/>
                </a:cubicBezTo>
                <a:lnTo>
                  <a:pt x="35719" y="12712"/>
                </a:lnTo>
                <a:lnTo>
                  <a:pt x="35024" y="13010"/>
                </a:lnTo>
                <a:lnTo>
                  <a:pt x="35322" y="13507"/>
                </a:lnTo>
                <a:lnTo>
                  <a:pt x="36150" y="13771"/>
                </a:lnTo>
                <a:lnTo>
                  <a:pt x="36481" y="13374"/>
                </a:lnTo>
                <a:lnTo>
                  <a:pt x="36944" y="13672"/>
                </a:lnTo>
                <a:lnTo>
                  <a:pt x="37408" y="13440"/>
                </a:lnTo>
                <a:lnTo>
                  <a:pt x="37474" y="13109"/>
                </a:lnTo>
                <a:lnTo>
                  <a:pt x="38004" y="13076"/>
                </a:lnTo>
                <a:lnTo>
                  <a:pt x="38169" y="12580"/>
                </a:lnTo>
                <a:lnTo>
                  <a:pt x="38633" y="12249"/>
                </a:lnTo>
                <a:lnTo>
                  <a:pt x="38997" y="12778"/>
                </a:lnTo>
                <a:lnTo>
                  <a:pt x="39394" y="12646"/>
                </a:lnTo>
                <a:lnTo>
                  <a:pt x="40056" y="12381"/>
                </a:lnTo>
                <a:lnTo>
                  <a:pt x="40288" y="11620"/>
                </a:lnTo>
                <a:lnTo>
                  <a:pt x="40520" y="11090"/>
                </a:lnTo>
                <a:lnTo>
                  <a:pt x="39626" y="10891"/>
                </a:lnTo>
                <a:close/>
                <a:moveTo>
                  <a:pt x="38864" y="13440"/>
                </a:moveTo>
                <a:lnTo>
                  <a:pt x="38070" y="13639"/>
                </a:lnTo>
                <a:lnTo>
                  <a:pt x="37673" y="14136"/>
                </a:lnTo>
                <a:lnTo>
                  <a:pt x="38434" y="14268"/>
                </a:lnTo>
                <a:lnTo>
                  <a:pt x="38864" y="13440"/>
                </a:lnTo>
                <a:close/>
                <a:moveTo>
                  <a:pt x="235967" y="13771"/>
                </a:moveTo>
                <a:cubicBezTo>
                  <a:pt x="235900" y="13771"/>
                  <a:pt x="235801" y="13871"/>
                  <a:pt x="235801" y="13937"/>
                </a:cubicBezTo>
                <a:cubicBezTo>
                  <a:pt x="235768" y="14003"/>
                  <a:pt x="235768" y="14069"/>
                  <a:pt x="235801" y="14102"/>
                </a:cubicBezTo>
                <a:cubicBezTo>
                  <a:pt x="235768" y="14169"/>
                  <a:pt x="235768" y="14202"/>
                  <a:pt x="235801" y="14268"/>
                </a:cubicBezTo>
                <a:cubicBezTo>
                  <a:pt x="235801" y="14334"/>
                  <a:pt x="235900" y="14367"/>
                  <a:pt x="235967" y="14400"/>
                </a:cubicBezTo>
                <a:cubicBezTo>
                  <a:pt x="236033" y="14433"/>
                  <a:pt x="236033" y="14500"/>
                  <a:pt x="236132" y="14500"/>
                </a:cubicBezTo>
                <a:cubicBezTo>
                  <a:pt x="236196" y="14500"/>
                  <a:pt x="236229" y="14408"/>
                  <a:pt x="236320" y="14342"/>
                </a:cubicBezTo>
                <a:lnTo>
                  <a:pt x="236320" y="14342"/>
                </a:lnTo>
                <a:cubicBezTo>
                  <a:pt x="236323" y="14350"/>
                  <a:pt x="236327" y="14359"/>
                  <a:pt x="236331" y="14367"/>
                </a:cubicBezTo>
                <a:lnTo>
                  <a:pt x="236331" y="14334"/>
                </a:lnTo>
                <a:cubicBezTo>
                  <a:pt x="236327" y="14337"/>
                  <a:pt x="236323" y="14339"/>
                  <a:pt x="236320" y="14342"/>
                </a:cubicBezTo>
                <a:lnTo>
                  <a:pt x="236320" y="14342"/>
                </a:lnTo>
                <a:cubicBezTo>
                  <a:pt x="236298" y="14285"/>
                  <a:pt x="236298" y="14231"/>
                  <a:pt x="236298" y="14202"/>
                </a:cubicBezTo>
                <a:cubicBezTo>
                  <a:pt x="236298" y="14069"/>
                  <a:pt x="236298" y="13970"/>
                  <a:pt x="236331" y="13871"/>
                </a:cubicBezTo>
                <a:lnTo>
                  <a:pt x="236132" y="13871"/>
                </a:lnTo>
                <a:cubicBezTo>
                  <a:pt x="236033" y="13871"/>
                  <a:pt x="236033" y="13771"/>
                  <a:pt x="235967" y="13771"/>
                </a:cubicBezTo>
                <a:close/>
                <a:moveTo>
                  <a:pt x="49289" y="14310"/>
                </a:moveTo>
                <a:cubicBezTo>
                  <a:pt x="49237" y="14310"/>
                  <a:pt x="49210" y="14326"/>
                  <a:pt x="49226" y="14367"/>
                </a:cubicBezTo>
                <a:cubicBezTo>
                  <a:pt x="49259" y="14533"/>
                  <a:pt x="48928" y="14533"/>
                  <a:pt x="48928" y="14533"/>
                </a:cubicBezTo>
                <a:lnTo>
                  <a:pt x="49094" y="14996"/>
                </a:lnTo>
                <a:lnTo>
                  <a:pt x="49623" y="14963"/>
                </a:lnTo>
                <a:cubicBezTo>
                  <a:pt x="49722" y="14831"/>
                  <a:pt x="49789" y="14731"/>
                  <a:pt x="49822" y="14566"/>
                </a:cubicBezTo>
                <a:cubicBezTo>
                  <a:pt x="49822" y="14466"/>
                  <a:pt x="49446" y="14310"/>
                  <a:pt x="49289" y="14310"/>
                </a:cubicBezTo>
                <a:close/>
                <a:moveTo>
                  <a:pt x="49160" y="12083"/>
                </a:moveTo>
                <a:lnTo>
                  <a:pt x="49127" y="12778"/>
                </a:lnTo>
                <a:lnTo>
                  <a:pt x="49425" y="13175"/>
                </a:lnTo>
                <a:cubicBezTo>
                  <a:pt x="49756" y="13407"/>
                  <a:pt x="50087" y="13639"/>
                  <a:pt x="50385" y="13937"/>
                </a:cubicBezTo>
                <a:lnTo>
                  <a:pt x="51278" y="14202"/>
                </a:lnTo>
                <a:lnTo>
                  <a:pt x="51775" y="14069"/>
                </a:lnTo>
                <a:lnTo>
                  <a:pt x="52205" y="13970"/>
                </a:lnTo>
                <a:lnTo>
                  <a:pt x="52503" y="14334"/>
                </a:lnTo>
                <a:lnTo>
                  <a:pt x="52801" y="15062"/>
                </a:lnTo>
                <a:lnTo>
                  <a:pt x="53232" y="14864"/>
                </a:lnTo>
                <a:lnTo>
                  <a:pt x="53894" y="14831"/>
                </a:lnTo>
                <a:lnTo>
                  <a:pt x="54390" y="14731"/>
                </a:lnTo>
                <a:lnTo>
                  <a:pt x="54423" y="14301"/>
                </a:lnTo>
                <a:lnTo>
                  <a:pt x="54423" y="13639"/>
                </a:lnTo>
                <a:cubicBezTo>
                  <a:pt x="54523" y="13507"/>
                  <a:pt x="54622" y="13407"/>
                  <a:pt x="54721" y="13308"/>
                </a:cubicBezTo>
                <a:cubicBezTo>
                  <a:pt x="54887" y="13209"/>
                  <a:pt x="54556" y="12844"/>
                  <a:pt x="54556" y="12844"/>
                </a:cubicBezTo>
                <a:cubicBezTo>
                  <a:pt x="54357" y="12679"/>
                  <a:pt x="54125" y="12580"/>
                  <a:pt x="53861" y="12513"/>
                </a:cubicBezTo>
                <a:cubicBezTo>
                  <a:pt x="53662" y="12513"/>
                  <a:pt x="53430" y="12778"/>
                  <a:pt x="53430" y="12778"/>
                </a:cubicBezTo>
                <a:lnTo>
                  <a:pt x="52636" y="12315"/>
                </a:lnTo>
                <a:lnTo>
                  <a:pt x="52007" y="12315"/>
                </a:lnTo>
                <a:lnTo>
                  <a:pt x="52470" y="12712"/>
                </a:lnTo>
                <a:cubicBezTo>
                  <a:pt x="52702" y="12944"/>
                  <a:pt x="52867" y="13175"/>
                  <a:pt x="53033" y="13440"/>
                </a:cubicBezTo>
                <a:cubicBezTo>
                  <a:pt x="53082" y="13526"/>
                  <a:pt x="53032" y="13553"/>
                  <a:pt x="52949" y="13553"/>
                </a:cubicBezTo>
                <a:cubicBezTo>
                  <a:pt x="52807" y="13553"/>
                  <a:pt x="52569" y="13473"/>
                  <a:pt x="52569" y="13473"/>
                </a:cubicBezTo>
                <a:lnTo>
                  <a:pt x="51742" y="12712"/>
                </a:lnTo>
                <a:lnTo>
                  <a:pt x="51113" y="12712"/>
                </a:lnTo>
                <a:lnTo>
                  <a:pt x="51179" y="13209"/>
                </a:lnTo>
                <a:lnTo>
                  <a:pt x="51345" y="13738"/>
                </a:lnTo>
                <a:lnTo>
                  <a:pt x="50583" y="13275"/>
                </a:lnTo>
                <a:lnTo>
                  <a:pt x="50219" y="12447"/>
                </a:lnTo>
                <a:lnTo>
                  <a:pt x="49160" y="12083"/>
                </a:lnTo>
                <a:close/>
                <a:moveTo>
                  <a:pt x="244408" y="14036"/>
                </a:moveTo>
                <a:lnTo>
                  <a:pt x="244243" y="14102"/>
                </a:lnTo>
                <a:lnTo>
                  <a:pt x="244243" y="14798"/>
                </a:lnTo>
                <a:cubicBezTo>
                  <a:pt x="244309" y="14831"/>
                  <a:pt x="244210" y="14864"/>
                  <a:pt x="244276" y="14897"/>
                </a:cubicBezTo>
                <a:lnTo>
                  <a:pt x="244276" y="14930"/>
                </a:lnTo>
                <a:cubicBezTo>
                  <a:pt x="244342" y="14930"/>
                  <a:pt x="244408" y="14930"/>
                  <a:pt x="244441" y="14963"/>
                </a:cubicBezTo>
                <a:lnTo>
                  <a:pt x="244607" y="15062"/>
                </a:lnTo>
                <a:cubicBezTo>
                  <a:pt x="244673" y="15062"/>
                  <a:pt x="244640" y="15162"/>
                  <a:pt x="244706" y="15195"/>
                </a:cubicBezTo>
                <a:cubicBezTo>
                  <a:pt x="244772" y="15261"/>
                  <a:pt x="244872" y="15294"/>
                  <a:pt x="244938" y="15294"/>
                </a:cubicBezTo>
                <a:cubicBezTo>
                  <a:pt x="245037" y="15294"/>
                  <a:pt x="245137" y="15261"/>
                  <a:pt x="245203" y="15261"/>
                </a:cubicBezTo>
                <a:cubicBezTo>
                  <a:pt x="245368" y="15228"/>
                  <a:pt x="245434" y="15129"/>
                  <a:pt x="245600" y="15129"/>
                </a:cubicBezTo>
                <a:cubicBezTo>
                  <a:pt x="245732" y="15129"/>
                  <a:pt x="245799" y="15228"/>
                  <a:pt x="245898" y="15294"/>
                </a:cubicBezTo>
                <a:cubicBezTo>
                  <a:pt x="246030" y="15360"/>
                  <a:pt x="245997" y="15393"/>
                  <a:pt x="246063" y="15460"/>
                </a:cubicBezTo>
                <a:cubicBezTo>
                  <a:pt x="246113" y="15476"/>
                  <a:pt x="246146" y="15476"/>
                  <a:pt x="246171" y="15476"/>
                </a:cubicBezTo>
                <a:cubicBezTo>
                  <a:pt x="246196" y="15476"/>
                  <a:pt x="246212" y="15476"/>
                  <a:pt x="246229" y="15493"/>
                </a:cubicBezTo>
                <a:cubicBezTo>
                  <a:pt x="246295" y="15526"/>
                  <a:pt x="246328" y="15559"/>
                  <a:pt x="246394" y="15559"/>
                </a:cubicBezTo>
                <a:cubicBezTo>
                  <a:pt x="246444" y="15576"/>
                  <a:pt x="246502" y="15584"/>
                  <a:pt x="246560" y="15584"/>
                </a:cubicBezTo>
                <a:cubicBezTo>
                  <a:pt x="246618" y="15584"/>
                  <a:pt x="246676" y="15576"/>
                  <a:pt x="246726" y="15559"/>
                </a:cubicBezTo>
                <a:lnTo>
                  <a:pt x="246891" y="15559"/>
                </a:lnTo>
                <a:cubicBezTo>
                  <a:pt x="246908" y="15576"/>
                  <a:pt x="246932" y="15584"/>
                  <a:pt x="246961" y="15584"/>
                </a:cubicBezTo>
                <a:cubicBezTo>
                  <a:pt x="246990" y="15584"/>
                  <a:pt x="247023" y="15576"/>
                  <a:pt x="247057" y="15559"/>
                </a:cubicBezTo>
                <a:cubicBezTo>
                  <a:pt x="247123" y="15559"/>
                  <a:pt x="247156" y="15460"/>
                  <a:pt x="247222" y="15393"/>
                </a:cubicBezTo>
                <a:cubicBezTo>
                  <a:pt x="247255" y="15360"/>
                  <a:pt x="247255" y="15261"/>
                  <a:pt x="247321" y="15261"/>
                </a:cubicBezTo>
                <a:cubicBezTo>
                  <a:pt x="247354" y="15245"/>
                  <a:pt x="247388" y="15236"/>
                  <a:pt x="247417" y="15236"/>
                </a:cubicBezTo>
                <a:cubicBezTo>
                  <a:pt x="247446" y="15236"/>
                  <a:pt x="247470" y="15245"/>
                  <a:pt x="247487" y="15261"/>
                </a:cubicBezTo>
                <a:cubicBezTo>
                  <a:pt x="247537" y="15245"/>
                  <a:pt x="247578" y="15236"/>
                  <a:pt x="247619" y="15236"/>
                </a:cubicBezTo>
                <a:cubicBezTo>
                  <a:pt x="247661" y="15236"/>
                  <a:pt x="247702" y="15245"/>
                  <a:pt x="247752" y="15261"/>
                </a:cubicBezTo>
                <a:lnTo>
                  <a:pt x="247752" y="14930"/>
                </a:lnTo>
                <a:cubicBezTo>
                  <a:pt x="247752" y="14864"/>
                  <a:pt x="247686" y="14831"/>
                  <a:pt x="247686" y="14765"/>
                </a:cubicBezTo>
                <a:cubicBezTo>
                  <a:pt x="247686" y="14748"/>
                  <a:pt x="247688" y="14737"/>
                  <a:pt x="247691" y="14731"/>
                </a:cubicBezTo>
                <a:lnTo>
                  <a:pt x="247691" y="14731"/>
                </a:lnTo>
                <a:cubicBezTo>
                  <a:pt x="247700" y="14731"/>
                  <a:pt x="247709" y="14731"/>
                  <a:pt x="247719" y="14731"/>
                </a:cubicBezTo>
                <a:cubicBezTo>
                  <a:pt x="247719" y="14731"/>
                  <a:pt x="247710" y="14723"/>
                  <a:pt x="247702" y="14723"/>
                </a:cubicBezTo>
                <a:cubicBezTo>
                  <a:pt x="247698" y="14723"/>
                  <a:pt x="247694" y="14725"/>
                  <a:pt x="247691" y="14731"/>
                </a:cubicBezTo>
                <a:lnTo>
                  <a:pt x="247691" y="14731"/>
                </a:lnTo>
                <a:cubicBezTo>
                  <a:pt x="247507" y="14725"/>
                  <a:pt x="247378" y="14665"/>
                  <a:pt x="247189" y="14665"/>
                </a:cubicBezTo>
                <a:cubicBezTo>
                  <a:pt x="247123" y="14698"/>
                  <a:pt x="247057" y="14698"/>
                  <a:pt x="246990" y="14731"/>
                </a:cubicBezTo>
                <a:cubicBezTo>
                  <a:pt x="246891" y="14731"/>
                  <a:pt x="246792" y="14765"/>
                  <a:pt x="246659" y="14765"/>
                </a:cubicBezTo>
                <a:lnTo>
                  <a:pt x="246527" y="14765"/>
                </a:lnTo>
                <a:cubicBezTo>
                  <a:pt x="246461" y="14765"/>
                  <a:pt x="246428" y="14731"/>
                  <a:pt x="246361" y="14731"/>
                </a:cubicBezTo>
                <a:lnTo>
                  <a:pt x="245997" y="14731"/>
                </a:lnTo>
                <a:lnTo>
                  <a:pt x="245997" y="14301"/>
                </a:lnTo>
                <a:cubicBezTo>
                  <a:pt x="245799" y="14301"/>
                  <a:pt x="245666" y="14268"/>
                  <a:pt x="245468" y="14268"/>
                </a:cubicBezTo>
                <a:cubicBezTo>
                  <a:pt x="245401" y="14268"/>
                  <a:pt x="245335" y="14268"/>
                  <a:pt x="245302" y="14301"/>
                </a:cubicBezTo>
                <a:cubicBezTo>
                  <a:pt x="245269" y="14334"/>
                  <a:pt x="245302" y="14467"/>
                  <a:pt x="245269" y="14467"/>
                </a:cubicBezTo>
                <a:cubicBezTo>
                  <a:pt x="245247" y="14478"/>
                  <a:pt x="245221" y="14481"/>
                  <a:pt x="245193" y="14481"/>
                </a:cubicBezTo>
                <a:cubicBezTo>
                  <a:pt x="245137" y="14481"/>
                  <a:pt x="245070" y="14467"/>
                  <a:pt x="245004" y="14467"/>
                </a:cubicBezTo>
                <a:cubicBezTo>
                  <a:pt x="244960" y="14467"/>
                  <a:pt x="244901" y="14481"/>
                  <a:pt x="244847" y="14481"/>
                </a:cubicBezTo>
                <a:cubicBezTo>
                  <a:pt x="244820" y="14481"/>
                  <a:pt x="244794" y="14478"/>
                  <a:pt x="244772" y="14467"/>
                </a:cubicBezTo>
                <a:cubicBezTo>
                  <a:pt x="244574" y="14367"/>
                  <a:pt x="244508" y="14235"/>
                  <a:pt x="244408" y="14036"/>
                </a:cubicBezTo>
                <a:close/>
                <a:moveTo>
                  <a:pt x="57005" y="14036"/>
                </a:moveTo>
                <a:lnTo>
                  <a:pt x="56476" y="14136"/>
                </a:lnTo>
                <a:lnTo>
                  <a:pt x="55648" y="14467"/>
                </a:lnTo>
                <a:lnTo>
                  <a:pt x="55516" y="14864"/>
                </a:lnTo>
                <a:lnTo>
                  <a:pt x="56078" y="15393"/>
                </a:lnTo>
                <a:lnTo>
                  <a:pt x="56674" y="15393"/>
                </a:lnTo>
                <a:lnTo>
                  <a:pt x="57270" y="15625"/>
                </a:lnTo>
                <a:lnTo>
                  <a:pt x="57734" y="15427"/>
                </a:lnTo>
                <a:lnTo>
                  <a:pt x="57899" y="14831"/>
                </a:lnTo>
                <a:lnTo>
                  <a:pt x="57336" y="14500"/>
                </a:lnTo>
                <a:lnTo>
                  <a:pt x="57005" y="14036"/>
                </a:lnTo>
                <a:close/>
                <a:moveTo>
                  <a:pt x="239017" y="13359"/>
                </a:moveTo>
                <a:cubicBezTo>
                  <a:pt x="238961" y="13359"/>
                  <a:pt x="238880" y="13374"/>
                  <a:pt x="238814" y="13374"/>
                </a:cubicBezTo>
                <a:lnTo>
                  <a:pt x="238582" y="13374"/>
                </a:lnTo>
                <a:cubicBezTo>
                  <a:pt x="238516" y="13374"/>
                  <a:pt x="238483" y="13407"/>
                  <a:pt x="238416" y="13407"/>
                </a:cubicBezTo>
                <a:lnTo>
                  <a:pt x="237589" y="13407"/>
                </a:lnTo>
                <a:cubicBezTo>
                  <a:pt x="237589" y="13573"/>
                  <a:pt x="237688" y="13639"/>
                  <a:pt x="237655" y="13771"/>
                </a:cubicBezTo>
                <a:cubicBezTo>
                  <a:pt x="237589" y="13904"/>
                  <a:pt x="237556" y="14003"/>
                  <a:pt x="237489" y="14102"/>
                </a:cubicBezTo>
                <a:cubicBezTo>
                  <a:pt x="237489" y="14169"/>
                  <a:pt x="237489" y="14235"/>
                  <a:pt x="237456" y="14268"/>
                </a:cubicBezTo>
                <a:cubicBezTo>
                  <a:pt x="237390" y="14334"/>
                  <a:pt x="237324" y="14400"/>
                  <a:pt x="237324" y="14467"/>
                </a:cubicBezTo>
                <a:cubicBezTo>
                  <a:pt x="237291" y="14566"/>
                  <a:pt x="237324" y="14599"/>
                  <a:pt x="237324" y="14632"/>
                </a:cubicBezTo>
                <a:cubicBezTo>
                  <a:pt x="237324" y="14698"/>
                  <a:pt x="237291" y="14731"/>
                  <a:pt x="237291" y="14798"/>
                </a:cubicBezTo>
                <a:lnTo>
                  <a:pt x="237192" y="14698"/>
                </a:lnTo>
                <a:lnTo>
                  <a:pt x="237192" y="14698"/>
                </a:lnTo>
                <a:cubicBezTo>
                  <a:pt x="237225" y="14731"/>
                  <a:pt x="237258" y="14798"/>
                  <a:pt x="237291" y="14831"/>
                </a:cubicBezTo>
                <a:cubicBezTo>
                  <a:pt x="237357" y="14897"/>
                  <a:pt x="237324" y="14963"/>
                  <a:pt x="237390" y="14996"/>
                </a:cubicBezTo>
                <a:cubicBezTo>
                  <a:pt x="237423" y="15029"/>
                  <a:pt x="237489" y="14996"/>
                  <a:pt x="237556" y="15062"/>
                </a:cubicBezTo>
                <a:cubicBezTo>
                  <a:pt x="237589" y="15096"/>
                  <a:pt x="237622" y="15129"/>
                  <a:pt x="237688" y="15162"/>
                </a:cubicBezTo>
                <a:cubicBezTo>
                  <a:pt x="237721" y="15178"/>
                  <a:pt x="237754" y="15178"/>
                  <a:pt x="237783" y="15178"/>
                </a:cubicBezTo>
                <a:cubicBezTo>
                  <a:pt x="237812" y="15178"/>
                  <a:pt x="237837" y="15178"/>
                  <a:pt x="237854" y="15195"/>
                </a:cubicBezTo>
                <a:cubicBezTo>
                  <a:pt x="237953" y="15228"/>
                  <a:pt x="238019" y="15294"/>
                  <a:pt x="238085" y="15360"/>
                </a:cubicBezTo>
                <a:cubicBezTo>
                  <a:pt x="238085" y="15427"/>
                  <a:pt x="238118" y="15460"/>
                  <a:pt x="238152" y="15526"/>
                </a:cubicBezTo>
                <a:cubicBezTo>
                  <a:pt x="238185" y="15592"/>
                  <a:pt x="238185" y="15658"/>
                  <a:pt x="238251" y="15691"/>
                </a:cubicBezTo>
                <a:cubicBezTo>
                  <a:pt x="238267" y="15725"/>
                  <a:pt x="238300" y="15733"/>
                  <a:pt x="238346" y="15733"/>
                </a:cubicBezTo>
                <a:cubicBezTo>
                  <a:pt x="238392" y="15733"/>
                  <a:pt x="238449" y="15725"/>
                  <a:pt x="238516" y="15725"/>
                </a:cubicBezTo>
                <a:cubicBezTo>
                  <a:pt x="238615" y="15725"/>
                  <a:pt x="238747" y="15691"/>
                  <a:pt x="238913" y="15691"/>
                </a:cubicBezTo>
                <a:cubicBezTo>
                  <a:pt x="238913" y="15592"/>
                  <a:pt x="238946" y="15526"/>
                  <a:pt x="238979" y="15460"/>
                </a:cubicBezTo>
                <a:cubicBezTo>
                  <a:pt x="238979" y="15360"/>
                  <a:pt x="238979" y="15327"/>
                  <a:pt x="238979" y="15294"/>
                </a:cubicBezTo>
                <a:cubicBezTo>
                  <a:pt x="238979" y="15228"/>
                  <a:pt x="239045" y="15195"/>
                  <a:pt x="239078" y="15129"/>
                </a:cubicBezTo>
                <a:cubicBezTo>
                  <a:pt x="239211" y="15228"/>
                  <a:pt x="239376" y="15327"/>
                  <a:pt x="239575" y="15327"/>
                </a:cubicBezTo>
                <a:cubicBezTo>
                  <a:pt x="239774" y="15327"/>
                  <a:pt x="239873" y="15294"/>
                  <a:pt x="240072" y="15294"/>
                </a:cubicBezTo>
                <a:cubicBezTo>
                  <a:pt x="240171" y="15294"/>
                  <a:pt x="240303" y="15294"/>
                  <a:pt x="240436" y="15261"/>
                </a:cubicBezTo>
                <a:cubicBezTo>
                  <a:pt x="240469" y="15228"/>
                  <a:pt x="240436" y="15096"/>
                  <a:pt x="240469" y="15096"/>
                </a:cubicBezTo>
                <a:cubicBezTo>
                  <a:pt x="240502" y="15079"/>
                  <a:pt x="240527" y="15071"/>
                  <a:pt x="240552" y="15071"/>
                </a:cubicBezTo>
                <a:cubicBezTo>
                  <a:pt x="240576" y="15071"/>
                  <a:pt x="240601" y="15079"/>
                  <a:pt x="240634" y="15096"/>
                </a:cubicBezTo>
                <a:cubicBezTo>
                  <a:pt x="240651" y="15079"/>
                  <a:pt x="240676" y="15071"/>
                  <a:pt x="240705" y="15071"/>
                </a:cubicBezTo>
                <a:cubicBezTo>
                  <a:pt x="240734" y="15071"/>
                  <a:pt x="240767" y="15079"/>
                  <a:pt x="240800" y="15096"/>
                </a:cubicBezTo>
                <a:cubicBezTo>
                  <a:pt x="240866" y="15096"/>
                  <a:pt x="240833" y="15228"/>
                  <a:pt x="240899" y="15261"/>
                </a:cubicBezTo>
                <a:cubicBezTo>
                  <a:pt x="240965" y="15261"/>
                  <a:pt x="241032" y="15294"/>
                  <a:pt x="241065" y="15294"/>
                </a:cubicBezTo>
                <a:cubicBezTo>
                  <a:pt x="241230" y="15294"/>
                  <a:pt x="241296" y="15162"/>
                  <a:pt x="241396" y="15096"/>
                </a:cubicBezTo>
                <a:cubicBezTo>
                  <a:pt x="241528" y="14996"/>
                  <a:pt x="241462" y="14963"/>
                  <a:pt x="241528" y="14930"/>
                </a:cubicBezTo>
                <a:cubicBezTo>
                  <a:pt x="241594" y="14897"/>
                  <a:pt x="241694" y="14864"/>
                  <a:pt x="241760" y="14864"/>
                </a:cubicBezTo>
                <a:lnTo>
                  <a:pt x="241859" y="14864"/>
                </a:lnTo>
                <a:cubicBezTo>
                  <a:pt x="241925" y="14864"/>
                  <a:pt x="241925" y="14996"/>
                  <a:pt x="242025" y="14996"/>
                </a:cubicBezTo>
                <a:cubicBezTo>
                  <a:pt x="242058" y="15029"/>
                  <a:pt x="242124" y="15029"/>
                  <a:pt x="242157" y="15062"/>
                </a:cubicBezTo>
                <a:cubicBezTo>
                  <a:pt x="242223" y="15062"/>
                  <a:pt x="242290" y="15096"/>
                  <a:pt x="242356" y="15096"/>
                </a:cubicBezTo>
                <a:lnTo>
                  <a:pt x="242985" y="15096"/>
                </a:lnTo>
                <a:cubicBezTo>
                  <a:pt x="242985" y="14930"/>
                  <a:pt x="242985" y="14798"/>
                  <a:pt x="242985" y="14632"/>
                </a:cubicBezTo>
                <a:cubicBezTo>
                  <a:pt x="242985" y="14566"/>
                  <a:pt x="243051" y="14533"/>
                  <a:pt x="243084" y="14467"/>
                </a:cubicBezTo>
                <a:cubicBezTo>
                  <a:pt x="243117" y="14400"/>
                  <a:pt x="243183" y="14400"/>
                  <a:pt x="243216" y="14301"/>
                </a:cubicBezTo>
                <a:cubicBezTo>
                  <a:pt x="243283" y="14235"/>
                  <a:pt x="243316" y="14235"/>
                  <a:pt x="243349" y="14169"/>
                </a:cubicBezTo>
                <a:cubicBezTo>
                  <a:pt x="243382" y="14069"/>
                  <a:pt x="243349" y="14036"/>
                  <a:pt x="243349" y="14003"/>
                </a:cubicBezTo>
                <a:cubicBezTo>
                  <a:pt x="243283" y="14003"/>
                  <a:pt x="243250" y="13970"/>
                  <a:pt x="243183" y="13937"/>
                </a:cubicBezTo>
                <a:lnTo>
                  <a:pt x="243018" y="13937"/>
                </a:lnTo>
                <a:cubicBezTo>
                  <a:pt x="242985" y="13937"/>
                  <a:pt x="243018" y="13804"/>
                  <a:pt x="242952" y="13771"/>
                </a:cubicBezTo>
                <a:lnTo>
                  <a:pt x="242290" y="13771"/>
                </a:lnTo>
                <a:cubicBezTo>
                  <a:pt x="242190" y="13771"/>
                  <a:pt x="242157" y="13738"/>
                  <a:pt x="242058" y="13738"/>
                </a:cubicBezTo>
                <a:lnTo>
                  <a:pt x="241959" y="13738"/>
                </a:lnTo>
                <a:cubicBezTo>
                  <a:pt x="241892" y="13771"/>
                  <a:pt x="241859" y="13771"/>
                  <a:pt x="241793" y="13838"/>
                </a:cubicBezTo>
                <a:cubicBezTo>
                  <a:pt x="241760" y="13871"/>
                  <a:pt x="241793" y="13937"/>
                  <a:pt x="241760" y="14003"/>
                </a:cubicBezTo>
                <a:cubicBezTo>
                  <a:pt x="241727" y="14036"/>
                  <a:pt x="241627" y="14069"/>
                  <a:pt x="241594" y="14169"/>
                </a:cubicBezTo>
                <a:cubicBezTo>
                  <a:pt x="241561" y="14235"/>
                  <a:pt x="241561" y="14268"/>
                  <a:pt x="241561" y="14301"/>
                </a:cubicBezTo>
                <a:cubicBezTo>
                  <a:pt x="241561" y="14433"/>
                  <a:pt x="241561" y="14533"/>
                  <a:pt x="241561" y="14665"/>
                </a:cubicBezTo>
                <a:cubicBezTo>
                  <a:pt x="241429" y="14665"/>
                  <a:pt x="241363" y="14632"/>
                  <a:pt x="241230" y="14632"/>
                </a:cubicBezTo>
                <a:cubicBezTo>
                  <a:pt x="241098" y="14632"/>
                  <a:pt x="241131" y="14665"/>
                  <a:pt x="241065" y="14665"/>
                </a:cubicBezTo>
                <a:lnTo>
                  <a:pt x="241065" y="14169"/>
                </a:lnTo>
                <a:cubicBezTo>
                  <a:pt x="241065" y="14102"/>
                  <a:pt x="241164" y="14069"/>
                  <a:pt x="241197" y="14036"/>
                </a:cubicBezTo>
                <a:cubicBezTo>
                  <a:pt x="241230" y="13970"/>
                  <a:pt x="241363" y="13838"/>
                  <a:pt x="241363" y="13705"/>
                </a:cubicBezTo>
                <a:cubicBezTo>
                  <a:pt x="241363" y="13639"/>
                  <a:pt x="241296" y="13606"/>
                  <a:pt x="241263" y="13540"/>
                </a:cubicBezTo>
                <a:lnTo>
                  <a:pt x="240965" y="13540"/>
                </a:lnTo>
                <a:cubicBezTo>
                  <a:pt x="240899" y="13540"/>
                  <a:pt x="240866" y="13507"/>
                  <a:pt x="240800" y="13507"/>
                </a:cubicBezTo>
                <a:lnTo>
                  <a:pt x="240469" y="13507"/>
                </a:lnTo>
                <a:cubicBezTo>
                  <a:pt x="240336" y="13507"/>
                  <a:pt x="240370" y="13540"/>
                  <a:pt x="240303" y="13540"/>
                </a:cubicBezTo>
                <a:lnTo>
                  <a:pt x="240303" y="14003"/>
                </a:lnTo>
                <a:cubicBezTo>
                  <a:pt x="240171" y="14003"/>
                  <a:pt x="240105" y="13937"/>
                  <a:pt x="239972" y="13937"/>
                </a:cubicBezTo>
                <a:lnTo>
                  <a:pt x="239641" y="13937"/>
                </a:lnTo>
                <a:cubicBezTo>
                  <a:pt x="239625" y="13953"/>
                  <a:pt x="239600" y="13962"/>
                  <a:pt x="239571" y="13962"/>
                </a:cubicBezTo>
                <a:cubicBezTo>
                  <a:pt x="239542" y="13962"/>
                  <a:pt x="239509" y="13953"/>
                  <a:pt x="239476" y="13937"/>
                </a:cubicBezTo>
                <a:cubicBezTo>
                  <a:pt x="239409" y="13937"/>
                  <a:pt x="239409" y="13838"/>
                  <a:pt x="239376" y="13771"/>
                </a:cubicBezTo>
                <a:cubicBezTo>
                  <a:pt x="239310" y="13738"/>
                  <a:pt x="239277" y="13672"/>
                  <a:pt x="239244" y="13639"/>
                </a:cubicBezTo>
                <a:cubicBezTo>
                  <a:pt x="239211" y="13573"/>
                  <a:pt x="239145" y="13573"/>
                  <a:pt x="239078" y="13540"/>
                </a:cubicBezTo>
                <a:cubicBezTo>
                  <a:pt x="239045" y="13507"/>
                  <a:pt x="239112" y="13407"/>
                  <a:pt x="239078" y="13374"/>
                </a:cubicBezTo>
                <a:cubicBezTo>
                  <a:pt x="239067" y="13363"/>
                  <a:pt x="239045" y="13359"/>
                  <a:pt x="239017" y="13359"/>
                </a:cubicBezTo>
                <a:close/>
                <a:moveTo>
                  <a:pt x="54589" y="15526"/>
                </a:moveTo>
                <a:lnTo>
                  <a:pt x="54258" y="15890"/>
                </a:lnTo>
                <a:lnTo>
                  <a:pt x="54821" y="15890"/>
                </a:lnTo>
                <a:lnTo>
                  <a:pt x="54589" y="15526"/>
                </a:lnTo>
                <a:close/>
                <a:moveTo>
                  <a:pt x="59025" y="12381"/>
                </a:moveTo>
                <a:lnTo>
                  <a:pt x="58330" y="12447"/>
                </a:lnTo>
                <a:cubicBezTo>
                  <a:pt x="58330" y="12447"/>
                  <a:pt x="58561" y="13142"/>
                  <a:pt x="58628" y="13308"/>
                </a:cubicBezTo>
                <a:cubicBezTo>
                  <a:pt x="58694" y="13473"/>
                  <a:pt x="59058" y="14102"/>
                  <a:pt x="59058" y="14102"/>
                </a:cubicBezTo>
                <a:lnTo>
                  <a:pt x="58694" y="14731"/>
                </a:lnTo>
                <a:lnTo>
                  <a:pt x="59157" y="15228"/>
                </a:lnTo>
                <a:lnTo>
                  <a:pt x="59919" y="15725"/>
                </a:lnTo>
                <a:lnTo>
                  <a:pt x="61011" y="15625"/>
                </a:lnTo>
                <a:lnTo>
                  <a:pt x="61541" y="15327"/>
                </a:lnTo>
                <a:cubicBezTo>
                  <a:pt x="61541" y="15327"/>
                  <a:pt x="62070" y="15691"/>
                  <a:pt x="62269" y="15857"/>
                </a:cubicBezTo>
                <a:cubicBezTo>
                  <a:pt x="62348" y="15910"/>
                  <a:pt x="62555" y="15926"/>
                  <a:pt x="62774" y="15926"/>
                </a:cubicBezTo>
                <a:cubicBezTo>
                  <a:pt x="63103" y="15926"/>
                  <a:pt x="63461" y="15890"/>
                  <a:pt x="63461" y="15890"/>
                </a:cubicBezTo>
                <a:lnTo>
                  <a:pt x="64785" y="15890"/>
                </a:lnTo>
                <a:lnTo>
                  <a:pt x="65414" y="15725"/>
                </a:lnTo>
                <a:lnTo>
                  <a:pt x="65712" y="15427"/>
                </a:lnTo>
                <a:lnTo>
                  <a:pt x="66109" y="15758"/>
                </a:lnTo>
                <a:lnTo>
                  <a:pt x="66804" y="15725"/>
                </a:lnTo>
                <a:cubicBezTo>
                  <a:pt x="66804" y="15725"/>
                  <a:pt x="67764" y="15592"/>
                  <a:pt x="67963" y="15592"/>
                </a:cubicBezTo>
                <a:cubicBezTo>
                  <a:pt x="68195" y="15592"/>
                  <a:pt x="68062" y="15327"/>
                  <a:pt x="68062" y="15162"/>
                </a:cubicBezTo>
                <a:cubicBezTo>
                  <a:pt x="68062" y="14996"/>
                  <a:pt x="68493" y="14864"/>
                  <a:pt x="68493" y="14864"/>
                </a:cubicBezTo>
                <a:lnTo>
                  <a:pt x="68393" y="14202"/>
                </a:lnTo>
                <a:lnTo>
                  <a:pt x="67334" y="13937"/>
                </a:lnTo>
                <a:lnTo>
                  <a:pt x="66208" y="13672"/>
                </a:lnTo>
                <a:lnTo>
                  <a:pt x="65348" y="13970"/>
                </a:lnTo>
                <a:lnTo>
                  <a:pt x="64090" y="14268"/>
                </a:lnTo>
                <a:lnTo>
                  <a:pt x="63262" y="14334"/>
                </a:lnTo>
                <a:lnTo>
                  <a:pt x="62137" y="14136"/>
                </a:lnTo>
                <a:lnTo>
                  <a:pt x="61177" y="14169"/>
                </a:lnTo>
                <a:lnTo>
                  <a:pt x="60415" y="13573"/>
                </a:lnTo>
                <a:lnTo>
                  <a:pt x="60349" y="12944"/>
                </a:lnTo>
                <a:lnTo>
                  <a:pt x="60051" y="12381"/>
                </a:lnTo>
                <a:close/>
                <a:moveTo>
                  <a:pt x="45353" y="12149"/>
                </a:moveTo>
                <a:lnTo>
                  <a:pt x="45088" y="12414"/>
                </a:lnTo>
                <a:lnTo>
                  <a:pt x="44658" y="12547"/>
                </a:lnTo>
                <a:lnTo>
                  <a:pt x="44691" y="12878"/>
                </a:lnTo>
                <a:lnTo>
                  <a:pt x="45154" y="13209"/>
                </a:lnTo>
                <a:cubicBezTo>
                  <a:pt x="45154" y="13407"/>
                  <a:pt x="45121" y="13606"/>
                  <a:pt x="45055" y="13804"/>
                </a:cubicBezTo>
                <a:lnTo>
                  <a:pt x="45651" y="13904"/>
                </a:lnTo>
                <a:cubicBezTo>
                  <a:pt x="45651" y="13904"/>
                  <a:pt x="45816" y="14169"/>
                  <a:pt x="45651" y="14202"/>
                </a:cubicBezTo>
                <a:cubicBezTo>
                  <a:pt x="45485" y="14235"/>
                  <a:pt x="45320" y="14268"/>
                  <a:pt x="45154" y="14268"/>
                </a:cubicBezTo>
                <a:lnTo>
                  <a:pt x="44327" y="14268"/>
                </a:lnTo>
                <a:lnTo>
                  <a:pt x="43797" y="13937"/>
                </a:lnTo>
                <a:lnTo>
                  <a:pt x="43267" y="13275"/>
                </a:lnTo>
                <a:lnTo>
                  <a:pt x="42638" y="13043"/>
                </a:lnTo>
                <a:lnTo>
                  <a:pt x="42075" y="13043"/>
                </a:lnTo>
                <a:lnTo>
                  <a:pt x="41480" y="12745"/>
                </a:lnTo>
                <a:lnTo>
                  <a:pt x="41082" y="12679"/>
                </a:lnTo>
                <a:lnTo>
                  <a:pt x="40321" y="12911"/>
                </a:lnTo>
                <a:lnTo>
                  <a:pt x="39891" y="13473"/>
                </a:lnTo>
                <a:lnTo>
                  <a:pt x="39493" y="13904"/>
                </a:lnTo>
                <a:lnTo>
                  <a:pt x="39030" y="14334"/>
                </a:lnTo>
                <a:lnTo>
                  <a:pt x="39129" y="14831"/>
                </a:lnTo>
                <a:lnTo>
                  <a:pt x="40023" y="14864"/>
                </a:lnTo>
                <a:lnTo>
                  <a:pt x="40784" y="15029"/>
                </a:lnTo>
                <a:lnTo>
                  <a:pt x="41480" y="14963"/>
                </a:lnTo>
                <a:lnTo>
                  <a:pt x="42075" y="14765"/>
                </a:lnTo>
                <a:lnTo>
                  <a:pt x="43135" y="14897"/>
                </a:lnTo>
                <a:lnTo>
                  <a:pt x="43830" y="14897"/>
                </a:lnTo>
                <a:cubicBezTo>
                  <a:pt x="43631" y="15162"/>
                  <a:pt x="43002" y="15162"/>
                  <a:pt x="43002" y="15162"/>
                </a:cubicBezTo>
                <a:lnTo>
                  <a:pt x="42241" y="15162"/>
                </a:lnTo>
                <a:lnTo>
                  <a:pt x="41711" y="15393"/>
                </a:lnTo>
                <a:lnTo>
                  <a:pt x="41777" y="15758"/>
                </a:lnTo>
                <a:lnTo>
                  <a:pt x="42274" y="15956"/>
                </a:lnTo>
                <a:lnTo>
                  <a:pt x="43333" y="15956"/>
                </a:lnTo>
                <a:lnTo>
                  <a:pt x="44360" y="15592"/>
                </a:lnTo>
                <a:lnTo>
                  <a:pt x="45022" y="15129"/>
                </a:lnTo>
                <a:lnTo>
                  <a:pt x="45750" y="15029"/>
                </a:lnTo>
                <a:lnTo>
                  <a:pt x="47703" y="15029"/>
                </a:lnTo>
                <a:lnTo>
                  <a:pt x="48067" y="14599"/>
                </a:lnTo>
                <a:lnTo>
                  <a:pt x="48299" y="13738"/>
                </a:lnTo>
                <a:lnTo>
                  <a:pt x="47968" y="13407"/>
                </a:lnTo>
                <a:lnTo>
                  <a:pt x="47538" y="13407"/>
                </a:lnTo>
                <a:lnTo>
                  <a:pt x="47438" y="13771"/>
                </a:lnTo>
                <a:lnTo>
                  <a:pt x="46876" y="13573"/>
                </a:lnTo>
                <a:lnTo>
                  <a:pt x="46180" y="13043"/>
                </a:lnTo>
                <a:lnTo>
                  <a:pt x="46180" y="12613"/>
                </a:lnTo>
                <a:lnTo>
                  <a:pt x="45949" y="12149"/>
                </a:lnTo>
                <a:close/>
                <a:moveTo>
                  <a:pt x="239443" y="16056"/>
                </a:moveTo>
                <a:cubicBezTo>
                  <a:pt x="239443" y="16155"/>
                  <a:pt x="239409" y="16188"/>
                  <a:pt x="239409" y="16254"/>
                </a:cubicBezTo>
                <a:cubicBezTo>
                  <a:pt x="239409" y="16354"/>
                  <a:pt x="239476" y="16387"/>
                  <a:pt x="239542" y="16420"/>
                </a:cubicBezTo>
                <a:cubicBezTo>
                  <a:pt x="239575" y="16453"/>
                  <a:pt x="239641" y="16453"/>
                  <a:pt x="239707" y="16486"/>
                </a:cubicBezTo>
                <a:cubicBezTo>
                  <a:pt x="239807" y="16519"/>
                  <a:pt x="239906" y="16552"/>
                  <a:pt x="240038" y="16552"/>
                </a:cubicBezTo>
                <a:cubicBezTo>
                  <a:pt x="240105" y="16519"/>
                  <a:pt x="240138" y="16486"/>
                  <a:pt x="240237" y="16486"/>
                </a:cubicBezTo>
                <a:lnTo>
                  <a:pt x="240237" y="16519"/>
                </a:lnTo>
                <a:cubicBezTo>
                  <a:pt x="240303" y="16519"/>
                  <a:pt x="240336" y="16453"/>
                  <a:pt x="240403" y="16420"/>
                </a:cubicBezTo>
                <a:cubicBezTo>
                  <a:pt x="240436" y="16387"/>
                  <a:pt x="240403" y="16320"/>
                  <a:pt x="240436" y="16254"/>
                </a:cubicBezTo>
                <a:cubicBezTo>
                  <a:pt x="240370" y="16254"/>
                  <a:pt x="240336" y="16188"/>
                  <a:pt x="240270" y="16188"/>
                </a:cubicBezTo>
                <a:lnTo>
                  <a:pt x="240105" y="16188"/>
                </a:lnTo>
                <a:cubicBezTo>
                  <a:pt x="239972" y="16155"/>
                  <a:pt x="239906" y="16056"/>
                  <a:pt x="239774" y="16056"/>
                </a:cubicBezTo>
                <a:close/>
                <a:moveTo>
                  <a:pt x="235867" y="16089"/>
                </a:moveTo>
                <a:cubicBezTo>
                  <a:pt x="235867" y="16155"/>
                  <a:pt x="235867" y="16188"/>
                  <a:pt x="235900" y="16254"/>
                </a:cubicBezTo>
                <a:cubicBezTo>
                  <a:pt x="235967" y="16387"/>
                  <a:pt x="236066" y="16453"/>
                  <a:pt x="236132" y="16585"/>
                </a:cubicBezTo>
                <a:cubicBezTo>
                  <a:pt x="236132" y="16618"/>
                  <a:pt x="236198" y="16685"/>
                  <a:pt x="236198" y="16751"/>
                </a:cubicBezTo>
                <a:cubicBezTo>
                  <a:pt x="236198" y="16850"/>
                  <a:pt x="236198" y="16949"/>
                  <a:pt x="236198" y="17049"/>
                </a:cubicBezTo>
                <a:lnTo>
                  <a:pt x="236927" y="17049"/>
                </a:lnTo>
                <a:cubicBezTo>
                  <a:pt x="236894" y="16982"/>
                  <a:pt x="236894" y="16883"/>
                  <a:pt x="236860" y="16850"/>
                </a:cubicBezTo>
                <a:cubicBezTo>
                  <a:pt x="236827" y="16834"/>
                  <a:pt x="236786" y="16834"/>
                  <a:pt x="236745" y="16834"/>
                </a:cubicBezTo>
                <a:cubicBezTo>
                  <a:pt x="236703" y="16834"/>
                  <a:pt x="236662" y="16834"/>
                  <a:pt x="236629" y="16817"/>
                </a:cubicBezTo>
                <a:cubicBezTo>
                  <a:pt x="236596" y="16784"/>
                  <a:pt x="236529" y="16784"/>
                  <a:pt x="236496" y="16751"/>
                </a:cubicBezTo>
                <a:cubicBezTo>
                  <a:pt x="236397" y="16651"/>
                  <a:pt x="236331" y="16519"/>
                  <a:pt x="236265" y="16420"/>
                </a:cubicBezTo>
                <a:lnTo>
                  <a:pt x="236198" y="16254"/>
                </a:lnTo>
                <a:cubicBezTo>
                  <a:pt x="236165" y="16188"/>
                  <a:pt x="236132" y="16122"/>
                  <a:pt x="236066" y="16089"/>
                </a:cubicBezTo>
                <a:close/>
                <a:moveTo>
                  <a:pt x="46942" y="16949"/>
                </a:moveTo>
                <a:lnTo>
                  <a:pt x="46445" y="16982"/>
                </a:lnTo>
                <a:lnTo>
                  <a:pt x="46147" y="17280"/>
                </a:lnTo>
                <a:lnTo>
                  <a:pt x="46743" y="17347"/>
                </a:lnTo>
                <a:lnTo>
                  <a:pt x="46942" y="16949"/>
                </a:lnTo>
                <a:close/>
                <a:moveTo>
                  <a:pt x="240998" y="16784"/>
                </a:moveTo>
                <a:cubicBezTo>
                  <a:pt x="240833" y="16784"/>
                  <a:pt x="240667" y="16784"/>
                  <a:pt x="240502" y="16850"/>
                </a:cubicBezTo>
                <a:cubicBezTo>
                  <a:pt x="240436" y="16883"/>
                  <a:pt x="240370" y="16916"/>
                  <a:pt x="240336" y="16949"/>
                </a:cubicBezTo>
                <a:cubicBezTo>
                  <a:pt x="240270" y="16982"/>
                  <a:pt x="240303" y="17082"/>
                  <a:pt x="240270" y="17115"/>
                </a:cubicBezTo>
                <a:cubicBezTo>
                  <a:pt x="240248" y="17126"/>
                  <a:pt x="240226" y="17130"/>
                  <a:pt x="240203" y="17130"/>
                </a:cubicBezTo>
                <a:cubicBezTo>
                  <a:pt x="240156" y="17130"/>
                  <a:pt x="240105" y="17115"/>
                  <a:pt x="240038" y="17115"/>
                </a:cubicBezTo>
                <a:cubicBezTo>
                  <a:pt x="239840" y="17181"/>
                  <a:pt x="239741" y="17347"/>
                  <a:pt x="239575" y="17479"/>
                </a:cubicBezTo>
                <a:lnTo>
                  <a:pt x="239409" y="17512"/>
                </a:lnTo>
                <a:cubicBezTo>
                  <a:pt x="239509" y="17545"/>
                  <a:pt x="239608" y="17545"/>
                  <a:pt x="239741" y="17578"/>
                </a:cubicBezTo>
                <a:cubicBezTo>
                  <a:pt x="239840" y="17578"/>
                  <a:pt x="239939" y="17611"/>
                  <a:pt x="240038" y="17611"/>
                </a:cubicBezTo>
                <a:lnTo>
                  <a:pt x="240204" y="17611"/>
                </a:lnTo>
                <a:cubicBezTo>
                  <a:pt x="240303" y="17611"/>
                  <a:pt x="240336" y="17578"/>
                  <a:pt x="240403" y="17578"/>
                </a:cubicBezTo>
                <a:lnTo>
                  <a:pt x="240899" y="17578"/>
                </a:lnTo>
                <a:cubicBezTo>
                  <a:pt x="240998" y="17578"/>
                  <a:pt x="241065" y="17512"/>
                  <a:pt x="241164" y="17512"/>
                </a:cubicBezTo>
                <a:lnTo>
                  <a:pt x="241230" y="17512"/>
                </a:lnTo>
                <a:cubicBezTo>
                  <a:pt x="241296" y="17545"/>
                  <a:pt x="241330" y="17611"/>
                  <a:pt x="241396" y="17645"/>
                </a:cubicBezTo>
                <a:cubicBezTo>
                  <a:pt x="241495" y="17711"/>
                  <a:pt x="241594" y="17744"/>
                  <a:pt x="241727" y="17777"/>
                </a:cubicBezTo>
                <a:cubicBezTo>
                  <a:pt x="241793" y="17810"/>
                  <a:pt x="241859" y="17810"/>
                  <a:pt x="241925" y="17810"/>
                </a:cubicBezTo>
                <a:lnTo>
                  <a:pt x="242190" y="17810"/>
                </a:lnTo>
                <a:lnTo>
                  <a:pt x="242256" y="17479"/>
                </a:lnTo>
                <a:cubicBezTo>
                  <a:pt x="242190" y="17446"/>
                  <a:pt x="242223" y="17347"/>
                  <a:pt x="242157" y="17314"/>
                </a:cubicBezTo>
                <a:cubicBezTo>
                  <a:pt x="242124" y="17280"/>
                  <a:pt x="242058" y="17280"/>
                  <a:pt x="241992" y="17247"/>
                </a:cubicBezTo>
                <a:cubicBezTo>
                  <a:pt x="241959" y="17214"/>
                  <a:pt x="241925" y="17148"/>
                  <a:pt x="241826" y="17115"/>
                </a:cubicBezTo>
                <a:lnTo>
                  <a:pt x="241694" y="17115"/>
                </a:lnTo>
                <a:cubicBezTo>
                  <a:pt x="241627" y="17115"/>
                  <a:pt x="241561" y="17082"/>
                  <a:pt x="241528" y="17082"/>
                </a:cubicBezTo>
                <a:cubicBezTo>
                  <a:pt x="241462" y="17049"/>
                  <a:pt x="241396" y="17016"/>
                  <a:pt x="241363" y="16949"/>
                </a:cubicBezTo>
                <a:cubicBezTo>
                  <a:pt x="241330" y="16916"/>
                  <a:pt x="241363" y="16817"/>
                  <a:pt x="241330" y="16784"/>
                </a:cubicBezTo>
                <a:close/>
                <a:moveTo>
                  <a:pt x="185549" y="17214"/>
                </a:moveTo>
                <a:cubicBezTo>
                  <a:pt x="185383" y="17214"/>
                  <a:pt x="185317" y="17314"/>
                  <a:pt x="185218" y="17380"/>
                </a:cubicBezTo>
                <a:cubicBezTo>
                  <a:pt x="185086" y="17446"/>
                  <a:pt x="185119" y="17512"/>
                  <a:pt x="185052" y="17545"/>
                </a:cubicBezTo>
                <a:cubicBezTo>
                  <a:pt x="184920" y="17645"/>
                  <a:pt x="184821" y="17711"/>
                  <a:pt x="184721" y="17843"/>
                </a:cubicBezTo>
                <a:cubicBezTo>
                  <a:pt x="184754" y="17876"/>
                  <a:pt x="184821" y="17943"/>
                  <a:pt x="184887" y="17943"/>
                </a:cubicBezTo>
                <a:lnTo>
                  <a:pt x="184920" y="17943"/>
                </a:lnTo>
                <a:cubicBezTo>
                  <a:pt x="185019" y="17943"/>
                  <a:pt x="185086" y="17943"/>
                  <a:pt x="185185" y="17909"/>
                </a:cubicBezTo>
                <a:lnTo>
                  <a:pt x="185317" y="17909"/>
                </a:lnTo>
                <a:cubicBezTo>
                  <a:pt x="185383" y="17909"/>
                  <a:pt x="185450" y="17843"/>
                  <a:pt x="185483" y="17843"/>
                </a:cubicBezTo>
                <a:cubicBezTo>
                  <a:pt x="185505" y="17832"/>
                  <a:pt x="185538" y="17828"/>
                  <a:pt x="185576" y="17828"/>
                </a:cubicBezTo>
                <a:cubicBezTo>
                  <a:pt x="185652" y="17828"/>
                  <a:pt x="185748" y="17843"/>
                  <a:pt x="185814" y="17843"/>
                </a:cubicBezTo>
                <a:lnTo>
                  <a:pt x="185979" y="17843"/>
                </a:lnTo>
                <a:cubicBezTo>
                  <a:pt x="186046" y="17843"/>
                  <a:pt x="186079" y="17744"/>
                  <a:pt x="186145" y="17711"/>
                </a:cubicBezTo>
                <a:cubicBezTo>
                  <a:pt x="186145" y="17678"/>
                  <a:pt x="186178" y="17578"/>
                  <a:pt x="186145" y="17545"/>
                </a:cubicBezTo>
                <a:cubicBezTo>
                  <a:pt x="186112" y="17479"/>
                  <a:pt x="186079" y="17446"/>
                  <a:pt x="186012" y="17380"/>
                </a:cubicBezTo>
                <a:cubicBezTo>
                  <a:pt x="185979" y="17347"/>
                  <a:pt x="185913" y="17314"/>
                  <a:pt x="185847" y="17314"/>
                </a:cubicBezTo>
                <a:lnTo>
                  <a:pt x="185714" y="17280"/>
                </a:lnTo>
                <a:cubicBezTo>
                  <a:pt x="185648" y="17247"/>
                  <a:pt x="185582" y="17247"/>
                  <a:pt x="185549" y="17214"/>
                </a:cubicBezTo>
                <a:close/>
                <a:moveTo>
                  <a:pt x="47736" y="16817"/>
                </a:moveTo>
                <a:lnTo>
                  <a:pt x="47405" y="17181"/>
                </a:lnTo>
                <a:cubicBezTo>
                  <a:pt x="47604" y="17347"/>
                  <a:pt x="47836" y="17512"/>
                  <a:pt x="48100" y="17645"/>
                </a:cubicBezTo>
                <a:cubicBezTo>
                  <a:pt x="48266" y="17678"/>
                  <a:pt x="48696" y="18240"/>
                  <a:pt x="48696" y="18240"/>
                </a:cubicBezTo>
                <a:lnTo>
                  <a:pt x="49127" y="17909"/>
                </a:lnTo>
                <a:lnTo>
                  <a:pt x="49292" y="17314"/>
                </a:lnTo>
                <a:lnTo>
                  <a:pt x="48961" y="17016"/>
                </a:lnTo>
                <a:lnTo>
                  <a:pt x="47736" y="16817"/>
                </a:lnTo>
                <a:close/>
                <a:moveTo>
                  <a:pt x="67897" y="16982"/>
                </a:moveTo>
                <a:lnTo>
                  <a:pt x="68062" y="17711"/>
                </a:lnTo>
                <a:lnTo>
                  <a:pt x="68294" y="18274"/>
                </a:lnTo>
                <a:lnTo>
                  <a:pt x="69916" y="18373"/>
                </a:lnTo>
                <a:lnTo>
                  <a:pt x="70512" y="17943"/>
                </a:lnTo>
                <a:lnTo>
                  <a:pt x="71472" y="17711"/>
                </a:lnTo>
                <a:lnTo>
                  <a:pt x="70512" y="17049"/>
                </a:lnTo>
                <a:lnTo>
                  <a:pt x="68956" y="16982"/>
                </a:lnTo>
                <a:close/>
                <a:moveTo>
                  <a:pt x="57899" y="16287"/>
                </a:moveTo>
                <a:cubicBezTo>
                  <a:pt x="57899" y="16287"/>
                  <a:pt x="57005" y="16320"/>
                  <a:pt x="56840" y="16320"/>
                </a:cubicBezTo>
                <a:cubicBezTo>
                  <a:pt x="56674" y="16320"/>
                  <a:pt x="56807" y="16618"/>
                  <a:pt x="56807" y="16850"/>
                </a:cubicBezTo>
                <a:cubicBezTo>
                  <a:pt x="56807" y="17115"/>
                  <a:pt x="56277" y="17280"/>
                  <a:pt x="56277" y="17280"/>
                </a:cubicBezTo>
                <a:lnTo>
                  <a:pt x="56277" y="18274"/>
                </a:lnTo>
                <a:cubicBezTo>
                  <a:pt x="56376" y="18638"/>
                  <a:pt x="56443" y="19002"/>
                  <a:pt x="56509" y="19333"/>
                </a:cubicBezTo>
                <a:lnTo>
                  <a:pt x="57270" y="19234"/>
                </a:lnTo>
                <a:lnTo>
                  <a:pt x="57800" y="18869"/>
                </a:lnTo>
                <a:lnTo>
                  <a:pt x="57866" y="18274"/>
                </a:lnTo>
                <a:lnTo>
                  <a:pt x="58694" y="18439"/>
                </a:lnTo>
                <a:lnTo>
                  <a:pt x="59190" y="18075"/>
                </a:lnTo>
                <a:lnTo>
                  <a:pt x="59554" y="17446"/>
                </a:lnTo>
                <a:lnTo>
                  <a:pt x="60084" y="16850"/>
                </a:lnTo>
                <a:cubicBezTo>
                  <a:pt x="59885" y="16718"/>
                  <a:pt x="59621" y="16585"/>
                  <a:pt x="59356" y="16519"/>
                </a:cubicBezTo>
                <a:lnTo>
                  <a:pt x="58628" y="16519"/>
                </a:lnTo>
                <a:lnTo>
                  <a:pt x="57899" y="16287"/>
                </a:lnTo>
                <a:close/>
                <a:moveTo>
                  <a:pt x="53960" y="16420"/>
                </a:moveTo>
                <a:lnTo>
                  <a:pt x="53331" y="16453"/>
                </a:lnTo>
                <a:lnTo>
                  <a:pt x="53265" y="16916"/>
                </a:lnTo>
                <a:lnTo>
                  <a:pt x="53000" y="16916"/>
                </a:lnTo>
                <a:lnTo>
                  <a:pt x="52404" y="16718"/>
                </a:lnTo>
                <a:lnTo>
                  <a:pt x="51808" y="16883"/>
                </a:lnTo>
                <a:lnTo>
                  <a:pt x="51940" y="17314"/>
                </a:lnTo>
                <a:lnTo>
                  <a:pt x="52470" y="17810"/>
                </a:lnTo>
                <a:lnTo>
                  <a:pt x="52238" y="18373"/>
                </a:lnTo>
                <a:cubicBezTo>
                  <a:pt x="52238" y="18373"/>
                  <a:pt x="52061" y="18550"/>
                  <a:pt x="51906" y="18550"/>
                </a:cubicBezTo>
                <a:cubicBezTo>
                  <a:pt x="51884" y="18550"/>
                  <a:pt x="51862" y="18547"/>
                  <a:pt x="51841" y="18538"/>
                </a:cubicBezTo>
                <a:cubicBezTo>
                  <a:pt x="51643" y="18406"/>
                  <a:pt x="51444" y="18240"/>
                  <a:pt x="51278" y="18075"/>
                </a:cubicBezTo>
                <a:lnTo>
                  <a:pt x="50782" y="18141"/>
                </a:lnTo>
                <a:lnTo>
                  <a:pt x="50716" y="18571"/>
                </a:lnTo>
                <a:lnTo>
                  <a:pt x="51311" y="18936"/>
                </a:lnTo>
                <a:lnTo>
                  <a:pt x="51775" y="19234"/>
                </a:lnTo>
                <a:lnTo>
                  <a:pt x="52437" y="19399"/>
                </a:lnTo>
                <a:cubicBezTo>
                  <a:pt x="52603" y="19598"/>
                  <a:pt x="52702" y="19796"/>
                  <a:pt x="52768" y="20028"/>
                </a:cubicBezTo>
                <a:cubicBezTo>
                  <a:pt x="52768" y="20194"/>
                  <a:pt x="53695" y="20492"/>
                  <a:pt x="53695" y="20492"/>
                </a:cubicBezTo>
                <a:cubicBezTo>
                  <a:pt x="53861" y="20492"/>
                  <a:pt x="54258" y="19995"/>
                  <a:pt x="54258" y="19995"/>
                </a:cubicBezTo>
                <a:lnTo>
                  <a:pt x="55185" y="19962"/>
                </a:lnTo>
                <a:lnTo>
                  <a:pt x="55549" y="19300"/>
                </a:lnTo>
                <a:lnTo>
                  <a:pt x="55218" y="18770"/>
                </a:lnTo>
                <a:lnTo>
                  <a:pt x="54688" y="18274"/>
                </a:lnTo>
                <a:lnTo>
                  <a:pt x="54125" y="17943"/>
                </a:lnTo>
                <a:lnTo>
                  <a:pt x="54854" y="17645"/>
                </a:lnTo>
                <a:cubicBezTo>
                  <a:pt x="54953" y="17512"/>
                  <a:pt x="54920" y="17347"/>
                  <a:pt x="54821" y="17280"/>
                </a:cubicBezTo>
                <a:cubicBezTo>
                  <a:pt x="54655" y="17082"/>
                  <a:pt x="54456" y="16883"/>
                  <a:pt x="54258" y="16751"/>
                </a:cubicBezTo>
                <a:lnTo>
                  <a:pt x="53960" y="16420"/>
                </a:lnTo>
                <a:close/>
                <a:moveTo>
                  <a:pt x="35124" y="15758"/>
                </a:moveTo>
                <a:lnTo>
                  <a:pt x="33700" y="15890"/>
                </a:lnTo>
                <a:lnTo>
                  <a:pt x="33700" y="16287"/>
                </a:lnTo>
                <a:lnTo>
                  <a:pt x="33899" y="17016"/>
                </a:lnTo>
                <a:lnTo>
                  <a:pt x="33634" y="18108"/>
                </a:lnTo>
                <a:lnTo>
                  <a:pt x="32508" y="19532"/>
                </a:lnTo>
                <a:lnTo>
                  <a:pt x="33932" y="19962"/>
                </a:lnTo>
                <a:lnTo>
                  <a:pt x="34693" y="21021"/>
                </a:lnTo>
                <a:lnTo>
                  <a:pt x="35388" y="20425"/>
                </a:lnTo>
                <a:lnTo>
                  <a:pt x="36249" y="20425"/>
                </a:lnTo>
                <a:lnTo>
                  <a:pt x="36779" y="20028"/>
                </a:lnTo>
                <a:lnTo>
                  <a:pt x="36977" y="19234"/>
                </a:lnTo>
                <a:cubicBezTo>
                  <a:pt x="36977" y="19234"/>
                  <a:pt x="37706" y="18936"/>
                  <a:pt x="37772" y="18770"/>
                </a:cubicBezTo>
                <a:cubicBezTo>
                  <a:pt x="37805" y="18605"/>
                  <a:pt x="38302" y="18240"/>
                  <a:pt x="38302" y="18240"/>
                </a:cubicBezTo>
                <a:lnTo>
                  <a:pt x="39758" y="17678"/>
                </a:lnTo>
                <a:lnTo>
                  <a:pt x="40652" y="17380"/>
                </a:lnTo>
                <a:lnTo>
                  <a:pt x="40553" y="16850"/>
                </a:lnTo>
                <a:lnTo>
                  <a:pt x="39427" y="16188"/>
                </a:lnTo>
                <a:lnTo>
                  <a:pt x="38765" y="16122"/>
                </a:lnTo>
                <a:lnTo>
                  <a:pt x="38004" y="16453"/>
                </a:lnTo>
                <a:lnTo>
                  <a:pt x="37110" y="16155"/>
                </a:lnTo>
                <a:lnTo>
                  <a:pt x="36216" y="15824"/>
                </a:lnTo>
                <a:lnTo>
                  <a:pt x="35124" y="15758"/>
                </a:lnTo>
                <a:close/>
                <a:moveTo>
                  <a:pt x="270792" y="20061"/>
                </a:moveTo>
                <a:cubicBezTo>
                  <a:pt x="270726" y="20094"/>
                  <a:pt x="270693" y="20160"/>
                  <a:pt x="270627" y="20194"/>
                </a:cubicBezTo>
                <a:cubicBezTo>
                  <a:pt x="270561" y="20227"/>
                  <a:pt x="270627" y="20326"/>
                  <a:pt x="270594" y="20359"/>
                </a:cubicBezTo>
                <a:lnTo>
                  <a:pt x="269898" y="20359"/>
                </a:lnTo>
                <a:cubicBezTo>
                  <a:pt x="269832" y="20359"/>
                  <a:pt x="269799" y="20425"/>
                  <a:pt x="269733" y="20425"/>
                </a:cubicBezTo>
                <a:cubicBezTo>
                  <a:pt x="269567" y="20525"/>
                  <a:pt x="269567" y="20723"/>
                  <a:pt x="269567" y="20922"/>
                </a:cubicBezTo>
                <a:cubicBezTo>
                  <a:pt x="269634" y="20988"/>
                  <a:pt x="269634" y="21121"/>
                  <a:pt x="269700" y="21121"/>
                </a:cubicBezTo>
                <a:lnTo>
                  <a:pt x="269865" y="21121"/>
                </a:lnTo>
                <a:cubicBezTo>
                  <a:pt x="269932" y="21137"/>
                  <a:pt x="269998" y="21145"/>
                  <a:pt x="270068" y="21145"/>
                </a:cubicBezTo>
                <a:cubicBezTo>
                  <a:pt x="270138" y="21145"/>
                  <a:pt x="270213" y="21137"/>
                  <a:pt x="270296" y="21121"/>
                </a:cubicBezTo>
                <a:cubicBezTo>
                  <a:pt x="270395" y="21137"/>
                  <a:pt x="270494" y="21145"/>
                  <a:pt x="270594" y="21145"/>
                </a:cubicBezTo>
                <a:cubicBezTo>
                  <a:pt x="270693" y="21145"/>
                  <a:pt x="270792" y="21137"/>
                  <a:pt x="270892" y="21121"/>
                </a:cubicBezTo>
                <a:cubicBezTo>
                  <a:pt x="270991" y="21087"/>
                  <a:pt x="271090" y="21054"/>
                  <a:pt x="271190" y="21021"/>
                </a:cubicBezTo>
                <a:cubicBezTo>
                  <a:pt x="271256" y="21021"/>
                  <a:pt x="271289" y="20922"/>
                  <a:pt x="271355" y="20922"/>
                </a:cubicBezTo>
                <a:lnTo>
                  <a:pt x="272050" y="20922"/>
                </a:lnTo>
                <a:cubicBezTo>
                  <a:pt x="272116" y="20922"/>
                  <a:pt x="272150" y="20955"/>
                  <a:pt x="272216" y="20955"/>
                </a:cubicBezTo>
                <a:lnTo>
                  <a:pt x="272580" y="20955"/>
                </a:lnTo>
                <a:lnTo>
                  <a:pt x="272580" y="20690"/>
                </a:lnTo>
                <a:cubicBezTo>
                  <a:pt x="272547" y="20624"/>
                  <a:pt x="272547" y="20558"/>
                  <a:pt x="272514" y="20525"/>
                </a:cubicBezTo>
                <a:cubicBezTo>
                  <a:pt x="272447" y="20458"/>
                  <a:pt x="272381" y="20425"/>
                  <a:pt x="272348" y="20392"/>
                </a:cubicBezTo>
                <a:cubicBezTo>
                  <a:pt x="272265" y="20359"/>
                  <a:pt x="272191" y="20351"/>
                  <a:pt x="272112" y="20351"/>
                </a:cubicBezTo>
                <a:cubicBezTo>
                  <a:pt x="272034" y="20351"/>
                  <a:pt x="271951" y="20359"/>
                  <a:pt x="271852" y="20359"/>
                </a:cubicBezTo>
                <a:cubicBezTo>
                  <a:pt x="271785" y="20359"/>
                  <a:pt x="271752" y="20326"/>
                  <a:pt x="271686" y="20326"/>
                </a:cubicBezTo>
                <a:lnTo>
                  <a:pt x="271487" y="20326"/>
                </a:lnTo>
                <a:cubicBezTo>
                  <a:pt x="271388" y="20326"/>
                  <a:pt x="271388" y="20260"/>
                  <a:pt x="271322" y="20227"/>
                </a:cubicBezTo>
                <a:cubicBezTo>
                  <a:pt x="271256" y="20227"/>
                  <a:pt x="271223" y="20094"/>
                  <a:pt x="271156" y="20061"/>
                </a:cubicBezTo>
                <a:close/>
                <a:moveTo>
                  <a:pt x="183132" y="11918"/>
                </a:moveTo>
                <a:cubicBezTo>
                  <a:pt x="183066" y="11918"/>
                  <a:pt x="183033" y="11951"/>
                  <a:pt x="182967" y="11951"/>
                </a:cubicBezTo>
                <a:lnTo>
                  <a:pt x="182636" y="11951"/>
                </a:lnTo>
                <a:cubicBezTo>
                  <a:pt x="182503" y="11951"/>
                  <a:pt x="182404" y="12017"/>
                  <a:pt x="182305" y="12116"/>
                </a:cubicBezTo>
                <a:cubicBezTo>
                  <a:pt x="182272" y="12149"/>
                  <a:pt x="182305" y="12215"/>
                  <a:pt x="182272" y="12282"/>
                </a:cubicBezTo>
                <a:cubicBezTo>
                  <a:pt x="182239" y="12315"/>
                  <a:pt x="182205" y="12381"/>
                  <a:pt x="182172" y="12447"/>
                </a:cubicBezTo>
                <a:cubicBezTo>
                  <a:pt x="182139" y="12480"/>
                  <a:pt x="182073" y="12513"/>
                  <a:pt x="182040" y="12547"/>
                </a:cubicBezTo>
                <a:cubicBezTo>
                  <a:pt x="181996" y="12569"/>
                  <a:pt x="181955" y="12576"/>
                  <a:pt x="181917" y="12576"/>
                </a:cubicBezTo>
                <a:cubicBezTo>
                  <a:pt x="181841" y="12576"/>
                  <a:pt x="181775" y="12547"/>
                  <a:pt x="181709" y="12547"/>
                </a:cubicBezTo>
                <a:lnTo>
                  <a:pt x="181543" y="12547"/>
                </a:lnTo>
                <a:cubicBezTo>
                  <a:pt x="181477" y="12580"/>
                  <a:pt x="181411" y="12613"/>
                  <a:pt x="181378" y="12646"/>
                </a:cubicBezTo>
                <a:cubicBezTo>
                  <a:pt x="181312" y="12679"/>
                  <a:pt x="181279" y="12712"/>
                  <a:pt x="181212" y="12745"/>
                </a:cubicBezTo>
                <a:cubicBezTo>
                  <a:pt x="181146" y="12778"/>
                  <a:pt x="181113" y="12811"/>
                  <a:pt x="181047" y="12844"/>
                </a:cubicBezTo>
                <a:lnTo>
                  <a:pt x="180550" y="12844"/>
                </a:lnTo>
                <a:cubicBezTo>
                  <a:pt x="180484" y="12844"/>
                  <a:pt x="180385" y="12844"/>
                  <a:pt x="180319" y="12878"/>
                </a:cubicBezTo>
                <a:cubicBezTo>
                  <a:pt x="180252" y="12911"/>
                  <a:pt x="180219" y="12944"/>
                  <a:pt x="180153" y="12944"/>
                </a:cubicBezTo>
                <a:cubicBezTo>
                  <a:pt x="180087" y="12977"/>
                  <a:pt x="180054" y="12977"/>
                  <a:pt x="179987" y="13010"/>
                </a:cubicBezTo>
                <a:cubicBezTo>
                  <a:pt x="179921" y="13010"/>
                  <a:pt x="179888" y="13109"/>
                  <a:pt x="179822" y="13109"/>
                </a:cubicBezTo>
                <a:cubicBezTo>
                  <a:pt x="179800" y="13120"/>
                  <a:pt x="179781" y="13124"/>
                  <a:pt x="179764" y="13124"/>
                </a:cubicBezTo>
                <a:cubicBezTo>
                  <a:pt x="179730" y="13124"/>
                  <a:pt x="179701" y="13109"/>
                  <a:pt x="179656" y="13109"/>
                </a:cubicBezTo>
                <a:cubicBezTo>
                  <a:pt x="179574" y="13126"/>
                  <a:pt x="179483" y="13134"/>
                  <a:pt x="179387" y="13134"/>
                </a:cubicBezTo>
                <a:cubicBezTo>
                  <a:pt x="179292" y="13134"/>
                  <a:pt x="179193" y="13126"/>
                  <a:pt x="179094" y="13109"/>
                </a:cubicBezTo>
                <a:cubicBezTo>
                  <a:pt x="178961" y="13109"/>
                  <a:pt x="178895" y="13076"/>
                  <a:pt x="178763" y="13076"/>
                </a:cubicBezTo>
                <a:lnTo>
                  <a:pt x="178564" y="13076"/>
                </a:lnTo>
                <a:cubicBezTo>
                  <a:pt x="178498" y="13076"/>
                  <a:pt x="178465" y="13109"/>
                  <a:pt x="178398" y="13109"/>
                </a:cubicBezTo>
                <a:lnTo>
                  <a:pt x="178034" y="13109"/>
                </a:lnTo>
                <a:cubicBezTo>
                  <a:pt x="177968" y="13109"/>
                  <a:pt x="177935" y="13209"/>
                  <a:pt x="177869" y="13209"/>
                </a:cubicBezTo>
                <a:cubicBezTo>
                  <a:pt x="177769" y="13209"/>
                  <a:pt x="177637" y="13242"/>
                  <a:pt x="177538" y="13341"/>
                </a:cubicBezTo>
                <a:cubicBezTo>
                  <a:pt x="177505" y="13374"/>
                  <a:pt x="177505" y="13440"/>
                  <a:pt x="177472" y="13473"/>
                </a:cubicBezTo>
                <a:cubicBezTo>
                  <a:pt x="177405" y="13606"/>
                  <a:pt x="177339" y="13705"/>
                  <a:pt x="177273" y="13804"/>
                </a:cubicBezTo>
                <a:lnTo>
                  <a:pt x="176114" y="13804"/>
                </a:lnTo>
                <a:cubicBezTo>
                  <a:pt x="176081" y="13838"/>
                  <a:pt x="176015" y="13904"/>
                  <a:pt x="175949" y="13937"/>
                </a:cubicBezTo>
                <a:cubicBezTo>
                  <a:pt x="175916" y="14003"/>
                  <a:pt x="175883" y="14036"/>
                  <a:pt x="175849" y="14102"/>
                </a:cubicBezTo>
                <a:cubicBezTo>
                  <a:pt x="175783" y="14136"/>
                  <a:pt x="175783" y="14235"/>
                  <a:pt x="175717" y="14268"/>
                </a:cubicBezTo>
                <a:cubicBezTo>
                  <a:pt x="175684" y="14284"/>
                  <a:pt x="175659" y="14284"/>
                  <a:pt x="175634" y="14284"/>
                </a:cubicBezTo>
                <a:cubicBezTo>
                  <a:pt x="175609" y="14284"/>
                  <a:pt x="175585" y="14284"/>
                  <a:pt x="175552" y="14301"/>
                </a:cubicBezTo>
                <a:cubicBezTo>
                  <a:pt x="175518" y="14334"/>
                  <a:pt x="175386" y="14334"/>
                  <a:pt x="175320" y="14334"/>
                </a:cubicBezTo>
                <a:cubicBezTo>
                  <a:pt x="175254" y="14334"/>
                  <a:pt x="175187" y="14367"/>
                  <a:pt x="175154" y="14367"/>
                </a:cubicBezTo>
                <a:cubicBezTo>
                  <a:pt x="175088" y="14433"/>
                  <a:pt x="175022" y="14433"/>
                  <a:pt x="174989" y="14500"/>
                </a:cubicBezTo>
                <a:cubicBezTo>
                  <a:pt x="174956" y="14566"/>
                  <a:pt x="174989" y="14632"/>
                  <a:pt x="174989" y="14665"/>
                </a:cubicBezTo>
                <a:cubicBezTo>
                  <a:pt x="174989" y="14798"/>
                  <a:pt x="174989" y="14897"/>
                  <a:pt x="174989" y="15029"/>
                </a:cubicBezTo>
                <a:cubicBezTo>
                  <a:pt x="174889" y="15029"/>
                  <a:pt x="174823" y="14996"/>
                  <a:pt x="174757" y="14996"/>
                </a:cubicBezTo>
                <a:lnTo>
                  <a:pt x="174260" y="14996"/>
                </a:lnTo>
                <a:cubicBezTo>
                  <a:pt x="174194" y="14996"/>
                  <a:pt x="174128" y="15029"/>
                  <a:pt x="174095" y="15029"/>
                </a:cubicBezTo>
                <a:cubicBezTo>
                  <a:pt x="174128" y="15096"/>
                  <a:pt x="174227" y="15162"/>
                  <a:pt x="174227" y="15228"/>
                </a:cubicBezTo>
                <a:cubicBezTo>
                  <a:pt x="174227" y="15327"/>
                  <a:pt x="174095" y="15460"/>
                  <a:pt x="173996" y="15559"/>
                </a:cubicBezTo>
                <a:cubicBezTo>
                  <a:pt x="173929" y="15691"/>
                  <a:pt x="173896" y="15625"/>
                  <a:pt x="173863" y="15691"/>
                </a:cubicBezTo>
                <a:cubicBezTo>
                  <a:pt x="173830" y="15725"/>
                  <a:pt x="173830" y="15791"/>
                  <a:pt x="173863" y="15857"/>
                </a:cubicBezTo>
                <a:lnTo>
                  <a:pt x="173863" y="16320"/>
                </a:lnTo>
                <a:cubicBezTo>
                  <a:pt x="173764" y="16354"/>
                  <a:pt x="173698" y="16354"/>
                  <a:pt x="173598" y="16387"/>
                </a:cubicBezTo>
                <a:cubicBezTo>
                  <a:pt x="173466" y="16387"/>
                  <a:pt x="173378" y="16372"/>
                  <a:pt x="173275" y="16372"/>
                </a:cubicBezTo>
                <a:cubicBezTo>
                  <a:pt x="173223" y="16372"/>
                  <a:pt x="173168" y="16376"/>
                  <a:pt x="173102" y="16387"/>
                </a:cubicBezTo>
                <a:cubicBezTo>
                  <a:pt x="172903" y="16420"/>
                  <a:pt x="172705" y="16486"/>
                  <a:pt x="172539" y="16618"/>
                </a:cubicBezTo>
                <a:cubicBezTo>
                  <a:pt x="172440" y="16685"/>
                  <a:pt x="172340" y="16817"/>
                  <a:pt x="172340" y="16949"/>
                </a:cubicBezTo>
                <a:cubicBezTo>
                  <a:pt x="172340" y="17016"/>
                  <a:pt x="172407" y="17082"/>
                  <a:pt x="172440" y="17148"/>
                </a:cubicBezTo>
                <a:lnTo>
                  <a:pt x="172572" y="17115"/>
                </a:lnTo>
                <a:cubicBezTo>
                  <a:pt x="172705" y="17082"/>
                  <a:pt x="172738" y="16982"/>
                  <a:pt x="172837" y="16982"/>
                </a:cubicBezTo>
                <a:cubicBezTo>
                  <a:pt x="172903" y="16982"/>
                  <a:pt x="173002" y="17016"/>
                  <a:pt x="173069" y="17016"/>
                </a:cubicBezTo>
                <a:cubicBezTo>
                  <a:pt x="173036" y="17115"/>
                  <a:pt x="173002" y="17181"/>
                  <a:pt x="173002" y="17280"/>
                </a:cubicBezTo>
                <a:lnTo>
                  <a:pt x="173002" y="17347"/>
                </a:lnTo>
                <a:cubicBezTo>
                  <a:pt x="173002" y="17446"/>
                  <a:pt x="173102" y="17446"/>
                  <a:pt x="173102" y="17512"/>
                </a:cubicBezTo>
                <a:cubicBezTo>
                  <a:pt x="172988" y="17512"/>
                  <a:pt x="172826" y="17585"/>
                  <a:pt x="172699" y="17585"/>
                </a:cubicBezTo>
                <a:cubicBezTo>
                  <a:pt x="172678" y="17585"/>
                  <a:pt x="172657" y="17583"/>
                  <a:pt x="172638" y="17578"/>
                </a:cubicBezTo>
                <a:lnTo>
                  <a:pt x="172671" y="17578"/>
                </a:lnTo>
                <a:cubicBezTo>
                  <a:pt x="172572" y="17578"/>
                  <a:pt x="172473" y="17545"/>
                  <a:pt x="172340" y="17545"/>
                </a:cubicBezTo>
                <a:cubicBezTo>
                  <a:pt x="172274" y="17545"/>
                  <a:pt x="172208" y="17578"/>
                  <a:pt x="172142" y="17578"/>
                </a:cubicBezTo>
                <a:lnTo>
                  <a:pt x="172142" y="18108"/>
                </a:lnTo>
                <a:lnTo>
                  <a:pt x="171745" y="18108"/>
                </a:lnTo>
                <a:cubicBezTo>
                  <a:pt x="171612" y="18141"/>
                  <a:pt x="171513" y="18174"/>
                  <a:pt x="171413" y="18240"/>
                </a:cubicBezTo>
                <a:cubicBezTo>
                  <a:pt x="171413" y="18307"/>
                  <a:pt x="171413" y="18340"/>
                  <a:pt x="171413" y="18406"/>
                </a:cubicBezTo>
                <a:cubicBezTo>
                  <a:pt x="171413" y="18472"/>
                  <a:pt x="171480" y="18505"/>
                  <a:pt x="171480" y="18571"/>
                </a:cubicBezTo>
                <a:cubicBezTo>
                  <a:pt x="171480" y="18638"/>
                  <a:pt x="171480" y="18671"/>
                  <a:pt x="171447" y="18737"/>
                </a:cubicBezTo>
                <a:cubicBezTo>
                  <a:pt x="171447" y="18803"/>
                  <a:pt x="171314" y="18770"/>
                  <a:pt x="171281" y="18836"/>
                </a:cubicBezTo>
                <a:cubicBezTo>
                  <a:pt x="171248" y="18936"/>
                  <a:pt x="171281" y="18969"/>
                  <a:pt x="171281" y="19002"/>
                </a:cubicBezTo>
                <a:cubicBezTo>
                  <a:pt x="171281" y="19068"/>
                  <a:pt x="171248" y="19101"/>
                  <a:pt x="171248" y="19167"/>
                </a:cubicBezTo>
                <a:lnTo>
                  <a:pt x="170917" y="19167"/>
                </a:lnTo>
                <a:cubicBezTo>
                  <a:pt x="170895" y="19167"/>
                  <a:pt x="170858" y="19153"/>
                  <a:pt x="170816" y="19153"/>
                </a:cubicBezTo>
                <a:cubicBezTo>
                  <a:pt x="170796" y="19153"/>
                  <a:pt x="170773" y="19156"/>
                  <a:pt x="170751" y="19167"/>
                </a:cubicBezTo>
                <a:cubicBezTo>
                  <a:pt x="170718" y="19200"/>
                  <a:pt x="170685" y="19267"/>
                  <a:pt x="170652" y="19333"/>
                </a:cubicBezTo>
                <a:cubicBezTo>
                  <a:pt x="170586" y="19399"/>
                  <a:pt x="170652" y="19465"/>
                  <a:pt x="170652" y="19498"/>
                </a:cubicBezTo>
                <a:cubicBezTo>
                  <a:pt x="170619" y="19565"/>
                  <a:pt x="170487" y="19532"/>
                  <a:pt x="170487" y="19598"/>
                </a:cubicBezTo>
                <a:cubicBezTo>
                  <a:pt x="170453" y="19697"/>
                  <a:pt x="170420" y="19796"/>
                  <a:pt x="170453" y="19929"/>
                </a:cubicBezTo>
                <a:cubicBezTo>
                  <a:pt x="170453" y="19995"/>
                  <a:pt x="170420" y="19995"/>
                  <a:pt x="170420" y="20061"/>
                </a:cubicBezTo>
                <a:cubicBezTo>
                  <a:pt x="170420" y="20127"/>
                  <a:pt x="170487" y="20160"/>
                  <a:pt x="170487" y="20227"/>
                </a:cubicBezTo>
                <a:cubicBezTo>
                  <a:pt x="170487" y="20293"/>
                  <a:pt x="170453" y="20326"/>
                  <a:pt x="170453" y="20392"/>
                </a:cubicBezTo>
                <a:lnTo>
                  <a:pt x="170884" y="20425"/>
                </a:lnTo>
                <a:cubicBezTo>
                  <a:pt x="170917" y="20392"/>
                  <a:pt x="170884" y="20326"/>
                  <a:pt x="170917" y="20260"/>
                </a:cubicBezTo>
                <a:cubicBezTo>
                  <a:pt x="170950" y="20227"/>
                  <a:pt x="171016" y="20227"/>
                  <a:pt x="171082" y="20194"/>
                </a:cubicBezTo>
                <a:cubicBezTo>
                  <a:pt x="171099" y="20210"/>
                  <a:pt x="171132" y="20210"/>
                  <a:pt x="171165" y="20210"/>
                </a:cubicBezTo>
                <a:cubicBezTo>
                  <a:pt x="171198" y="20210"/>
                  <a:pt x="171231" y="20210"/>
                  <a:pt x="171248" y="20227"/>
                </a:cubicBezTo>
                <a:cubicBezTo>
                  <a:pt x="171248" y="20260"/>
                  <a:pt x="171248" y="20359"/>
                  <a:pt x="171281" y="20392"/>
                </a:cubicBezTo>
                <a:cubicBezTo>
                  <a:pt x="171314" y="20458"/>
                  <a:pt x="171347" y="20492"/>
                  <a:pt x="171413" y="20558"/>
                </a:cubicBezTo>
                <a:cubicBezTo>
                  <a:pt x="171447" y="20492"/>
                  <a:pt x="171513" y="20492"/>
                  <a:pt x="171546" y="20392"/>
                </a:cubicBezTo>
                <a:cubicBezTo>
                  <a:pt x="171579" y="20326"/>
                  <a:pt x="171546" y="20293"/>
                  <a:pt x="171546" y="20227"/>
                </a:cubicBezTo>
                <a:lnTo>
                  <a:pt x="171546" y="20227"/>
                </a:lnTo>
                <a:cubicBezTo>
                  <a:pt x="171612" y="20260"/>
                  <a:pt x="171678" y="20293"/>
                  <a:pt x="171711" y="20326"/>
                </a:cubicBezTo>
                <a:cubicBezTo>
                  <a:pt x="171778" y="20359"/>
                  <a:pt x="171811" y="20425"/>
                  <a:pt x="171877" y="20492"/>
                </a:cubicBezTo>
                <a:cubicBezTo>
                  <a:pt x="171943" y="20525"/>
                  <a:pt x="172142" y="20558"/>
                  <a:pt x="172241" y="20690"/>
                </a:cubicBezTo>
                <a:cubicBezTo>
                  <a:pt x="172307" y="20723"/>
                  <a:pt x="172274" y="20789"/>
                  <a:pt x="172340" y="20856"/>
                </a:cubicBezTo>
                <a:lnTo>
                  <a:pt x="172042" y="21220"/>
                </a:lnTo>
                <a:lnTo>
                  <a:pt x="172042" y="21286"/>
                </a:lnTo>
                <a:cubicBezTo>
                  <a:pt x="172076" y="21352"/>
                  <a:pt x="172109" y="21385"/>
                  <a:pt x="172142" y="21452"/>
                </a:cubicBezTo>
                <a:lnTo>
                  <a:pt x="173002" y="21452"/>
                </a:lnTo>
                <a:cubicBezTo>
                  <a:pt x="173234" y="21452"/>
                  <a:pt x="173367" y="21551"/>
                  <a:pt x="173598" y="21584"/>
                </a:cubicBezTo>
                <a:lnTo>
                  <a:pt x="173797" y="21584"/>
                </a:lnTo>
                <a:cubicBezTo>
                  <a:pt x="173929" y="21584"/>
                  <a:pt x="174029" y="21650"/>
                  <a:pt x="174161" y="21650"/>
                </a:cubicBezTo>
                <a:lnTo>
                  <a:pt x="174691" y="21650"/>
                </a:lnTo>
                <a:cubicBezTo>
                  <a:pt x="174757" y="21650"/>
                  <a:pt x="174790" y="21617"/>
                  <a:pt x="174856" y="21617"/>
                </a:cubicBezTo>
                <a:cubicBezTo>
                  <a:pt x="174923" y="21617"/>
                  <a:pt x="174923" y="21650"/>
                  <a:pt x="174989" y="21650"/>
                </a:cubicBezTo>
                <a:lnTo>
                  <a:pt x="174989" y="21286"/>
                </a:lnTo>
                <a:cubicBezTo>
                  <a:pt x="174956" y="21253"/>
                  <a:pt x="174989" y="21154"/>
                  <a:pt x="174923" y="21121"/>
                </a:cubicBezTo>
                <a:cubicBezTo>
                  <a:pt x="174889" y="21087"/>
                  <a:pt x="174790" y="21121"/>
                  <a:pt x="174757" y="21054"/>
                </a:cubicBezTo>
                <a:cubicBezTo>
                  <a:pt x="174757" y="20988"/>
                  <a:pt x="174757" y="20856"/>
                  <a:pt x="174757" y="20723"/>
                </a:cubicBezTo>
                <a:cubicBezTo>
                  <a:pt x="174735" y="20723"/>
                  <a:pt x="174698" y="20738"/>
                  <a:pt x="174666" y="20738"/>
                </a:cubicBezTo>
                <a:cubicBezTo>
                  <a:pt x="174650" y="20738"/>
                  <a:pt x="174636" y="20734"/>
                  <a:pt x="174625" y="20723"/>
                </a:cubicBezTo>
                <a:cubicBezTo>
                  <a:pt x="174558" y="20690"/>
                  <a:pt x="174492" y="20657"/>
                  <a:pt x="174459" y="20591"/>
                </a:cubicBezTo>
                <a:cubicBezTo>
                  <a:pt x="174426" y="20558"/>
                  <a:pt x="174459" y="20492"/>
                  <a:pt x="174459" y="20425"/>
                </a:cubicBezTo>
                <a:cubicBezTo>
                  <a:pt x="174426" y="20392"/>
                  <a:pt x="174327" y="20392"/>
                  <a:pt x="174294" y="20326"/>
                </a:cubicBezTo>
                <a:cubicBezTo>
                  <a:pt x="174227" y="20260"/>
                  <a:pt x="174194" y="20194"/>
                  <a:pt x="174128" y="20160"/>
                </a:cubicBezTo>
                <a:cubicBezTo>
                  <a:pt x="174062" y="20094"/>
                  <a:pt x="173996" y="20028"/>
                  <a:pt x="173929" y="19962"/>
                </a:cubicBezTo>
                <a:cubicBezTo>
                  <a:pt x="173896" y="19896"/>
                  <a:pt x="173929" y="19829"/>
                  <a:pt x="173863" y="19796"/>
                </a:cubicBezTo>
                <a:cubicBezTo>
                  <a:pt x="173847" y="19763"/>
                  <a:pt x="173814" y="19763"/>
                  <a:pt x="173780" y="19763"/>
                </a:cubicBezTo>
                <a:cubicBezTo>
                  <a:pt x="173747" y="19763"/>
                  <a:pt x="173714" y="19763"/>
                  <a:pt x="173698" y="19730"/>
                </a:cubicBezTo>
                <a:cubicBezTo>
                  <a:pt x="173698" y="19697"/>
                  <a:pt x="173698" y="19631"/>
                  <a:pt x="173698" y="19598"/>
                </a:cubicBezTo>
                <a:cubicBezTo>
                  <a:pt x="173698" y="19532"/>
                  <a:pt x="173698" y="19465"/>
                  <a:pt x="173698" y="19432"/>
                </a:cubicBezTo>
                <a:cubicBezTo>
                  <a:pt x="173698" y="19333"/>
                  <a:pt x="173631" y="19267"/>
                  <a:pt x="173631" y="19167"/>
                </a:cubicBezTo>
                <a:lnTo>
                  <a:pt x="173631" y="19101"/>
                </a:lnTo>
                <a:cubicBezTo>
                  <a:pt x="173631" y="19035"/>
                  <a:pt x="173764" y="19035"/>
                  <a:pt x="173797" y="18969"/>
                </a:cubicBezTo>
                <a:cubicBezTo>
                  <a:pt x="173830" y="18936"/>
                  <a:pt x="173830" y="18869"/>
                  <a:pt x="173830" y="18803"/>
                </a:cubicBezTo>
                <a:cubicBezTo>
                  <a:pt x="173896" y="18638"/>
                  <a:pt x="173797" y="18505"/>
                  <a:pt x="173830" y="18307"/>
                </a:cubicBezTo>
                <a:cubicBezTo>
                  <a:pt x="173830" y="18274"/>
                  <a:pt x="173963" y="18307"/>
                  <a:pt x="173996" y="18240"/>
                </a:cubicBezTo>
                <a:cubicBezTo>
                  <a:pt x="174095" y="18141"/>
                  <a:pt x="174194" y="18042"/>
                  <a:pt x="174294" y="17909"/>
                </a:cubicBezTo>
                <a:cubicBezTo>
                  <a:pt x="174294" y="17876"/>
                  <a:pt x="174294" y="17777"/>
                  <a:pt x="174327" y="17744"/>
                </a:cubicBezTo>
                <a:cubicBezTo>
                  <a:pt x="174343" y="17727"/>
                  <a:pt x="174376" y="17727"/>
                  <a:pt x="174409" y="17727"/>
                </a:cubicBezTo>
                <a:cubicBezTo>
                  <a:pt x="174443" y="17727"/>
                  <a:pt x="174476" y="17727"/>
                  <a:pt x="174492" y="17711"/>
                </a:cubicBezTo>
                <a:cubicBezTo>
                  <a:pt x="174525" y="17711"/>
                  <a:pt x="174625" y="17711"/>
                  <a:pt x="174658" y="17678"/>
                </a:cubicBezTo>
                <a:cubicBezTo>
                  <a:pt x="174691" y="17645"/>
                  <a:pt x="174625" y="17545"/>
                  <a:pt x="174658" y="17512"/>
                </a:cubicBezTo>
                <a:cubicBezTo>
                  <a:pt x="174674" y="17496"/>
                  <a:pt x="174699" y="17496"/>
                  <a:pt x="174728" y="17496"/>
                </a:cubicBezTo>
                <a:cubicBezTo>
                  <a:pt x="174757" y="17496"/>
                  <a:pt x="174790" y="17496"/>
                  <a:pt x="174823" y="17479"/>
                </a:cubicBezTo>
                <a:cubicBezTo>
                  <a:pt x="174923" y="17380"/>
                  <a:pt x="175022" y="17280"/>
                  <a:pt x="175088" y="17181"/>
                </a:cubicBezTo>
                <a:cubicBezTo>
                  <a:pt x="175121" y="17115"/>
                  <a:pt x="175055" y="17082"/>
                  <a:pt x="175088" y="17016"/>
                </a:cubicBezTo>
                <a:cubicBezTo>
                  <a:pt x="175121" y="16982"/>
                  <a:pt x="175220" y="16982"/>
                  <a:pt x="175254" y="16949"/>
                </a:cubicBezTo>
                <a:cubicBezTo>
                  <a:pt x="175287" y="16916"/>
                  <a:pt x="175287" y="16817"/>
                  <a:pt x="175353" y="16784"/>
                </a:cubicBezTo>
                <a:cubicBezTo>
                  <a:pt x="175364" y="16773"/>
                  <a:pt x="175379" y="16769"/>
                  <a:pt x="175396" y="16769"/>
                </a:cubicBezTo>
                <a:cubicBezTo>
                  <a:pt x="175430" y="16769"/>
                  <a:pt x="175474" y="16784"/>
                  <a:pt x="175518" y="16784"/>
                </a:cubicBezTo>
                <a:cubicBezTo>
                  <a:pt x="175618" y="16718"/>
                  <a:pt x="175717" y="16618"/>
                  <a:pt x="175750" y="16486"/>
                </a:cubicBezTo>
                <a:cubicBezTo>
                  <a:pt x="175783" y="16453"/>
                  <a:pt x="175783" y="16387"/>
                  <a:pt x="175816" y="16320"/>
                </a:cubicBezTo>
                <a:cubicBezTo>
                  <a:pt x="175816" y="16287"/>
                  <a:pt x="175849" y="16221"/>
                  <a:pt x="175883" y="16188"/>
                </a:cubicBezTo>
                <a:cubicBezTo>
                  <a:pt x="175916" y="16122"/>
                  <a:pt x="176015" y="16122"/>
                  <a:pt x="176048" y="16056"/>
                </a:cubicBezTo>
                <a:cubicBezTo>
                  <a:pt x="176081" y="15989"/>
                  <a:pt x="176114" y="15956"/>
                  <a:pt x="176180" y="15890"/>
                </a:cubicBezTo>
                <a:cubicBezTo>
                  <a:pt x="176214" y="15824"/>
                  <a:pt x="176180" y="15791"/>
                  <a:pt x="176180" y="15725"/>
                </a:cubicBezTo>
                <a:lnTo>
                  <a:pt x="176545" y="15725"/>
                </a:lnTo>
                <a:cubicBezTo>
                  <a:pt x="176633" y="15725"/>
                  <a:pt x="176662" y="15739"/>
                  <a:pt x="176692" y="15739"/>
                </a:cubicBezTo>
                <a:cubicBezTo>
                  <a:pt x="176706" y="15739"/>
                  <a:pt x="176721" y="15736"/>
                  <a:pt x="176743" y="15725"/>
                </a:cubicBezTo>
                <a:cubicBezTo>
                  <a:pt x="176809" y="15691"/>
                  <a:pt x="176776" y="15592"/>
                  <a:pt x="176843" y="15559"/>
                </a:cubicBezTo>
                <a:cubicBezTo>
                  <a:pt x="176865" y="15548"/>
                  <a:pt x="176887" y="15544"/>
                  <a:pt x="176910" y="15544"/>
                </a:cubicBezTo>
                <a:cubicBezTo>
                  <a:pt x="176957" y="15544"/>
                  <a:pt x="177008" y="15559"/>
                  <a:pt x="177074" y="15559"/>
                </a:cubicBezTo>
                <a:cubicBezTo>
                  <a:pt x="177141" y="15559"/>
                  <a:pt x="177207" y="15493"/>
                  <a:pt x="177273" y="15427"/>
                </a:cubicBezTo>
                <a:cubicBezTo>
                  <a:pt x="177306" y="15393"/>
                  <a:pt x="177240" y="15294"/>
                  <a:pt x="177273" y="15294"/>
                </a:cubicBezTo>
                <a:cubicBezTo>
                  <a:pt x="177306" y="15261"/>
                  <a:pt x="177372" y="15228"/>
                  <a:pt x="177438" y="15228"/>
                </a:cubicBezTo>
                <a:lnTo>
                  <a:pt x="177604" y="15228"/>
                </a:lnTo>
                <a:cubicBezTo>
                  <a:pt x="177637" y="15228"/>
                  <a:pt x="177703" y="15228"/>
                  <a:pt x="177769" y="15195"/>
                </a:cubicBezTo>
                <a:cubicBezTo>
                  <a:pt x="177803" y="15162"/>
                  <a:pt x="177869" y="15129"/>
                  <a:pt x="177902" y="15062"/>
                </a:cubicBezTo>
                <a:cubicBezTo>
                  <a:pt x="177968" y="15029"/>
                  <a:pt x="177968" y="14963"/>
                  <a:pt x="178001" y="14897"/>
                </a:cubicBezTo>
                <a:cubicBezTo>
                  <a:pt x="178034" y="14864"/>
                  <a:pt x="178101" y="14864"/>
                  <a:pt x="178167" y="14831"/>
                </a:cubicBezTo>
                <a:cubicBezTo>
                  <a:pt x="178200" y="14798"/>
                  <a:pt x="178332" y="14765"/>
                  <a:pt x="178332" y="14665"/>
                </a:cubicBezTo>
                <a:cubicBezTo>
                  <a:pt x="178332" y="14566"/>
                  <a:pt x="178299" y="14500"/>
                  <a:pt x="178299" y="14367"/>
                </a:cubicBezTo>
                <a:cubicBezTo>
                  <a:pt x="178398" y="14367"/>
                  <a:pt x="178498" y="14334"/>
                  <a:pt x="178597" y="14334"/>
                </a:cubicBezTo>
                <a:cubicBezTo>
                  <a:pt x="178693" y="14348"/>
                  <a:pt x="178783" y="14356"/>
                  <a:pt x="178873" y="14356"/>
                </a:cubicBezTo>
                <a:cubicBezTo>
                  <a:pt x="178999" y="14356"/>
                  <a:pt x="179123" y="14340"/>
                  <a:pt x="179259" y="14301"/>
                </a:cubicBezTo>
                <a:cubicBezTo>
                  <a:pt x="179325" y="14268"/>
                  <a:pt x="179325" y="14202"/>
                  <a:pt x="179392" y="14136"/>
                </a:cubicBezTo>
                <a:cubicBezTo>
                  <a:pt x="179458" y="14102"/>
                  <a:pt x="179491" y="14003"/>
                  <a:pt x="179590" y="13970"/>
                </a:cubicBezTo>
                <a:cubicBezTo>
                  <a:pt x="179623" y="13959"/>
                  <a:pt x="179645" y="13955"/>
                  <a:pt x="179663" y="13955"/>
                </a:cubicBezTo>
                <a:cubicBezTo>
                  <a:pt x="179697" y="13955"/>
                  <a:pt x="179712" y="13970"/>
                  <a:pt x="179756" y="13970"/>
                </a:cubicBezTo>
                <a:cubicBezTo>
                  <a:pt x="179888" y="13937"/>
                  <a:pt x="179921" y="13871"/>
                  <a:pt x="180087" y="13871"/>
                </a:cubicBezTo>
                <a:lnTo>
                  <a:pt x="181047" y="13871"/>
                </a:lnTo>
                <a:cubicBezTo>
                  <a:pt x="181113" y="13871"/>
                  <a:pt x="181146" y="13804"/>
                  <a:pt x="181212" y="13771"/>
                </a:cubicBezTo>
                <a:cubicBezTo>
                  <a:pt x="181245" y="13738"/>
                  <a:pt x="181279" y="13639"/>
                  <a:pt x="181378" y="13606"/>
                </a:cubicBezTo>
                <a:cubicBezTo>
                  <a:pt x="181477" y="13573"/>
                  <a:pt x="181576" y="13573"/>
                  <a:pt x="181709" y="13573"/>
                </a:cubicBezTo>
                <a:lnTo>
                  <a:pt x="182007" y="13573"/>
                </a:lnTo>
                <a:cubicBezTo>
                  <a:pt x="182172" y="13540"/>
                  <a:pt x="182205" y="13341"/>
                  <a:pt x="182371" y="13341"/>
                </a:cubicBezTo>
                <a:lnTo>
                  <a:pt x="183165" y="13341"/>
                </a:lnTo>
                <a:cubicBezTo>
                  <a:pt x="183232" y="13308"/>
                  <a:pt x="183265" y="13275"/>
                  <a:pt x="183331" y="13242"/>
                </a:cubicBezTo>
                <a:cubicBezTo>
                  <a:pt x="183430" y="13142"/>
                  <a:pt x="183530" y="13043"/>
                  <a:pt x="183596" y="12911"/>
                </a:cubicBezTo>
                <a:cubicBezTo>
                  <a:pt x="183662" y="12878"/>
                  <a:pt x="183629" y="12778"/>
                  <a:pt x="183695" y="12745"/>
                </a:cubicBezTo>
                <a:cubicBezTo>
                  <a:pt x="183728" y="12745"/>
                  <a:pt x="183794" y="12712"/>
                  <a:pt x="183861" y="12712"/>
                </a:cubicBezTo>
                <a:lnTo>
                  <a:pt x="184192" y="12712"/>
                </a:lnTo>
                <a:cubicBezTo>
                  <a:pt x="184225" y="12613"/>
                  <a:pt x="184258" y="12580"/>
                  <a:pt x="184258" y="12480"/>
                </a:cubicBezTo>
                <a:cubicBezTo>
                  <a:pt x="184258" y="12381"/>
                  <a:pt x="184159" y="12381"/>
                  <a:pt x="184125" y="12315"/>
                </a:cubicBezTo>
                <a:cubicBezTo>
                  <a:pt x="184125" y="12249"/>
                  <a:pt x="184092" y="12182"/>
                  <a:pt x="184059" y="12149"/>
                </a:cubicBezTo>
                <a:cubicBezTo>
                  <a:pt x="184059" y="12116"/>
                  <a:pt x="184059" y="12017"/>
                  <a:pt x="184026" y="11984"/>
                </a:cubicBezTo>
                <a:cubicBezTo>
                  <a:pt x="183982" y="11962"/>
                  <a:pt x="183942" y="11954"/>
                  <a:pt x="183902" y="11954"/>
                </a:cubicBezTo>
                <a:cubicBezTo>
                  <a:pt x="183824" y="11954"/>
                  <a:pt x="183750" y="11984"/>
                  <a:pt x="183662" y="11984"/>
                </a:cubicBezTo>
                <a:cubicBezTo>
                  <a:pt x="183563" y="11984"/>
                  <a:pt x="183530" y="11918"/>
                  <a:pt x="183430" y="11918"/>
                </a:cubicBezTo>
                <a:close/>
                <a:moveTo>
                  <a:pt x="150624" y="21322"/>
                </a:moveTo>
                <a:lnTo>
                  <a:pt x="150624" y="22047"/>
                </a:lnTo>
                <a:lnTo>
                  <a:pt x="150094" y="22047"/>
                </a:lnTo>
                <a:lnTo>
                  <a:pt x="150094" y="21584"/>
                </a:lnTo>
                <a:cubicBezTo>
                  <a:pt x="150094" y="21518"/>
                  <a:pt x="150127" y="21485"/>
                  <a:pt x="150127" y="21418"/>
                </a:cubicBezTo>
                <a:lnTo>
                  <a:pt x="150127" y="21352"/>
                </a:lnTo>
                <a:lnTo>
                  <a:pt x="150492" y="21352"/>
                </a:lnTo>
                <a:cubicBezTo>
                  <a:pt x="150546" y="21352"/>
                  <a:pt x="150578" y="21330"/>
                  <a:pt x="150624" y="21322"/>
                </a:cubicBezTo>
                <a:close/>
                <a:moveTo>
                  <a:pt x="168136" y="23074"/>
                </a:moveTo>
                <a:cubicBezTo>
                  <a:pt x="168136" y="23173"/>
                  <a:pt x="168070" y="23206"/>
                  <a:pt x="168070" y="23272"/>
                </a:cubicBezTo>
                <a:cubicBezTo>
                  <a:pt x="168070" y="23372"/>
                  <a:pt x="168169" y="23405"/>
                  <a:pt x="168169" y="23438"/>
                </a:cubicBezTo>
                <a:lnTo>
                  <a:pt x="168169" y="24232"/>
                </a:lnTo>
                <a:lnTo>
                  <a:pt x="168633" y="24232"/>
                </a:lnTo>
                <a:cubicBezTo>
                  <a:pt x="168699" y="24232"/>
                  <a:pt x="168765" y="24199"/>
                  <a:pt x="168831" y="24199"/>
                </a:cubicBezTo>
                <a:cubicBezTo>
                  <a:pt x="168898" y="24133"/>
                  <a:pt x="168864" y="23967"/>
                  <a:pt x="168931" y="23934"/>
                </a:cubicBezTo>
                <a:cubicBezTo>
                  <a:pt x="168964" y="23923"/>
                  <a:pt x="168982" y="23920"/>
                  <a:pt x="168993" y="23920"/>
                </a:cubicBezTo>
                <a:cubicBezTo>
                  <a:pt x="169015" y="23920"/>
                  <a:pt x="169008" y="23934"/>
                  <a:pt x="169030" y="23934"/>
                </a:cubicBezTo>
                <a:cubicBezTo>
                  <a:pt x="169030" y="23934"/>
                  <a:pt x="169162" y="23901"/>
                  <a:pt x="169262" y="23868"/>
                </a:cubicBezTo>
                <a:cubicBezTo>
                  <a:pt x="169311" y="23835"/>
                  <a:pt x="169344" y="23835"/>
                  <a:pt x="169369" y="23835"/>
                </a:cubicBezTo>
                <a:cubicBezTo>
                  <a:pt x="169394" y="23835"/>
                  <a:pt x="169411" y="23835"/>
                  <a:pt x="169427" y="23802"/>
                </a:cubicBezTo>
                <a:lnTo>
                  <a:pt x="169560" y="23670"/>
                </a:lnTo>
                <a:cubicBezTo>
                  <a:pt x="169560" y="23603"/>
                  <a:pt x="169527" y="23537"/>
                  <a:pt x="169527" y="23471"/>
                </a:cubicBezTo>
                <a:lnTo>
                  <a:pt x="169560" y="23471"/>
                </a:lnTo>
                <a:cubicBezTo>
                  <a:pt x="169493" y="23471"/>
                  <a:pt x="169427" y="23471"/>
                  <a:pt x="169394" y="23438"/>
                </a:cubicBezTo>
                <a:cubicBezTo>
                  <a:pt x="169328" y="23438"/>
                  <a:pt x="169262" y="23438"/>
                  <a:pt x="169229" y="23405"/>
                </a:cubicBezTo>
                <a:cubicBezTo>
                  <a:pt x="169196" y="23372"/>
                  <a:pt x="169162" y="23305"/>
                  <a:pt x="169129" y="23239"/>
                </a:cubicBezTo>
                <a:cubicBezTo>
                  <a:pt x="169129" y="23206"/>
                  <a:pt x="169129" y="23140"/>
                  <a:pt x="169129" y="23074"/>
                </a:cubicBezTo>
                <a:close/>
                <a:moveTo>
                  <a:pt x="40652" y="17512"/>
                </a:moveTo>
                <a:lnTo>
                  <a:pt x="40155" y="17943"/>
                </a:lnTo>
                <a:lnTo>
                  <a:pt x="39659" y="18141"/>
                </a:lnTo>
                <a:lnTo>
                  <a:pt x="38997" y="18307"/>
                </a:lnTo>
                <a:lnTo>
                  <a:pt x="38434" y="18671"/>
                </a:lnTo>
                <a:lnTo>
                  <a:pt x="38566" y="19234"/>
                </a:lnTo>
                <a:lnTo>
                  <a:pt x="37871" y="19664"/>
                </a:lnTo>
                <a:lnTo>
                  <a:pt x="37904" y="19995"/>
                </a:lnTo>
                <a:lnTo>
                  <a:pt x="38401" y="19995"/>
                </a:lnTo>
                <a:lnTo>
                  <a:pt x="38732" y="20293"/>
                </a:lnTo>
                <a:lnTo>
                  <a:pt x="39328" y="20094"/>
                </a:lnTo>
                <a:lnTo>
                  <a:pt x="40122" y="20028"/>
                </a:lnTo>
                <a:lnTo>
                  <a:pt x="40586" y="20392"/>
                </a:lnTo>
                <a:lnTo>
                  <a:pt x="39824" y="20591"/>
                </a:lnTo>
                <a:lnTo>
                  <a:pt x="39129" y="20756"/>
                </a:lnTo>
                <a:lnTo>
                  <a:pt x="38798" y="21087"/>
                </a:lnTo>
                <a:lnTo>
                  <a:pt x="39692" y="21452"/>
                </a:lnTo>
                <a:lnTo>
                  <a:pt x="40586" y="21452"/>
                </a:lnTo>
                <a:lnTo>
                  <a:pt x="41579" y="21352"/>
                </a:lnTo>
                <a:lnTo>
                  <a:pt x="42440" y="21352"/>
                </a:lnTo>
                <a:cubicBezTo>
                  <a:pt x="42440" y="21352"/>
                  <a:pt x="42969" y="21617"/>
                  <a:pt x="43135" y="21650"/>
                </a:cubicBezTo>
                <a:cubicBezTo>
                  <a:pt x="43267" y="21683"/>
                  <a:pt x="43035" y="22047"/>
                  <a:pt x="43035" y="22047"/>
                </a:cubicBezTo>
                <a:lnTo>
                  <a:pt x="41612" y="22014"/>
                </a:lnTo>
                <a:lnTo>
                  <a:pt x="40321" y="22014"/>
                </a:lnTo>
                <a:lnTo>
                  <a:pt x="39394" y="22445"/>
                </a:lnTo>
                <a:lnTo>
                  <a:pt x="39957" y="23239"/>
                </a:lnTo>
                <a:lnTo>
                  <a:pt x="40983" y="23272"/>
                </a:lnTo>
                <a:lnTo>
                  <a:pt x="41811" y="23272"/>
                </a:lnTo>
                <a:lnTo>
                  <a:pt x="42274" y="24067"/>
                </a:lnTo>
                <a:lnTo>
                  <a:pt x="42837" y="24398"/>
                </a:lnTo>
                <a:lnTo>
                  <a:pt x="43929" y="24398"/>
                </a:lnTo>
                <a:lnTo>
                  <a:pt x="44955" y="24332"/>
                </a:lnTo>
                <a:lnTo>
                  <a:pt x="45651" y="23967"/>
                </a:lnTo>
                <a:lnTo>
                  <a:pt x="46379" y="23769"/>
                </a:lnTo>
                <a:lnTo>
                  <a:pt x="47107" y="23372"/>
                </a:lnTo>
                <a:lnTo>
                  <a:pt x="47538" y="23107"/>
                </a:lnTo>
                <a:lnTo>
                  <a:pt x="47836" y="23405"/>
                </a:lnTo>
                <a:lnTo>
                  <a:pt x="48299" y="23305"/>
                </a:lnTo>
                <a:lnTo>
                  <a:pt x="49425" y="23901"/>
                </a:lnTo>
                <a:lnTo>
                  <a:pt x="50219" y="23934"/>
                </a:lnTo>
                <a:lnTo>
                  <a:pt x="50914" y="23835"/>
                </a:lnTo>
                <a:lnTo>
                  <a:pt x="51179" y="23305"/>
                </a:lnTo>
                <a:lnTo>
                  <a:pt x="50616" y="22875"/>
                </a:lnTo>
                <a:lnTo>
                  <a:pt x="51080" y="22842"/>
                </a:lnTo>
                <a:lnTo>
                  <a:pt x="51742" y="22710"/>
                </a:lnTo>
                <a:lnTo>
                  <a:pt x="51907" y="22345"/>
                </a:lnTo>
                <a:lnTo>
                  <a:pt x="51278" y="21915"/>
                </a:lnTo>
                <a:lnTo>
                  <a:pt x="49921" y="21485"/>
                </a:lnTo>
                <a:lnTo>
                  <a:pt x="49226" y="20789"/>
                </a:lnTo>
                <a:lnTo>
                  <a:pt x="49358" y="20094"/>
                </a:lnTo>
                <a:lnTo>
                  <a:pt x="48729" y="19664"/>
                </a:lnTo>
                <a:lnTo>
                  <a:pt x="48597" y="18737"/>
                </a:lnTo>
                <a:lnTo>
                  <a:pt x="48100" y="18108"/>
                </a:lnTo>
                <a:lnTo>
                  <a:pt x="47240" y="17744"/>
                </a:lnTo>
                <a:lnTo>
                  <a:pt x="46445" y="17744"/>
                </a:lnTo>
                <a:lnTo>
                  <a:pt x="46445" y="18439"/>
                </a:lnTo>
                <a:lnTo>
                  <a:pt x="46611" y="18903"/>
                </a:lnTo>
                <a:lnTo>
                  <a:pt x="46975" y="19565"/>
                </a:lnTo>
                <a:lnTo>
                  <a:pt x="46743" y="19863"/>
                </a:lnTo>
                <a:lnTo>
                  <a:pt x="46412" y="19829"/>
                </a:lnTo>
                <a:lnTo>
                  <a:pt x="46081" y="19532"/>
                </a:lnTo>
                <a:lnTo>
                  <a:pt x="46015" y="19035"/>
                </a:lnTo>
                <a:lnTo>
                  <a:pt x="45816" y="18638"/>
                </a:lnTo>
                <a:lnTo>
                  <a:pt x="45187" y="17976"/>
                </a:lnTo>
                <a:lnTo>
                  <a:pt x="44591" y="17943"/>
                </a:lnTo>
                <a:lnTo>
                  <a:pt x="44591" y="17943"/>
                </a:lnTo>
                <a:lnTo>
                  <a:pt x="44757" y="18373"/>
                </a:lnTo>
                <a:lnTo>
                  <a:pt x="44989" y="18737"/>
                </a:lnTo>
                <a:lnTo>
                  <a:pt x="44293" y="18737"/>
                </a:lnTo>
                <a:lnTo>
                  <a:pt x="44260" y="19068"/>
                </a:lnTo>
                <a:lnTo>
                  <a:pt x="43698" y="19167"/>
                </a:lnTo>
                <a:lnTo>
                  <a:pt x="43830" y="18770"/>
                </a:lnTo>
                <a:lnTo>
                  <a:pt x="43962" y="18340"/>
                </a:lnTo>
                <a:lnTo>
                  <a:pt x="43499" y="18307"/>
                </a:lnTo>
                <a:lnTo>
                  <a:pt x="42870" y="18108"/>
                </a:lnTo>
                <a:lnTo>
                  <a:pt x="42274" y="18141"/>
                </a:lnTo>
                <a:lnTo>
                  <a:pt x="42175" y="18571"/>
                </a:lnTo>
                <a:lnTo>
                  <a:pt x="41711" y="18505"/>
                </a:lnTo>
                <a:lnTo>
                  <a:pt x="41811" y="18207"/>
                </a:lnTo>
                <a:lnTo>
                  <a:pt x="41711" y="17645"/>
                </a:lnTo>
                <a:lnTo>
                  <a:pt x="41380" y="17512"/>
                </a:lnTo>
                <a:close/>
                <a:moveTo>
                  <a:pt x="48100" y="23868"/>
                </a:moveTo>
                <a:lnTo>
                  <a:pt x="46975" y="24133"/>
                </a:lnTo>
                <a:lnTo>
                  <a:pt x="45916" y="24663"/>
                </a:lnTo>
                <a:lnTo>
                  <a:pt x="46743" y="24828"/>
                </a:lnTo>
                <a:lnTo>
                  <a:pt x="47405" y="24497"/>
                </a:lnTo>
                <a:lnTo>
                  <a:pt x="48034" y="24398"/>
                </a:lnTo>
                <a:lnTo>
                  <a:pt x="48100" y="23868"/>
                </a:lnTo>
                <a:close/>
                <a:moveTo>
                  <a:pt x="71869" y="24828"/>
                </a:moveTo>
                <a:cubicBezTo>
                  <a:pt x="71869" y="24828"/>
                  <a:pt x="70843" y="24861"/>
                  <a:pt x="70677" y="24861"/>
                </a:cubicBezTo>
                <a:cubicBezTo>
                  <a:pt x="70512" y="24861"/>
                  <a:pt x="70048" y="25556"/>
                  <a:pt x="70048" y="25556"/>
                </a:cubicBezTo>
                <a:lnTo>
                  <a:pt x="70413" y="26086"/>
                </a:lnTo>
                <a:lnTo>
                  <a:pt x="71108" y="26185"/>
                </a:lnTo>
                <a:lnTo>
                  <a:pt x="71836" y="26020"/>
                </a:lnTo>
                <a:lnTo>
                  <a:pt x="72200" y="25457"/>
                </a:lnTo>
                <a:lnTo>
                  <a:pt x="71869" y="24828"/>
                </a:lnTo>
                <a:close/>
                <a:moveTo>
                  <a:pt x="113680" y="27245"/>
                </a:moveTo>
                <a:lnTo>
                  <a:pt x="113382" y="27344"/>
                </a:lnTo>
                <a:lnTo>
                  <a:pt x="113382" y="27642"/>
                </a:lnTo>
                <a:cubicBezTo>
                  <a:pt x="113183" y="27609"/>
                  <a:pt x="113084" y="27510"/>
                  <a:pt x="112885" y="27510"/>
                </a:cubicBezTo>
                <a:cubicBezTo>
                  <a:pt x="112720" y="27510"/>
                  <a:pt x="112554" y="27543"/>
                  <a:pt x="112389" y="27576"/>
                </a:cubicBezTo>
                <a:lnTo>
                  <a:pt x="112058" y="27576"/>
                </a:lnTo>
                <a:cubicBezTo>
                  <a:pt x="111958" y="27609"/>
                  <a:pt x="111826" y="27675"/>
                  <a:pt x="111760" y="27741"/>
                </a:cubicBezTo>
                <a:cubicBezTo>
                  <a:pt x="111627" y="27841"/>
                  <a:pt x="111495" y="27907"/>
                  <a:pt x="111495" y="28072"/>
                </a:cubicBezTo>
                <a:cubicBezTo>
                  <a:pt x="111495" y="28238"/>
                  <a:pt x="111594" y="28304"/>
                  <a:pt x="111594" y="28470"/>
                </a:cubicBezTo>
                <a:cubicBezTo>
                  <a:pt x="111660" y="28453"/>
                  <a:pt x="111718" y="28453"/>
                  <a:pt x="111772" y="28453"/>
                </a:cubicBezTo>
                <a:cubicBezTo>
                  <a:pt x="111826" y="28453"/>
                  <a:pt x="111876" y="28453"/>
                  <a:pt x="111925" y="28437"/>
                </a:cubicBezTo>
                <a:lnTo>
                  <a:pt x="111925" y="28470"/>
                </a:lnTo>
                <a:cubicBezTo>
                  <a:pt x="112058" y="28437"/>
                  <a:pt x="112124" y="28304"/>
                  <a:pt x="112256" y="28304"/>
                </a:cubicBezTo>
                <a:lnTo>
                  <a:pt x="112587" y="28304"/>
                </a:lnTo>
                <a:cubicBezTo>
                  <a:pt x="112687" y="28304"/>
                  <a:pt x="112753" y="28470"/>
                  <a:pt x="112819" y="28536"/>
                </a:cubicBezTo>
                <a:cubicBezTo>
                  <a:pt x="112918" y="28602"/>
                  <a:pt x="113084" y="28602"/>
                  <a:pt x="113150" y="28701"/>
                </a:cubicBezTo>
                <a:cubicBezTo>
                  <a:pt x="113249" y="28801"/>
                  <a:pt x="113117" y="28966"/>
                  <a:pt x="113150" y="29132"/>
                </a:cubicBezTo>
                <a:cubicBezTo>
                  <a:pt x="113051" y="29099"/>
                  <a:pt x="112951" y="29066"/>
                  <a:pt x="112819" y="29032"/>
                </a:cubicBezTo>
                <a:lnTo>
                  <a:pt x="111859" y="29032"/>
                </a:lnTo>
                <a:cubicBezTo>
                  <a:pt x="111727" y="29066"/>
                  <a:pt x="111627" y="29099"/>
                  <a:pt x="111528" y="29132"/>
                </a:cubicBezTo>
                <a:lnTo>
                  <a:pt x="111594" y="29595"/>
                </a:lnTo>
                <a:cubicBezTo>
                  <a:pt x="111727" y="29562"/>
                  <a:pt x="111826" y="29529"/>
                  <a:pt x="111925" y="29529"/>
                </a:cubicBezTo>
                <a:lnTo>
                  <a:pt x="112587" y="29529"/>
                </a:lnTo>
                <a:cubicBezTo>
                  <a:pt x="112620" y="29529"/>
                  <a:pt x="112654" y="29595"/>
                  <a:pt x="112654" y="29595"/>
                </a:cubicBezTo>
                <a:lnTo>
                  <a:pt x="112654" y="30257"/>
                </a:lnTo>
                <a:lnTo>
                  <a:pt x="112819" y="30588"/>
                </a:lnTo>
                <a:lnTo>
                  <a:pt x="113150" y="30588"/>
                </a:lnTo>
                <a:cubicBezTo>
                  <a:pt x="113283" y="30588"/>
                  <a:pt x="113349" y="30489"/>
                  <a:pt x="113481" y="30489"/>
                </a:cubicBezTo>
                <a:lnTo>
                  <a:pt x="114772" y="30489"/>
                </a:lnTo>
                <a:cubicBezTo>
                  <a:pt x="114905" y="30555"/>
                  <a:pt x="114905" y="30754"/>
                  <a:pt x="115004" y="30820"/>
                </a:cubicBezTo>
                <a:cubicBezTo>
                  <a:pt x="115136" y="30886"/>
                  <a:pt x="115236" y="30952"/>
                  <a:pt x="115335" y="30986"/>
                </a:cubicBezTo>
                <a:cubicBezTo>
                  <a:pt x="115418" y="31002"/>
                  <a:pt x="115501" y="31010"/>
                  <a:pt x="115583" y="31010"/>
                </a:cubicBezTo>
                <a:cubicBezTo>
                  <a:pt x="115666" y="31010"/>
                  <a:pt x="115749" y="31002"/>
                  <a:pt x="115832" y="30986"/>
                </a:cubicBezTo>
                <a:cubicBezTo>
                  <a:pt x="115914" y="31002"/>
                  <a:pt x="115997" y="31010"/>
                  <a:pt x="116080" y="31010"/>
                </a:cubicBezTo>
                <a:cubicBezTo>
                  <a:pt x="116163" y="31010"/>
                  <a:pt x="116245" y="31002"/>
                  <a:pt x="116328" y="30986"/>
                </a:cubicBezTo>
                <a:cubicBezTo>
                  <a:pt x="116461" y="30986"/>
                  <a:pt x="116527" y="30820"/>
                  <a:pt x="116659" y="30754"/>
                </a:cubicBezTo>
                <a:cubicBezTo>
                  <a:pt x="116758" y="30655"/>
                  <a:pt x="116758" y="30456"/>
                  <a:pt x="116891" y="30324"/>
                </a:cubicBezTo>
                <a:cubicBezTo>
                  <a:pt x="116990" y="30224"/>
                  <a:pt x="117090" y="30158"/>
                  <a:pt x="117222" y="30092"/>
                </a:cubicBezTo>
                <a:cubicBezTo>
                  <a:pt x="117243" y="30085"/>
                  <a:pt x="117265" y="30082"/>
                  <a:pt x="117289" y="30082"/>
                </a:cubicBezTo>
                <a:cubicBezTo>
                  <a:pt x="117352" y="30082"/>
                  <a:pt x="117422" y="30101"/>
                  <a:pt x="117486" y="30101"/>
                </a:cubicBezTo>
                <a:cubicBezTo>
                  <a:pt x="117510" y="30101"/>
                  <a:pt x="117532" y="30099"/>
                  <a:pt x="117553" y="30092"/>
                </a:cubicBezTo>
                <a:cubicBezTo>
                  <a:pt x="117652" y="30059"/>
                  <a:pt x="117718" y="29827"/>
                  <a:pt x="117851" y="29761"/>
                </a:cubicBezTo>
                <a:cubicBezTo>
                  <a:pt x="118083" y="29628"/>
                  <a:pt x="118281" y="29562"/>
                  <a:pt x="118513" y="29529"/>
                </a:cubicBezTo>
                <a:cubicBezTo>
                  <a:pt x="118728" y="29512"/>
                  <a:pt x="118935" y="29504"/>
                  <a:pt x="119138" y="29504"/>
                </a:cubicBezTo>
                <a:cubicBezTo>
                  <a:pt x="119341" y="29504"/>
                  <a:pt x="119539" y="29512"/>
                  <a:pt x="119738" y="29529"/>
                </a:cubicBezTo>
                <a:lnTo>
                  <a:pt x="119738" y="28867"/>
                </a:lnTo>
                <a:cubicBezTo>
                  <a:pt x="119672" y="28768"/>
                  <a:pt x="119705" y="28602"/>
                  <a:pt x="119572" y="28536"/>
                </a:cubicBezTo>
                <a:lnTo>
                  <a:pt x="119241" y="28370"/>
                </a:lnTo>
                <a:cubicBezTo>
                  <a:pt x="119220" y="28363"/>
                  <a:pt x="119199" y="28361"/>
                  <a:pt x="119178" y="28361"/>
                </a:cubicBezTo>
                <a:cubicBezTo>
                  <a:pt x="119120" y="28361"/>
                  <a:pt x="119059" y="28380"/>
                  <a:pt x="118990" y="28380"/>
                </a:cubicBezTo>
                <a:cubicBezTo>
                  <a:pt x="118965" y="28380"/>
                  <a:pt x="118938" y="28377"/>
                  <a:pt x="118910" y="28370"/>
                </a:cubicBezTo>
                <a:cubicBezTo>
                  <a:pt x="118943" y="28271"/>
                  <a:pt x="118943" y="28172"/>
                  <a:pt x="118910" y="28072"/>
                </a:cubicBezTo>
                <a:cubicBezTo>
                  <a:pt x="118943" y="27940"/>
                  <a:pt x="119076" y="27907"/>
                  <a:pt x="119076" y="27741"/>
                </a:cubicBezTo>
                <a:cubicBezTo>
                  <a:pt x="119076" y="27609"/>
                  <a:pt x="119010" y="27477"/>
                  <a:pt x="119010" y="27344"/>
                </a:cubicBezTo>
                <a:lnTo>
                  <a:pt x="118215" y="27344"/>
                </a:lnTo>
                <a:cubicBezTo>
                  <a:pt x="118083" y="27344"/>
                  <a:pt x="117950" y="27377"/>
                  <a:pt x="117851" y="27410"/>
                </a:cubicBezTo>
                <a:cubicBezTo>
                  <a:pt x="117718" y="27477"/>
                  <a:pt x="117685" y="27609"/>
                  <a:pt x="117520" y="27675"/>
                </a:cubicBezTo>
                <a:cubicBezTo>
                  <a:pt x="117387" y="27708"/>
                  <a:pt x="117288" y="27841"/>
                  <a:pt x="117123" y="27841"/>
                </a:cubicBezTo>
                <a:cubicBezTo>
                  <a:pt x="117023" y="27841"/>
                  <a:pt x="117023" y="27973"/>
                  <a:pt x="116957" y="27973"/>
                </a:cubicBezTo>
                <a:cubicBezTo>
                  <a:pt x="116858" y="27973"/>
                  <a:pt x="116758" y="27907"/>
                  <a:pt x="116626" y="27907"/>
                </a:cubicBezTo>
                <a:cubicBezTo>
                  <a:pt x="116394" y="27874"/>
                  <a:pt x="116196" y="27841"/>
                  <a:pt x="115964" y="27841"/>
                </a:cubicBezTo>
                <a:cubicBezTo>
                  <a:pt x="115765" y="27841"/>
                  <a:pt x="115534" y="27841"/>
                  <a:pt x="115335" y="27907"/>
                </a:cubicBezTo>
                <a:cubicBezTo>
                  <a:pt x="115004" y="27973"/>
                  <a:pt x="114905" y="28238"/>
                  <a:pt x="114574" y="28238"/>
                </a:cubicBezTo>
                <a:lnTo>
                  <a:pt x="113945" y="28238"/>
                </a:lnTo>
                <a:lnTo>
                  <a:pt x="113945" y="27576"/>
                </a:lnTo>
                <a:cubicBezTo>
                  <a:pt x="113912" y="27443"/>
                  <a:pt x="113746" y="27377"/>
                  <a:pt x="113680" y="27245"/>
                </a:cubicBezTo>
                <a:close/>
                <a:moveTo>
                  <a:pt x="277479" y="30688"/>
                </a:moveTo>
                <a:cubicBezTo>
                  <a:pt x="277281" y="30721"/>
                  <a:pt x="277082" y="30754"/>
                  <a:pt x="276883" y="30820"/>
                </a:cubicBezTo>
                <a:cubicBezTo>
                  <a:pt x="276950" y="30853"/>
                  <a:pt x="276850" y="31085"/>
                  <a:pt x="276917" y="31085"/>
                </a:cubicBezTo>
                <a:cubicBezTo>
                  <a:pt x="276966" y="31101"/>
                  <a:pt x="277016" y="31110"/>
                  <a:pt x="277070" y="31110"/>
                </a:cubicBezTo>
                <a:cubicBezTo>
                  <a:pt x="277123" y="31110"/>
                  <a:pt x="277181" y="31101"/>
                  <a:pt x="277248" y="31085"/>
                </a:cubicBezTo>
                <a:lnTo>
                  <a:pt x="277413" y="31085"/>
                </a:lnTo>
                <a:cubicBezTo>
                  <a:pt x="277479" y="31118"/>
                  <a:pt x="277446" y="31217"/>
                  <a:pt x="277512" y="31250"/>
                </a:cubicBezTo>
                <a:cubicBezTo>
                  <a:pt x="277606" y="31274"/>
                  <a:pt x="277683" y="31297"/>
                  <a:pt x="277767" y="31297"/>
                </a:cubicBezTo>
                <a:cubicBezTo>
                  <a:pt x="277802" y="31297"/>
                  <a:pt x="277838" y="31293"/>
                  <a:pt x="277877" y="31284"/>
                </a:cubicBezTo>
                <a:lnTo>
                  <a:pt x="278075" y="31284"/>
                </a:lnTo>
                <a:cubicBezTo>
                  <a:pt x="278208" y="31284"/>
                  <a:pt x="278241" y="31217"/>
                  <a:pt x="278340" y="31217"/>
                </a:cubicBezTo>
                <a:cubicBezTo>
                  <a:pt x="278472" y="31217"/>
                  <a:pt x="278605" y="31284"/>
                  <a:pt x="278737" y="31350"/>
                </a:cubicBezTo>
                <a:cubicBezTo>
                  <a:pt x="278837" y="31383"/>
                  <a:pt x="278903" y="31449"/>
                  <a:pt x="279002" y="31449"/>
                </a:cubicBezTo>
                <a:cubicBezTo>
                  <a:pt x="279068" y="31449"/>
                  <a:pt x="279168" y="31449"/>
                  <a:pt x="279234" y="31416"/>
                </a:cubicBezTo>
                <a:lnTo>
                  <a:pt x="279234" y="31085"/>
                </a:lnTo>
                <a:cubicBezTo>
                  <a:pt x="279201" y="31085"/>
                  <a:pt x="279135" y="31085"/>
                  <a:pt x="279068" y="31052"/>
                </a:cubicBezTo>
                <a:cubicBezTo>
                  <a:pt x="279035" y="31052"/>
                  <a:pt x="278969" y="30986"/>
                  <a:pt x="278903" y="30986"/>
                </a:cubicBezTo>
                <a:cubicBezTo>
                  <a:pt x="278870" y="30952"/>
                  <a:pt x="278803" y="30952"/>
                  <a:pt x="278737" y="30919"/>
                </a:cubicBezTo>
                <a:cubicBezTo>
                  <a:pt x="278605" y="30919"/>
                  <a:pt x="278506" y="30886"/>
                  <a:pt x="278373" y="30853"/>
                </a:cubicBezTo>
                <a:cubicBezTo>
                  <a:pt x="278241" y="30820"/>
                  <a:pt x="278174" y="30820"/>
                  <a:pt x="278042" y="30820"/>
                </a:cubicBezTo>
                <a:cubicBezTo>
                  <a:pt x="277943" y="30787"/>
                  <a:pt x="277943" y="30754"/>
                  <a:pt x="277910" y="30721"/>
                </a:cubicBezTo>
                <a:lnTo>
                  <a:pt x="277744" y="30721"/>
                </a:lnTo>
                <a:cubicBezTo>
                  <a:pt x="277645" y="30721"/>
                  <a:pt x="277579" y="30688"/>
                  <a:pt x="277479" y="30688"/>
                </a:cubicBezTo>
                <a:close/>
                <a:moveTo>
                  <a:pt x="66672" y="31615"/>
                </a:moveTo>
                <a:cubicBezTo>
                  <a:pt x="66573" y="31681"/>
                  <a:pt x="66506" y="31813"/>
                  <a:pt x="66374" y="31879"/>
                </a:cubicBezTo>
                <a:cubicBezTo>
                  <a:pt x="66208" y="31946"/>
                  <a:pt x="66142" y="31913"/>
                  <a:pt x="66043" y="31946"/>
                </a:cubicBezTo>
                <a:cubicBezTo>
                  <a:pt x="65778" y="32078"/>
                  <a:pt x="65546" y="32210"/>
                  <a:pt x="65315" y="32376"/>
                </a:cubicBezTo>
                <a:cubicBezTo>
                  <a:pt x="65447" y="32442"/>
                  <a:pt x="65513" y="32608"/>
                  <a:pt x="65679" y="32608"/>
                </a:cubicBezTo>
                <a:lnTo>
                  <a:pt x="65712" y="32608"/>
                </a:lnTo>
                <a:cubicBezTo>
                  <a:pt x="66010" y="32608"/>
                  <a:pt x="66308" y="32475"/>
                  <a:pt x="66539" y="32277"/>
                </a:cubicBezTo>
                <a:cubicBezTo>
                  <a:pt x="66639" y="32177"/>
                  <a:pt x="66672" y="32045"/>
                  <a:pt x="66771" y="31946"/>
                </a:cubicBezTo>
                <a:lnTo>
                  <a:pt x="66672" y="31615"/>
                </a:lnTo>
                <a:close/>
                <a:moveTo>
                  <a:pt x="68459" y="32111"/>
                </a:moveTo>
                <a:lnTo>
                  <a:pt x="67830" y="32442"/>
                </a:lnTo>
                <a:lnTo>
                  <a:pt x="68062" y="33270"/>
                </a:lnTo>
                <a:lnTo>
                  <a:pt x="68890" y="33270"/>
                </a:lnTo>
                <a:lnTo>
                  <a:pt x="69188" y="33104"/>
                </a:lnTo>
                <a:lnTo>
                  <a:pt x="69188" y="32773"/>
                </a:lnTo>
                <a:cubicBezTo>
                  <a:pt x="69188" y="32541"/>
                  <a:pt x="69155" y="32409"/>
                  <a:pt x="69122" y="32210"/>
                </a:cubicBezTo>
                <a:lnTo>
                  <a:pt x="68459" y="32111"/>
                </a:lnTo>
                <a:close/>
                <a:moveTo>
                  <a:pt x="103451" y="0"/>
                </a:moveTo>
                <a:cubicBezTo>
                  <a:pt x="103318" y="33"/>
                  <a:pt x="103219" y="33"/>
                  <a:pt x="103120" y="66"/>
                </a:cubicBezTo>
                <a:lnTo>
                  <a:pt x="102954" y="66"/>
                </a:lnTo>
                <a:cubicBezTo>
                  <a:pt x="102888" y="66"/>
                  <a:pt x="102822" y="132"/>
                  <a:pt x="102755" y="199"/>
                </a:cubicBezTo>
                <a:cubicBezTo>
                  <a:pt x="102656" y="232"/>
                  <a:pt x="102656" y="331"/>
                  <a:pt x="102590" y="364"/>
                </a:cubicBezTo>
                <a:lnTo>
                  <a:pt x="102226" y="364"/>
                </a:lnTo>
                <a:cubicBezTo>
                  <a:pt x="102126" y="364"/>
                  <a:pt x="102093" y="331"/>
                  <a:pt x="102027" y="331"/>
                </a:cubicBezTo>
                <a:lnTo>
                  <a:pt x="101795" y="331"/>
                </a:lnTo>
                <a:cubicBezTo>
                  <a:pt x="101762" y="331"/>
                  <a:pt x="101696" y="265"/>
                  <a:pt x="101663" y="265"/>
                </a:cubicBezTo>
                <a:lnTo>
                  <a:pt x="101133" y="265"/>
                </a:lnTo>
                <a:cubicBezTo>
                  <a:pt x="100902" y="298"/>
                  <a:pt x="100736" y="397"/>
                  <a:pt x="100604" y="563"/>
                </a:cubicBezTo>
                <a:cubicBezTo>
                  <a:pt x="100637" y="662"/>
                  <a:pt x="100670" y="761"/>
                  <a:pt x="100703" y="861"/>
                </a:cubicBezTo>
                <a:cubicBezTo>
                  <a:pt x="100769" y="894"/>
                  <a:pt x="100769" y="960"/>
                  <a:pt x="100802" y="1059"/>
                </a:cubicBezTo>
                <a:cubicBezTo>
                  <a:pt x="100802" y="1192"/>
                  <a:pt x="100637" y="1225"/>
                  <a:pt x="100504" y="1258"/>
                </a:cubicBezTo>
                <a:cubicBezTo>
                  <a:pt x="100405" y="1291"/>
                  <a:pt x="100306" y="1291"/>
                  <a:pt x="100173" y="1291"/>
                </a:cubicBezTo>
                <a:cubicBezTo>
                  <a:pt x="100041" y="1291"/>
                  <a:pt x="99942" y="1258"/>
                  <a:pt x="99809" y="1225"/>
                </a:cubicBezTo>
                <a:cubicBezTo>
                  <a:pt x="99743" y="1192"/>
                  <a:pt x="99710" y="1126"/>
                  <a:pt x="99644" y="1126"/>
                </a:cubicBezTo>
                <a:lnTo>
                  <a:pt x="98816" y="1126"/>
                </a:lnTo>
                <a:cubicBezTo>
                  <a:pt x="98584" y="1126"/>
                  <a:pt x="98485" y="927"/>
                  <a:pt x="98286" y="795"/>
                </a:cubicBezTo>
                <a:cubicBezTo>
                  <a:pt x="98220" y="795"/>
                  <a:pt x="98187" y="761"/>
                  <a:pt x="98121" y="761"/>
                </a:cubicBezTo>
                <a:cubicBezTo>
                  <a:pt x="97955" y="728"/>
                  <a:pt x="97823" y="728"/>
                  <a:pt x="97657" y="728"/>
                </a:cubicBezTo>
                <a:lnTo>
                  <a:pt x="97459" y="728"/>
                </a:lnTo>
                <a:cubicBezTo>
                  <a:pt x="97426" y="728"/>
                  <a:pt x="97359" y="761"/>
                  <a:pt x="97293" y="761"/>
                </a:cubicBezTo>
                <a:cubicBezTo>
                  <a:pt x="97260" y="761"/>
                  <a:pt x="97227" y="894"/>
                  <a:pt x="97194" y="927"/>
                </a:cubicBezTo>
                <a:cubicBezTo>
                  <a:pt x="97128" y="960"/>
                  <a:pt x="97061" y="993"/>
                  <a:pt x="96962" y="993"/>
                </a:cubicBezTo>
                <a:lnTo>
                  <a:pt x="96499" y="993"/>
                </a:lnTo>
                <a:cubicBezTo>
                  <a:pt x="96466" y="1010"/>
                  <a:pt x="96432" y="1018"/>
                  <a:pt x="96399" y="1018"/>
                </a:cubicBezTo>
                <a:cubicBezTo>
                  <a:pt x="96366" y="1018"/>
                  <a:pt x="96333" y="1010"/>
                  <a:pt x="96300" y="993"/>
                </a:cubicBezTo>
                <a:cubicBezTo>
                  <a:pt x="96201" y="993"/>
                  <a:pt x="96135" y="894"/>
                  <a:pt x="96035" y="894"/>
                </a:cubicBezTo>
                <a:cubicBezTo>
                  <a:pt x="95870" y="894"/>
                  <a:pt x="95737" y="927"/>
                  <a:pt x="95605" y="993"/>
                </a:cubicBezTo>
                <a:cubicBezTo>
                  <a:pt x="95406" y="993"/>
                  <a:pt x="95175" y="960"/>
                  <a:pt x="94976" y="960"/>
                </a:cubicBezTo>
                <a:lnTo>
                  <a:pt x="94877" y="960"/>
                </a:lnTo>
                <a:cubicBezTo>
                  <a:pt x="94843" y="960"/>
                  <a:pt x="94810" y="993"/>
                  <a:pt x="94777" y="993"/>
                </a:cubicBezTo>
                <a:lnTo>
                  <a:pt x="94645" y="993"/>
                </a:lnTo>
                <a:cubicBezTo>
                  <a:pt x="94612" y="993"/>
                  <a:pt x="94579" y="1026"/>
                  <a:pt x="94546" y="1059"/>
                </a:cubicBezTo>
                <a:lnTo>
                  <a:pt x="94380" y="1092"/>
                </a:lnTo>
                <a:cubicBezTo>
                  <a:pt x="94281" y="1126"/>
                  <a:pt x="94248" y="1159"/>
                  <a:pt x="94148" y="1192"/>
                </a:cubicBezTo>
                <a:cubicBezTo>
                  <a:pt x="94181" y="1258"/>
                  <a:pt x="94215" y="1324"/>
                  <a:pt x="94248" y="1390"/>
                </a:cubicBezTo>
                <a:cubicBezTo>
                  <a:pt x="94281" y="1390"/>
                  <a:pt x="94314" y="1423"/>
                  <a:pt x="94347" y="1457"/>
                </a:cubicBezTo>
                <a:cubicBezTo>
                  <a:pt x="94380" y="1457"/>
                  <a:pt x="94380" y="1490"/>
                  <a:pt x="94446" y="1490"/>
                </a:cubicBezTo>
                <a:lnTo>
                  <a:pt x="94546" y="1490"/>
                </a:lnTo>
                <a:cubicBezTo>
                  <a:pt x="94612" y="1523"/>
                  <a:pt x="94678" y="1556"/>
                  <a:pt x="94744" y="1589"/>
                </a:cubicBezTo>
                <a:cubicBezTo>
                  <a:pt x="94777" y="1622"/>
                  <a:pt x="94810" y="1655"/>
                  <a:pt x="94843" y="1688"/>
                </a:cubicBezTo>
                <a:cubicBezTo>
                  <a:pt x="94877" y="1688"/>
                  <a:pt x="94910" y="1721"/>
                  <a:pt x="94910" y="1755"/>
                </a:cubicBezTo>
                <a:cubicBezTo>
                  <a:pt x="94943" y="1788"/>
                  <a:pt x="94976" y="1821"/>
                  <a:pt x="94976" y="1854"/>
                </a:cubicBezTo>
                <a:cubicBezTo>
                  <a:pt x="95009" y="1887"/>
                  <a:pt x="95009" y="1953"/>
                  <a:pt x="95009" y="2019"/>
                </a:cubicBezTo>
                <a:cubicBezTo>
                  <a:pt x="95009" y="2086"/>
                  <a:pt x="95009" y="2152"/>
                  <a:pt x="95009" y="2218"/>
                </a:cubicBezTo>
                <a:lnTo>
                  <a:pt x="94943" y="2152"/>
                </a:lnTo>
                <a:cubicBezTo>
                  <a:pt x="94910" y="2152"/>
                  <a:pt x="94910" y="2119"/>
                  <a:pt x="94877" y="2086"/>
                </a:cubicBezTo>
                <a:cubicBezTo>
                  <a:pt x="94843" y="2052"/>
                  <a:pt x="94843" y="2019"/>
                  <a:pt x="94810" y="2019"/>
                </a:cubicBezTo>
                <a:lnTo>
                  <a:pt x="94744" y="2019"/>
                </a:lnTo>
                <a:lnTo>
                  <a:pt x="94645" y="1986"/>
                </a:lnTo>
                <a:lnTo>
                  <a:pt x="94546" y="1986"/>
                </a:lnTo>
                <a:cubicBezTo>
                  <a:pt x="94479" y="1986"/>
                  <a:pt x="94479" y="1920"/>
                  <a:pt x="94446" y="1920"/>
                </a:cubicBezTo>
                <a:lnTo>
                  <a:pt x="94347" y="1920"/>
                </a:lnTo>
                <a:cubicBezTo>
                  <a:pt x="94314" y="1920"/>
                  <a:pt x="94314" y="1887"/>
                  <a:pt x="94281" y="1854"/>
                </a:cubicBezTo>
                <a:lnTo>
                  <a:pt x="94181" y="1854"/>
                </a:lnTo>
                <a:cubicBezTo>
                  <a:pt x="94148" y="1854"/>
                  <a:pt x="94115" y="1821"/>
                  <a:pt x="94082" y="1821"/>
                </a:cubicBezTo>
                <a:lnTo>
                  <a:pt x="93619" y="1821"/>
                </a:lnTo>
                <a:cubicBezTo>
                  <a:pt x="93619" y="1821"/>
                  <a:pt x="93552" y="1854"/>
                  <a:pt x="93552" y="1887"/>
                </a:cubicBezTo>
                <a:cubicBezTo>
                  <a:pt x="93552" y="1920"/>
                  <a:pt x="93519" y="1920"/>
                  <a:pt x="93519" y="1953"/>
                </a:cubicBezTo>
                <a:cubicBezTo>
                  <a:pt x="93519" y="1986"/>
                  <a:pt x="93519" y="2019"/>
                  <a:pt x="93519" y="2052"/>
                </a:cubicBezTo>
                <a:cubicBezTo>
                  <a:pt x="93519" y="2119"/>
                  <a:pt x="93552" y="2152"/>
                  <a:pt x="93586" y="2218"/>
                </a:cubicBezTo>
                <a:cubicBezTo>
                  <a:pt x="93619" y="2251"/>
                  <a:pt x="93652" y="2251"/>
                  <a:pt x="93685" y="2284"/>
                </a:cubicBezTo>
                <a:cubicBezTo>
                  <a:pt x="93718" y="2317"/>
                  <a:pt x="93751" y="2350"/>
                  <a:pt x="93784" y="2384"/>
                </a:cubicBezTo>
                <a:cubicBezTo>
                  <a:pt x="93850" y="2417"/>
                  <a:pt x="93917" y="2417"/>
                  <a:pt x="93983" y="2450"/>
                </a:cubicBezTo>
                <a:cubicBezTo>
                  <a:pt x="94082" y="2483"/>
                  <a:pt x="94082" y="2516"/>
                  <a:pt x="94148" y="2549"/>
                </a:cubicBezTo>
                <a:lnTo>
                  <a:pt x="94215" y="2549"/>
                </a:lnTo>
                <a:cubicBezTo>
                  <a:pt x="94248" y="2549"/>
                  <a:pt x="94281" y="2582"/>
                  <a:pt x="94314" y="2582"/>
                </a:cubicBezTo>
                <a:lnTo>
                  <a:pt x="94413" y="2582"/>
                </a:lnTo>
                <a:cubicBezTo>
                  <a:pt x="94446" y="2599"/>
                  <a:pt x="94479" y="2607"/>
                  <a:pt x="94508" y="2607"/>
                </a:cubicBezTo>
                <a:cubicBezTo>
                  <a:pt x="94537" y="2607"/>
                  <a:pt x="94562" y="2599"/>
                  <a:pt x="94579" y="2582"/>
                </a:cubicBezTo>
                <a:lnTo>
                  <a:pt x="94777" y="2582"/>
                </a:lnTo>
                <a:cubicBezTo>
                  <a:pt x="94810" y="2615"/>
                  <a:pt x="94843" y="2615"/>
                  <a:pt x="94877" y="2615"/>
                </a:cubicBezTo>
                <a:cubicBezTo>
                  <a:pt x="94910" y="2615"/>
                  <a:pt x="94943" y="2648"/>
                  <a:pt x="94976" y="2681"/>
                </a:cubicBezTo>
                <a:cubicBezTo>
                  <a:pt x="95009" y="2715"/>
                  <a:pt x="95009" y="2715"/>
                  <a:pt x="95042" y="2748"/>
                </a:cubicBezTo>
                <a:cubicBezTo>
                  <a:pt x="95108" y="2781"/>
                  <a:pt x="95175" y="2814"/>
                  <a:pt x="95208" y="2880"/>
                </a:cubicBezTo>
                <a:cubicBezTo>
                  <a:pt x="95241" y="2880"/>
                  <a:pt x="95274" y="2913"/>
                  <a:pt x="95274" y="2946"/>
                </a:cubicBezTo>
                <a:cubicBezTo>
                  <a:pt x="95340" y="2979"/>
                  <a:pt x="95373" y="3046"/>
                  <a:pt x="95439" y="3112"/>
                </a:cubicBezTo>
                <a:cubicBezTo>
                  <a:pt x="95439" y="3145"/>
                  <a:pt x="95472" y="3178"/>
                  <a:pt x="95472" y="3211"/>
                </a:cubicBezTo>
                <a:cubicBezTo>
                  <a:pt x="95472" y="3244"/>
                  <a:pt x="95539" y="3244"/>
                  <a:pt x="95539" y="3277"/>
                </a:cubicBezTo>
                <a:cubicBezTo>
                  <a:pt x="95539" y="3344"/>
                  <a:pt x="95539" y="3344"/>
                  <a:pt x="95539" y="3377"/>
                </a:cubicBezTo>
                <a:cubicBezTo>
                  <a:pt x="95539" y="3410"/>
                  <a:pt x="95539" y="3443"/>
                  <a:pt x="95539" y="3509"/>
                </a:cubicBezTo>
                <a:cubicBezTo>
                  <a:pt x="95539" y="3542"/>
                  <a:pt x="95539" y="3641"/>
                  <a:pt x="95472" y="3641"/>
                </a:cubicBezTo>
                <a:cubicBezTo>
                  <a:pt x="95439" y="3641"/>
                  <a:pt x="95439" y="3608"/>
                  <a:pt x="95406" y="3608"/>
                </a:cubicBezTo>
                <a:cubicBezTo>
                  <a:pt x="95340" y="3608"/>
                  <a:pt x="95274" y="3608"/>
                  <a:pt x="95208" y="3575"/>
                </a:cubicBezTo>
                <a:cubicBezTo>
                  <a:pt x="95175" y="3575"/>
                  <a:pt x="95175" y="3542"/>
                  <a:pt x="95108" y="3542"/>
                </a:cubicBezTo>
                <a:lnTo>
                  <a:pt x="95075" y="3542"/>
                </a:lnTo>
                <a:cubicBezTo>
                  <a:pt x="95009" y="3542"/>
                  <a:pt x="94976" y="3509"/>
                  <a:pt x="94943" y="3509"/>
                </a:cubicBezTo>
                <a:cubicBezTo>
                  <a:pt x="94877" y="3476"/>
                  <a:pt x="94843" y="3443"/>
                  <a:pt x="94777" y="3410"/>
                </a:cubicBezTo>
                <a:cubicBezTo>
                  <a:pt x="94744" y="3410"/>
                  <a:pt x="94744" y="3377"/>
                  <a:pt x="94711" y="3377"/>
                </a:cubicBezTo>
                <a:lnTo>
                  <a:pt x="94612" y="3377"/>
                </a:lnTo>
                <a:cubicBezTo>
                  <a:pt x="94579" y="3344"/>
                  <a:pt x="94546" y="3344"/>
                  <a:pt x="94512" y="3310"/>
                </a:cubicBezTo>
                <a:cubicBezTo>
                  <a:pt x="94446" y="3310"/>
                  <a:pt x="94413" y="3277"/>
                  <a:pt x="94380" y="3277"/>
                </a:cubicBezTo>
                <a:cubicBezTo>
                  <a:pt x="94347" y="3244"/>
                  <a:pt x="94314" y="3244"/>
                  <a:pt x="94281" y="3244"/>
                </a:cubicBezTo>
                <a:cubicBezTo>
                  <a:pt x="94215" y="3211"/>
                  <a:pt x="94115" y="3178"/>
                  <a:pt x="94016" y="3145"/>
                </a:cubicBezTo>
                <a:lnTo>
                  <a:pt x="93850" y="3145"/>
                </a:lnTo>
                <a:cubicBezTo>
                  <a:pt x="93784" y="3112"/>
                  <a:pt x="93718" y="3079"/>
                  <a:pt x="93652" y="3046"/>
                </a:cubicBezTo>
                <a:cubicBezTo>
                  <a:pt x="93619" y="3012"/>
                  <a:pt x="93586" y="3012"/>
                  <a:pt x="93552" y="3012"/>
                </a:cubicBezTo>
                <a:cubicBezTo>
                  <a:pt x="93519" y="3012"/>
                  <a:pt x="93486" y="2946"/>
                  <a:pt x="93453" y="2946"/>
                </a:cubicBezTo>
                <a:lnTo>
                  <a:pt x="93387" y="2913"/>
                </a:lnTo>
                <a:cubicBezTo>
                  <a:pt x="93321" y="2880"/>
                  <a:pt x="93321" y="2847"/>
                  <a:pt x="93288" y="2814"/>
                </a:cubicBezTo>
                <a:cubicBezTo>
                  <a:pt x="93221" y="2781"/>
                  <a:pt x="93188" y="2781"/>
                  <a:pt x="93155" y="2748"/>
                </a:cubicBezTo>
                <a:cubicBezTo>
                  <a:pt x="93122" y="2715"/>
                  <a:pt x="93089" y="2715"/>
                  <a:pt x="93056" y="2681"/>
                </a:cubicBezTo>
                <a:cubicBezTo>
                  <a:pt x="93023" y="2648"/>
                  <a:pt x="93023" y="2582"/>
                  <a:pt x="92957" y="2582"/>
                </a:cubicBezTo>
                <a:cubicBezTo>
                  <a:pt x="92946" y="2571"/>
                  <a:pt x="92934" y="2567"/>
                  <a:pt x="92923" y="2567"/>
                </a:cubicBezTo>
                <a:cubicBezTo>
                  <a:pt x="92901" y="2567"/>
                  <a:pt x="92879" y="2582"/>
                  <a:pt x="92857" y="2582"/>
                </a:cubicBezTo>
                <a:cubicBezTo>
                  <a:pt x="92824" y="2582"/>
                  <a:pt x="92824" y="2549"/>
                  <a:pt x="92791" y="2516"/>
                </a:cubicBezTo>
                <a:lnTo>
                  <a:pt x="92692" y="2516"/>
                </a:lnTo>
                <a:cubicBezTo>
                  <a:pt x="92659" y="2516"/>
                  <a:pt x="92659" y="2483"/>
                  <a:pt x="92592" y="2483"/>
                </a:cubicBezTo>
                <a:lnTo>
                  <a:pt x="92129" y="2483"/>
                </a:lnTo>
                <a:cubicBezTo>
                  <a:pt x="92063" y="2450"/>
                  <a:pt x="91997" y="2417"/>
                  <a:pt x="91930" y="2417"/>
                </a:cubicBezTo>
                <a:lnTo>
                  <a:pt x="91798" y="2384"/>
                </a:lnTo>
                <a:cubicBezTo>
                  <a:pt x="91699" y="2317"/>
                  <a:pt x="91632" y="2251"/>
                  <a:pt x="91533" y="2251"/>
                </a:cubicBezTo>
                <a:lnTo>
                  <a:pt x="90705" y="2251"/>
                </a:lnTo>
                <a:cubicBezTo>
                  <a:pt x="90705" y="2284"/>
                  <a:pt x="90705" y="2350"/>
                  <a:pt x="90705" y="2384"/>
                </a:cubicBezTo>
                <a:cubicBezTo>
                  <a:pt x="90705" y="2417"/>
                  <a:pt x="90772" y="2417"/>
                  <a:pt x="90772" y="2450"/>
                </a:cubicBezTo>
                <a:cubicBezTo>
                  <a:pt x="90838" y="2516"/>
                  <a:pt x="90871" y="2582"/>
                  <a:pt x="90937" y="2648"/>
                </a:cubicBezTo>
                <a:cubicBezTo>
                  <a:pt x="91003" y="2715"/>
                  <a:pt x="91070" y="2748"/>
                  <a:pt x="91136" y="2781"/>
                </a:cubicBezTo>
                <a:lnTo>
                  <a:pt x="91235" y="2781"/>
                </a:lnTo>
                <a:lnTo>
                  <a:pt x="91301" y="2814"/>
                </a:lnTo>
                <a:cubicBezTo>
                  <a:pt x="91334" y="2814"/>
                  <a:pt x="91334" y="2847"/>
                  <a:pt x="91368" y="2880"/>
                </a:cubicBezTo>
                <a:cubicBezTo>
                  <a:pt x="91434" y="2946"/>
                  <a:pt x="91467" y="2979"/>
                  <a:pt x="91533" y="3046"/>
                </a:cubicBezTo>
                <a:cubicBezTo>
                  <a:pt x="91566" y="3046"/>
                  <a:pt x="91599" y="3079"/>
                  <a:pt x="91599" y="3079"/>
                </a:cubicBezTo>
                <a:cubicBezTo>
                  <a:pt x="91632" y="3112"/>
                  <a:pt x="91632" y="3178"/>
                  <a:pt x="91665" y="3178"/>
                </a:cubicBezTo>
                <a:cubicBezTo>
                  <a:pt x="91699" y="3211"/>
                  <a:pt x="91765" y="3244"/>
                  <a:pt x="91765" y="3277"/>
                </a:cubicBezTo>
                <a:cubicBezTo>
                  <a:pt x="91798" y="3310"/>
                  <a:pt x="91831" y="3377"/>
                  <a:pt x="91864" y="3443"/>
                </a:cubicBezTo>
                <a:cubicBezTo>
                  <a:pt x="91864" y="3476"/>
                  <a:pt x="91864" y="3476"/>
                  <a:pt x="91864" y="3509"/>
                </a:cubicBezTo>
                <a:cubicBezTo>
                  <a:pt x="91864" y="3575"/>
                  <a:pt x="91930" y="3575"/>
                  <a:pt x="91930" y="3608"/>
                </a:cubicBezTo>
                <a:cubicBezTo>
                  <a:pt x="91963" y="3641"/>
                  <a:pt x="91997" y="3708"/>
                  <a:pt x="91997" y="3774"/>
                </a:cubicBezTo>
                <a:lnTo>
                  <a:pt x="91997" y="3906"/>
                </a:lnTo>
                <a:lnTo>
                  <a:pt x="91798" y="3906"/>
                </a:lnTo>
                <a:cubicBezTo>
                  <a:pt x="91765" y="3906"/>
                  <a:pt x="91732" y="3906"/>
                  <a:pt x="91699" y="3873"/>
                </a:cubicBezTo>
                <a:lnTo>
                  <a:pt x="91599" y="3873"/>
                </a:lnTo>
                <a:cubicBezTo>
                  <a:pt x="91566" y="3873"/>
                  <a:pt x="91533" y="3840"/>
                  <a:pt x="91500" y="3807"/>
                </a:cubicBezTo>
                <a:cubicBezTo>
                  <a:pt x="91467" y="3774"/>
                  <a:pt x="91434" y="3774"/>
                  <a:pt x="91401" y="3741"/>
                </a:cubicBezTo>
                <a:cubicBezTo>
                  <a:pt x="91334" y="3708"/>
                  <a:pt x="91401" y="3675"/>
                  <a:pt x="91334" y="3675"/>
                </a:cubicBezTo>
                <a:cubicBezTo>
                  <a:pt x="91301" y="3641"/>
                  <a:pt x="91301" y="3641"/>
                  <a:pt x="91268" y="3608"/>
                </a:cubicBezTo>
                <a:cubicBezTo>
                  <a:pt x="91235" y="3575"/>
                  <a:pt x="91202" y="3575"/>
                  <a:pt x="91136" y="3542"/>
                </a:cubicBezTo>
                <a:cubicBezTo>
                  <a:pt x="91103" y="3509"/>
                  <a:pt x="91070" y="3476"/>
                  <a:pt x="91037" y="3443"/>
                </a:cubicBezTo>
                <a:lnTo>
                  <a:pt x="90904" y="3377"/>
                </a:lnTo>
                <a:cubicBezTo>
                  <a:pt x="90871" y="3310"/>
                  <a:pt x="90805" y="3277"/>
                  <a:pt x="90739" y="3244"/>
                </a:cubicBezTo>
                <a:lnTo>
                  <a:pt x="90639" y="3178"/>
                </a:lnTo>
                <a:cubicBezTo>
                  <a:pt x="90639" y="3178"/>
                  <a:pt x="90606" y="3145"/>
                  <a:pt x="90573" y="3145"/>
                </a:cubicBezTo>
                <a:lnTo>
                  <a:pt x="90507" y="3079"/>
                </a:lnTo>
                <a:cubicBezTo>
                  <a:pt x="90441" y="3012"/>
                  <a:pt x="90408" y="2979"/>
                  <a:pt x="90341" y="2946"/>
                </a:cubicBezTo>
                <a:lnTo>
                  <a:pt x="90242" y="2913"/>
                </a:lnTo>
                <a:lnTo>
                  <a:pt x="90176" y="2913"/>
                </a:lnTo>
                <a:cubicBezTo>
                  <a:pt x="90110" y="2913"/>
                  <a:pt x="90043" y="2913"/>
                  <a:pt x="89977" y="2880"/>
                </a:cubicBezTo>
                <a:cubicBezTo>
                  <a:pt x="89944" y="2847"/>
                  <a:pt x="89911" y="2847"/>
                  <a:pt x="89878" y="2814"/>
                </a:cubicBezTo>
                <a:cubicBezTo>
                  <a:pt x="89878" y="2781"/>
                  <a:pt x="89878" y="2748"/>
                  <a:pt x="89845" y="2715"/>
                </a:cubicBezTo>
                <a:cubicBezTo>
                  <a:pt x="89812" y="2681"/>
                  <a:pt x="89812" y="2648"/>
                  <a:pt x="89745" y="2615"/>
                </a:cubicBezTo>
                <a:lnTo>
                  <a:pt x="89679" y="2615"/>
                </a:lnTo>
                <a:cubicBezTo>
                  <a:pt x="89646" y="2582"/>
                  <a:pt x="89613" y="2582"/>
                  <a:pt x="89547" y="2549"/>
                </a:cubicBezTo>
                <a:lnTo>
                  <a:pt x="89017" y="2549"/>
                </a:lnTo>
                <a:lnTo>
                  <a:pt x="89017" y="2681"/>
                </a:lnTo>
                <a:cubicBezTo>
                  <a:pt x="89017" y="2748"/>
                  <a:pt x="89050" y="2781"/>
                  <a:pt x="89083" y="2847"/>
                </a:cubicBezTo>
                <a:cubicBezTo>
                  <a:pt x="89083" y="2913"/>
                  <a:pt x="89183" y="3012"/>
                  <a:pt x="89216" y="3079"/>
                </a:cubicBezTo>
                <a:cubicBezTo>
                  <a:pt x="89249" y="3112"/>
                  <a:pt x="89249" y="3178"/>
                  <a:pt x="89249" y="3211"/>
                </a:cubicBezTo>
                <a:cubicBezTo>
                  <a:pt x="89249" y="3244"/>
                  <a:pt x="89249" y="3277"/>
                  <a:pt x="89249" y="3344"/>
                </a:cubicBezTo>
                <a:cubicBezTo>
                  <a:pt x="89249" y="3377"/>
                  <a:pt x="89249" y="3410"/>
                  <a:pt x="89249" y="3443"/>
                </a:cubicBezTo>
                <a:lnTo>
                  <a:pt x="89249" y="3509"/>
                </a:lnTo>
                <a:lnTo>
                  <a:pt x="89249" y="3608"/>
                </a:lnTo>
                <a:cubicBezTo>
                  <a:pt x="89249" y="3641"/>
                  <a:pt x="89216" y="3641"/>
                  <a:pt x="89216" y="3675"/>
                </a:cubicBezTo>
                <a:cubicBezTo>
                  <a:pt x="89183" y="3807"/>
                  <a:pt x="89116" y="3906"/>
                  <a:pt x="89083" y="4039"/>
                </a:cubicBezTo>
                <a:cubicBezTo>
                  <a:pt x="89083" y="4072"/>
                  <a:pt x="89083" y="4105"/>
                  <a:pt x="89050" y="4138"/>
                </a:cubicBezTo>
                <a:cubicBezTo>
                  <a:pt x="89017" y="4138"/>
                  <a:pt x="89050" y="4204"/>
                  <a:pt x="89017" y="4204"/>
                </a:cubicBezTo>
                <a:cubicBezTo>
                  <a:pt x="88984" y="4237"/>
                  <a:pt x="88918" y="4237"/>
                  <a:pt x="88885" y="4237"/>
                </a:cubicBezTo>
                <a:cubicBezTo>
                  <a:pt x="88852" y="4237"/>
                  <a:pt x="88785" y="4204"/>
                  <a:pt x="88752" y="4171"/>
                </a:cubicBezTo>
                <a:cubicBezTo>
                  <a:pt x="88686" y="4171"/>
                  <a:pt x="88653" y="4138"/>
                  <a:pt x="88620" y="4138"/>
                </a:cubicBezTo>
                <a:cubicBezTo>
                  <a:pt x="88554" y="4072"/>
                  <a:pt x="88487" y="4039"/>
                  <a:pt x="88487" y="3973"/>
                </a:cubicBezTo>
                <a:cubicBezTo>
                  <a:pt x="88454" y="3906"/>
                  <a:pt x="88487" y="3939"/>
                  <a:pt x="88487" y="3906"/>
                </a:cubicBezTo>
                <a:cubicBezTo>
                  <a:pt x="88454" y="3840"/>
                  <a:pt x="88454" y="3741"/>
                  <a:pt x="88454" y="3675"/>
                </a:cubicBezTo>
                <a:cubicBezTo>
                  <a:pt x="88454" y="3641"/>
                  <a:pt x="88487" y="3608"/>
                  <a:pt x="88521" y="3608"/>
                </a:cubicBezTo>
                <a:cubicBezTo>
                  <a:pt x="88554" y="3542"/>
                  <a:pt x="88587" y="3476"/>
                  <a:pt x="88653" y="3410"/>
                </a:cubicBezTo>
                <a:cubicBezTo>
                  <a:pt x="88686" y="3377"/>
                  <a:pt x="88719" y="3377"/>
                  <a:pt x="88719" y="3310"/>
                </a:cubicBezTo>
                <a:cubicBezTo>
                  <a:pt x="88752" y="3277"/>
                  <a:pt x="88785" y="3277"/>
                  <a:pt x="88785" y="3244"/>
                </a:cubicBezTo>
                <a:cubicBezTo>
                  <a:pt x="88785" y="3211"/>
                  <a:pt x="88785" y="3178"/>
                  <a:pt x="88785" y="3178"/>
                </a:cubicBezTo>
                <a:cubicBezTo>
                  <a:pt x="88785" y="3112"/>
                  <a:pt x="88719" y="3112"/>
                  <a:pt x="88686" y="3079"/>
                </a:cubicBezTo>
                <a:cubicBezTo>
                  <a:pt x="88686" y="3046"/>
                  <a:pt x="88653" y="3012"/>
                  <a:pt x="88620" y="2946"/>
                </a:cubicBezTo>
                <a:cubicBezTo>
                  <a:pt x="88620" y="2913"/>
                  <a:pt x="88554" y="2913"/>
                  <a:pt x="88554" y="2880"/>
                </a:cubicBezTo>
                <a:lnTo>
                  <a:pt x="88554" y="2814"/>
                </a:lnTo>
                <a:cubicBezTo>
                  <a:pt x="88554" y="2781"/>
                  <a:pt x="88554" y="2748"/>
                  <a:pt x="88554" y="2715"/>
                </a:cubicBezTo>
                <a:cubicBezTo>
                  <a:pt x="88554" y="2648"/>
                  <a:pt x="88521" y="2582"/>
                  <a:pt x="88454" y="2549"/>
                </a:cubicBezTo>
                <a:lnTo>
                  <a:pt x="88355" y="2483"/>
                </a:lnTo>
                <a:cubicBezTo>
                  <a:pt x="88322" y="2450"/>
                  <a:pt x="88289" y="2450"/>
                  <a:pt x="88256" y="2417"/>
                </a:cubicBezTo>
                <a:cubicBezTo>
                  <a:pt x="88223" y="2384"/>
                  <a:pt x="88190" y="2384"/>
                  <a:pt x="88156" y="2350"/>
                </a:cubicBezTo>
                <a:cubicBezTo>
                  <a:pt x="88123" y="2317"/>
                  <a:pt x="88123" y="2284"/>
                  <a:pt x="88090" y="2284"/>
                </a:cubicBezTo>
                <a:cubicBezTo>
                  <a:pt x="88079" y="2273"/>
                  <a:pt x="88068" y="2269"/>
                  <a:pt x="88056" y="2269"/>
                </a:cubicBezTo>
                <a:cubicBezTo>
                  <a:pt x="88031" y="2269"/>
                  <a:pt x="88002" y="2284"/>
                  <a:pt x="87958" y="2284"/>
                </a:cubicBezTo>
                <a:cubicBezTo>
                  <a:pt x="87941" y="2268"/>
                  <a:pt x="87916" y="2259"/>
                  <a:pt x="87892" y="2259"/>
                </a:cubicBezTo>
                <a:cubicBezTo>
                  <a:pt x="87867" y="2259"/>
                  <a:pt x="87842" y="2268"/>
                  <a:pt x="87825" y="2284"/>
                </a:cubicBezTo>
                <a:cubicBezTo>
                  <a:pt x="87792" y="2284"/>
                  <a:pt x="87759" y="2317"/>
                  <a:pt x="87726" y="2317"/>
                </a:cubicBezTo>
                <a:lnTo>
                  <a:pt x="87561" y="2350"/>
                </a:lnTo>
                <a:cubicBezTo>
                  <a:pt x="87527" y="2350"/>
                  <a:pt x="87527" y="2384"/>
                  <a:pt x="87494" y="2384"/>
                </a:cubicBezTo>
                <a:cubicBezTo>
                  <a:pt x="87428" y="2417"/>
                  <a:pt x="87362" y="2450"/>
                  <a:pt x="87296" y="2483"/>
                </a:cubicBezTo>
                <a:cubicBezTo>
                  <a:pt x="87263" y="2516"/>
                  <a:pt x="87230" y="2549"/>
                  <a:pt x="87196" y="2582"/>
                </a:cubicBezTo>
                <a:cubicBezTo>
                  <a:pt x="87163" y="2582"/>
                  <a:pt x="87130" y="2615"/>
                  <a:pt x="87097" y="2615"/>
                </a:cubicBezTo>
                <a:cubicBezTo>
                  <a:pt x="87064" y="2615"/>
                  <a:pt x="87064" y="2648"/>
                  <a:pt x="87031" y="2648"/>
                </a:cubicBezTo>
                <a:lnTo>
                  <a:pt x="86932" y="2648"/>
                </a:lnTo>
                <a:cubicBezTo>
                  <a:pt x="86898" y="2648"/>
                  <a:pt x="86865" y="2681"/>
                  <a:pt x="86832" y="2681"/>
                </a:cubicBezTo>
                <a:lnTo>
                  <a:pt x="86733" y="2748"/>
                </a:lnTo>
                <a:cubicBezTo>
                  <a:pt x="86700" y="2748"/>
                  <a:pt x="86667" y="2781"/>
                  <a:pt x="86634" y="2814"/>
                </a:cubicBezTo>
                <a:lnTo>
                  <a:pt x="85773" y="2814"/>
                </a:lnTo>
                <a:cubicBezTo>
                  <a:pt x="85740" y="2814"/>
                  <a:pt x="85707" y="2847"/>
                  <a:pt x="85674" y="2847"/>
                </a:cubicBezTo>
                <a:cubicBezTo>
                  <a:pt x="85641" y="2847"/>
                  <a:pt x="85641" y="2880"/>
                  <a:pt x="85607" y="2913"/>
                </a:cubicBezTo>
                <a:cubicBezTo>
                  <a:pt x="85541" y="2913"/>
                  <a:pt x="85475" y="2946"/>
                  <a:pt x="85442" y="2946"/>
                </a:cubicBezTo>
                <a:lnTo>
                  <a:pt x="84780" y="2946"/>
                </a:lnTo>
                <a:cubicBezTo>
                  <a:pt x="84747" y="2946"/>
                  <a:pt x="84681" y="2946"/>
                  <a:pt x="84647" y="2979"/>
                </a:cubicBezTo>
                <a:lnTo>
                  <a:pt x="84581" y="2979"/>
                </a:lnTo>
                <a:cubicBezTo>
                  <a:pt x="84548" y="3012"/>
                  <a:pt x="84515" y="3012"/>
                  <a:pt x="84515" y="3079"/>
                </a:cubicBezTo>
                <a:lnTo>
                  <a:pt x="84515" y="3145"/>
                </a:lnTo>
                <a:cubicBezTo>
                  <a:pt x="84515" y="3178"/>
                  <a:pt x="84515" y="3211"/>
                  <a:pt x="84548" y="3244"/>
                </a:cubicBezTo>
                <a:lnTo>
                  <a:pt x="84614" y="3244"/>
                </a:lnTo>
                <a:cubicBezTo>
                  <a:pt x="84647" y="3244"/>
                  <a:pt x="84681" y="3277"/>
                  <a:pt x="84714" y="3277"/>
                </a:cubicBezTo>
                <a:lnTo>
                  <a:pt x="84879" y="3277"/>
                </a:lnTo>
                <a:cubicBezTo>
                  <a:pt x="84945" y="3277"/>
                  <a:pt x="84978" y="3277"/>
                  <a:pt x="85012" y="3310"/>
                </a:cubicBezTo>
                <a:cubicBezTo>
                  <a:pt x="85045" y="3310"/>
                  <a:pt x="85078" y="3344"/>
                  <a:pt x="85111" y="3377"/>
                </a:cubicBezTo>
                <a:cubicBezTo>
                  <a:pt x="85144" y="3377"/>
                  <a:pt x="85177" y="3410"/>
                  <a:pt x="85177" y="3443"/>
                </a:cubicBezTo>
                <a:cubicBezTo>
                  <a:pt x="85210" y="3476"/>
                  <a:pt x="85210" y="3509"/>
                  <a:pt x="85243" y="3542"/>
                </a:cubicBezTo>
                <a:cubicBezTo>
                  <a:pt x="85243" y="3575"/>
                  <a:pt x="85276" y="3575"/>
                  <a:pt x="85309" y="3608"/>
                </a:cubicBezTo>
                <a:cubicBezTo>
                  <a:pt x="85309" y="3641"/>
                  <a:pt x="85309" y="3708"/>
                  <a:pt x="85343" y="3708"/>
                </a:cubicBezTo>
                <a:cubicBezTo>
                  <a:pt x="85376" y="3724"/>
                  <a:pt x="85392" y="3724"/>
                  <a:pt x="85405" y="3724"/>
                </a:cubicBezTo>
                <a:cubicBezTo>
                  <a:pt x="85417" y="3724"/>
                  <a:pt x="85425" y="3724"/>
                  <a:pt x="85442" y="3741"/>
                </a:cubicBezTo>
                <a:cubicBezTo>
                  <a:pt x="85508" y="3774"/>
                  <a:pt x="85574" y="3807"/>
                  <a:pt x="85607" y="3807"/>
                </a:cubicBezTo>
                <a:lnTo>
                  <a:pt x="85872" y="3807"/>
                </a:lnTo>
                <a:cubicBezTo>
                  <a:pt x="85938" y="3807"/>
                  <a:pt x="85905" y="3840"/>
                  <a:pt x="85938" y="3873"/>
                </a:cubicBezTo>
                <a:cubicBezTo>
                  <a:pt x="85972" y="3873"/>
                  <a:pt x="86005" y="3906"/>
                  <a:pt x="86038" y="3939"/>
                </a:cubicBezTo>
                <a:lnTo>
                  <a:pt x="86203" y="4039"/>
                </a:lnTo>
                <a:cubicBezTo>
                  <a:pt x="86236" y="4039"/>
                  <a:pt x="86236" y="4039"/>
                  <a:pt x="86270" y="4072"/>
                </a:cubicBezTo>
                <a:lnTo>
                  <a:pt x="86336" y="4072"/>
                </a:lnTo>
                <a:cubicBezTo>
                  <a:pt x="86402" y="4105"/>
                  <a:pt x="86468" y="4171"/>
                  <a:pt x="86501" y="4237"/>
                </a:cubicBezTo>
                <a:lnTo>
                  <a:pt x="86435" y="4304"/>
                </a:lnTo>
                <a:lnTo>
                  <a:pt x="86104" y="4304"/>
                </a:lnTo>
                <a:cubicBezTo>
                  <a:pt x="86071" y="4304"/>
                  <a:pt x="86038" y="4270"/>
                  <a:pt x="86005" y="4270"/>
                </a:cubicBezTo>
                <a:lnTo>
                  <a:pt x="85938" y="4270"/>
                </a:lnTo>
                <a:cubicBezTo>
                  <a:pt x="85905" y="4237"/>
                  <a:pt x="85872" y="4237"/>
                  <a:pt x="85839" y="4237"/>
                </a:cubicBezTo>
                <a:cubicBezTo>
                  <a:pt x="85773" y="4204"/>
                  <a:pt x="85707" y="4204"/>
                  <a:pt x="85641" y="4171"/>
                </a:cubicBezTo>
                <a:cubicBezTo>
                  <a:pt x="85607" y="4138"/>
                  <a:pt x="85574" y="4105"/>
                  <a:pt x="85541" y="4072"/>
                </a:cubicBezTo>
                <a:lnTo>
                  <a:pt x="85442" y="4039"/>
                </a:lnTo>
                <a:lnTo>
                  <a:pt x="85343" y="3973"/>
                </a:lnTo>
                <a:cubicBezTo>
                  <a:pt x="85309" y="3939"/>
                  <a:pt x="85309" y="3873"/>
                  <a:pt x="85276" y="3873"/>
                </a:cubicBezTo>
                <a:lnTo>
                  <a:pt x="84714" y="3873"/>
                </a:lnTo>
                <a:cubicBezTo>
                  <a:pt x="84681" y="3873"/>
                  <a:pt x="84681" y="3774"/>
                  <a:pt x="84614" y="3741"/>
                </a:cubicBezTo>
                <a:cubicBezTo>
                  <a:pt x="84548" y="3741"/>
                  <a:pt x="84515" y="3708"/>
                  <a:pt x="84449" y="3708"/>
                </a:cubicBezTo>
                <a:cubicBezTo>
                  <a:pt x="84416" y="3708"/>
                  <a:pt x="84383" y="3675"/>
                  <a:pt x="84349" y="3675"/>
                </a:cubicBezTo>
                <a:cubicBezTo>
                  <a:pt x="84283" y="3641"/>
                  <a:pt x="84184" y="3608"/>
                  <a:pt x="84118" y="3575"/>
                </a:cubicBezTo>
                <a:cubicBezTo>
                  <a:pt x="84118" y="3542"/>
                  <a:pt x="84085" y="3509"/>
                  <a:pt x="84052" y="3476"/>
                </a:cubicBezTo>
                <a:cubicBezTo>
                  <a:pt x="84018" y="3443"/>
                  <a:pt x="83985" y="3443"/>
                  <a:pt x="83985" y="3410"/>
                </a:cubicBezTo>
                <a:cubicBezTo>
                  <a:pt x="83952" y="3377"/>
                  <a:pt x="83985" y="3344"/>
                  <a:pt x="83919" y="3344"/>
                </a:cubicBezTo>
                <a:cubicBezTo>
                  <a:pt x="83886" y="3310"/>
                  <a:pt x="83886" y="3277"/>
                  <a:pt x="83853" y="3277"/>
                </a:cubicBezTo>
                <a:cubicBezTo>
                  <a:pt x="83836" y="3261"/>
                  <a:pt x="83820" y="3252"/>
                  <a:pt x="83803" y="3252"/>
                </a:cubicBezTo>
                <a:cubicBezTo>
                  <a:pt x="83787" y="3252"/>
                  <a:pt x="83770" y="3261"/>
                  <a:pt x="83754" y="3277"/>
                </a:cubicBezTo>
                <a:cubicBezTo>
                  <a:pt x="83654" y="3277"/>
                  <a:pt x="83522" y="3277"/>
                  <a:pt x="83423" y="3344"/>
                </a:cubicBezTo>
                <a:cubicBezTo>
                  <a:pt x="83389" y="3344"/>
                  <a:pt x="83356" y="3344"/>
                  <a:pt x="83356" y="3377"/>
                </a:cubicBezTo>
                <a:lnTo>
                  <a:pt x="83224" y="3410"/>
                </a:lnTo>
                <a:cubicBezTo>
                  <a:pt x="83191" y="3410"/>
                  <a:pt x="83191" y="3443"/>
                  <a:pt x="83158" y="3476"/>
                </a:cubicBezTo>
                <a:lnTo>
                  <a:pt x="83058" y="3476"/>
                </a:lnTo>
                <a:cubicBezTo>
                  <a:pt x="83025" y="3509"/>
                  <a:pt x="83025" y="3542"/>
                  <a:pt x="82992" y="3542"/>
                </a:cubicBezTo>
                <a:lnTo>
                  <a:pt x="82760" y="3641"/>
                </a:lnTo>
                <a:lnTo>
                  <a:pt x="82694" y="3641"/>
                </a:lnTo>
                <a:cubicBezTo>
                  <a:pt x="82628" y="3641"/>
                  <a:pt x="82628" y="3708"/>
                  <a:pt x="82595" y="3774"/>
                </a:cubicBezTo>
                <a:cubicBezTo>
                  <a:pt x="82628" y="3840"/>
                  <a:pt x="82628" y="3906"/>
                  <a:pt x="82694" y="3973"/>
                </a:cubicBezTo>
                <a:cubicBezTo>
                  <a:pt x="82727" y="4006"/>
                  <a:pt x="82760" y="4006"/>
                  <a:pt x="82760" y="4039"/>
                </a:cubicBezTo>
                <a:cubicBezTo>
                  <a:pt x="82794" y="4072"/>
                  <a:pt x="82794" y="4105"/>
                  <a:pt x="82827" y="4138"/>
                </a:cubicBezTo>
                <a:cubicBezTo>
                  <a:pt x="82827" y="4138"/>
                  <a:pt x="82827" y="4171"/>
                  <a:pt x="82827" y="4204"/>
                </a:cubicBezTo>
                <a:lnTo>
                  <a:pt x="82827" y="4866"/>
                </a:lnTo>
                <a:lnTo>
                  <a:pt x="82330" y="4866"/>
                </a:lnTo>
                <a:cubicBezTo>
                  <a:pt x="82264" y="4866"/>
                  <a:pt x="82198" y="4833"/>
                  <a:pt x="82165" y="4833"/>
                </a:cubicBezTo>
                <a:cubicBezTo>
                  <a:pt x="82131" y="4800"/>
                  <a:pt x="82098" y="4767"/>
                  <a:pt x="82065" y="4767"/>
                </a:cubicBezTo>
                <a:cubicBezTo>
                  <a:pt x="82032" y="4734"/>
                  <a:pt x="81999" y="4701"/>
                  <a:pt x="81966" y="4668"/>
                </a:cubicBezTo>
                <a:cubicBezTo>
                  <a:pt x="81966" y="4668"/>
                  <a:pt x="81951" y="4653"/>
                  <a:pt x="81932" y="4653"/>
                </a:cubicBezTo>
                <a:cubicBezTo>
                  <a:pt x="81922" y="4653"/>
                  <a:pt x="81911" y="4657"/>
                  <a:pt x="81900" y="4668"/>
                </a:cubicBezTo>
                <a:lnTo>
                  <a:pt x="80973" y="4668"/>
                </a:lnTo>
                <a:cubicBezTo>
                  <a:pt x="80973" y="4668"/>
                  <a:pt x="80907" y="4668"/>
                  <a:pt x="80907" y="4701"/>
                </a:cubicBezTo>
                <a:cubicBezTo>
                  <a:pt x="80874" y="4734"/>
                  <a:pt x="80840" y="4833"/>
                  <a:pt x="80807" y="4866"/>
                </a:cubicBezTo>
                <a:cubicBezTo>
                  <a:pt x="80807" y="4899"/>
                  <a:pt x="80774" y="4933"/>
                  <a:pt x="80741" y="4966"/>
                </a:cubicBezTo>
                <a:cubicBezTo>
                  <a:pt x="80675" y="4966"/>
                  <a:pt x="80642" y="4966"/>
                  <a:pt x="80576" y="4999"/>
                </a:cubicBezTo>
                <a:cubicBezTo>
                  <a:pt x="80476" y="5032"/>
                  <a:pt x="80410" y="5065"/>
                  <a:pt x="80344" y="5098"/>
                </a:cubicBezTo>
                <a:cubicBezTo>
                  <a:pt x="80278" y="5098"/>
                  <a:pt x="80211" y="5098"/>
                  <a:pt x="80178" y="5131"/>
                </a:cubicBezTo>
                <a:cubicBezTo>
                  <a:pt x="80112" y="5131"/>
                  <a:pt x="80046" y="5197"/>
                  <a:pt x="80013" y="5264"/>
                </a:cubicBezTo>
                <a:lnTo>
                  <a:pt x="79914" y="5363"/>
                </a:lnTo>
                <a:cubicBezTo>
                  <a:pt x="79880" y="5396"/>
                  <a:pt x="79814" y="5462"/>
                  <a:pt x="79748" y="5495"/>
                </a:cubicBezTo>
                <a:cubicBezTo>
                  <a:pt x="79715" y="5495"/>
                  <a:pt x="79682" y="5562"/>
                  <a:pt x="79649" y="5562"/>
                </a:cubicBezTo>
                <a:lnTo>
                  <a:pt x="79285" y="5562"/>
                </a:lnTo>
                <a:cubicBezTo>
                  <a:pt x="79218" y="5562"/>
                  <a:pt x="79218" y="5595"/>
                  <a:pt x="79185" y="5595"/>
                </a:cubicBezTo>
                <a:lnTo>
                  <a:pt x="79086" y="5595"/>
                </a:lnTo>
                <a:cubicBezTo>
                  <a:pt x="79020" y="5595"/>
                  <a:pt x="78987" y="5628"/>
                  <a:pt x="78953" y="5661"/>
                </a:cubicBezTo>
                <a:lnTo>
                  <a:pt x="78854" y="5727"/>
                </a:lnTo>
                <a:cubicBezTo>
                  <a:pt x="78821" y="5727"/>
                  <a:pt x="78821" y="5760"/>
                  <a:pt x="78788" y="5760"/>
                </a:cubicBezTo>
                <a:lnTo>
                  <a:pt x="78689" y="5760"/>
                </a:lnTo>
                <a:lnTo>
                  <a:pt x="78689" y="5893"/>
                </a:lnTo>
                <a:cubicBezTo>
                  <a:pt x="78689" y="5893"/>
                  <a:pt x="78656" y="5926"/>
                  <a:pt x="78622" y="5926"/>
                </a:cubicBezTo>
                <a:lnTo>
                  <a:pt x="78556" y="5926"/>
                </a:lnTo>
                <a:cubicBezTo>
                  <a:pt x="78523" y="5926"/>
                  <a:pt x="78490" y="5926"/>
                  <a:pt x="78457" y="5959"/>
                </a:cubicBezTo>
                <a:cubicBezTo>
                  <a:pt x="78424" y="5992"/>
                  <a:pt x="78424" y="6025"/>
                  <a:pt x="78424" y="6025"/>
                </a:cubicBezTo>
                <a:cubicBezTo>
                  <a:pt x="78391" y="6058"/>
                  <a:pt x="78325" y="6157"/>
                  <a:pt x="78258" y="6257"/>
                </a:cubicBezTo>
                <a:cubicBezTo>
                  <a:pt x="78192" y="6323"/>
                  <a:pt x="78258" y="6323"/>
                  <a:pt x="78258" y="6323"/>
                </a:cubicBezTo>
                <a:cubicBezTo>
                  <a:pt x="78258" y="6323"/>
                  <a:pt x="78192" y="6323"/>
                  <a:pt x="78192" y="6356"/>
                </a:cubicBezTo>
                <a:cubicBezTo>
                  <a:pt x="78159" y="6356"/>
                  <a:pt x="78093" y="6389"/>
                  <a:pt x="78093" y="6422"/>
                </a:cubicBezTo>
                <a:cubicBezTo>
                  <a:pt x="78093" y="6455"/>
                  <a:pt x="78093" y="6522"/>
                  <a:pt x="78126" y="6588"/>
                </a:cubicBezTo>
                <a:lnTo>
                  <a:pt x="78291" y="6588"/>
                </a:lnTo>
                <a:cubicBezTo>
                  <a:pt x="78358" y="6588"/>
                  <a:pt x="78358" y="6621"/>
                  <a:pt x="78424" y="6621"/>
                </a:cubicBezTo>
                <a:cubicBezTo>
                  <a:pt x="78523" y="6654"/>
                  <a:pt x="78589" y="6621"/>
                  <a:pt x="78656" y="6687"/>
                </a:cubicBezTo>
                <a:lnTo>
                  <a:pt x="78722" y="6720"/>
                </a:lnTo>
                <a:cubicBezTo>
                  <a:pt x="78755" y="6753"/>
                  <a:pt x="78755" y="6786"/>
                  <a:pt x="78788" y="6819"/>
                </a:cubicBezTo>
                <a:lnTo>
                  <a:pt x="79384" y="6819"/>
                </a:lnTo>
                <a:cubicBezTo>
                  <a:pt x="79417" y="6786"/>
                  <a:pt x="79483" y="6786"/>
                  <a:pt x="79549" y="6753"/>
                </a:cubicBezTo>
                <a:cubicBezTo>
                  <a:pt x="79549" y="6753"/>
                  <a:pt x="79582" y="6753"/>
                  <a:pt x="79616" y="6720"/>
                </a:cubicBezTo>
                <a:cubicBezTo>
                  <a:pt x="79649" y="6720"/>
                  <a:pt x="79682" y="6687"/>
                  <a:pt x="79715" y="6654"/>
                </a:cubicBezTo>
                <a:cubicBezTo>
                  <a:pt x="79748" y="6621"/>
                  <a:pt x="79781" y="6588"/>
                  <a:pt x="79814" y="6588"/>
                </a:cubicBezTo>
                <a:cubicBezTo>
                  <a:pt x="79880" y="6588"/>
                  <a:pt x="79914" y="6687"/>
                  <a:pt x="79947" y="6753"/>
                </a:cubicBezTo>
                <a:cubicBezTo>
                  <a:pt x="79947" y="6819"/>
                  <a:pt x="79947" y="6853"/>
                  <a:pt x="79947" y="6919"/>
                </a:cubicBezTo>
                <a:cubicBezTo>
                  <a:pt x="79947" y="6952"/>
                  <a:pt x="79947" y="7018"/>
                  <a:pt x="79947" y="7084"/>
                </a:cubicBezTo>
                <a:cubicBezTo>
                  <a:pt x="79947" y="7117"/>
                  <a:pt x="79980" y="7117"/>
                  <a:pt x="79980" y="7151"/>
                </a:cubicBezTo>
                <a:cubicBezTo>
                  <a:pt x="79980" y="7184"/>
                  <a:pt x="79980" y="7217"/>
                  <a:pt x="80013" y="7250"/>
                </a:cubicBezTo>
                <a:cubicBezTo>
                  <a:pt x="80013" y="7250"/>
                  <a:pt x="80046" y="7283"/>
                  <a:pt x="80046" y="7316"/>
                </a:cubicBezTo>
                <a:lnTo>
                  <a:pt x="80046" y="7713"/>
                </a:lnTo>
                <a:cubicBezTo>
                  <a:pt x="80046" y="7846"/>
                  <a:pt x="79980" y="8011"/>
                  <a:pt x="79847" y="8111"/>
                </a:cubicBezTo>
                <a:cubicBezTo>
                  <a:pt x="79814" y="8111"/>
                  <a:pt x="79781" y="8144"/>
                  <a:pt x="79748" y="8177"/>
                </a:cubicBezTo>
                <a:cubicBezTo>
                  <a:pt x="79715" y="8210"/>
                  <a:pt x="79715" y="8243"/>
                  <a:pt x="79649" y="8243"/>
                </a:cubicBezTo>
                <a:lnTo>
                  <a:pt x="79318" y="8243"/>
                </a:lnTo>
                <a:cubicBezTo>
                  <a:pt x="79285" y="8243"/>
                  <a:pt x="79251" y="8210"/>
                  <a:pt x="79218" y="8210"/>
                </a:cubicBezTo>
                <a:lnTo>
                  <a:pt x="79020" y="8210"/>
                </a:lnTo>
                <a:cubicBezTo>
                  <a:pt x="78987" y="8210"/>
                  <a:pt x="78920" y="8243"/>
                  <a:pt x="78854" y="8243"/>
                </a:cubicBezTo>
                <a:cubicBezTo>
                  <a:pt x="78821" y="8243"/>
                  <a:pt x="78821" y="8309"/>
                  <a:pt x="78755" y="8342"/>
                </a:cubicBezTo>
                <a:lnTo>
                  <a:pt x="78656" y="8342"/>
                </a:lnTo>
                <a:cubicBezTo>
                  <a:pt x="78622" y="8342"/>
                  <a:pt x="78589" y="8408"/>
                  <a:pt x="78523" y="8408"/>
                </a:cubicBezTo>
                <a:lnTo>
                  <a:pt x="78093" y="8408"/>
                </a:lnTo>
                <a:cubicBezTo>
                  <a:pt x="77993" y="8375"/>
                  <a:pt x="77894" y="8375"/>
                  <a:pt x="77828" y="8342"/>
                </a:cubicBezTo>
                <a:lnTo>
                  <a:pt x="77696" y="8342"/>
                </a:lnTo>
                <a:cubicBezTo>
                  <a:pt x="77662" y="8342"/>
                  <a:pt x="77629" y="8309"/>
                  <a:pt x="77596" y="8309"/>
                </a:cubicBezTo>
                <a:lnTo>
                  <a:pt x="77166" y="8309"/>
                </a:lnTo>
                <a:cubicBezTo>
                  <a:pt x="77100" y="8342"/>
                  <a:pt x="77033" y="8375"/>
                  <a:pt x="76967" y="8408"/>
                </a:cubicBezTo>
                <a:cubicBezTo>
                  <a:pt x="76967" y="8442"/>
                  <a:pt x="76934" y="8475"/>
                  <a:pt x="76934" y="8508"/>
                </a:cubicBezTo>
                <a:cubicBezTo>
                  <a:pt x="76934" y="8541"/>
                  <a:pt x="76934" y="8574"/>
                  <a:pt x="76934" y="8607"/>
                </a:cubicBezTo>
                <a:cubicBezTo>
                  <a:pt x="76901" y="8706"/>
                  <a:pt x="76868" y="8740"/>
                  <a:pt x="76802" y="8773"/>
                </a:cubicBezTo>
                <a:cubicBezTo>
                  <a:pt x="76769" y="8806"/>
                  <a:pt x="76736" y="8806"/>
                  <a:pt x="76702" y="8806"/>
                </a:cubicBezTo>
                <a:lnTo>
                  <a:pt x="76239" y="8806"/>
                </a:lnTo>
                <a:cubicBezTo>
                  <a:pt x="76173" y="8806"/>
                  <a:pt x="76107" y="8905"/>
                  <a:pt x="76040" y="8938"/>
                </a:cubicBezTo>
                <a:cubicBezTo>
                  <a:pt x="76007" y="8938"/>
                  <a:pt x="75974" y="8971"/>
                  <a:pt x="75941" y="8971"/>
                </a:cubicBezTo>
                <a:cubicBezTo>
                  <a:pt x="75875" y="9004"/>
                  <a:pt x="75809" y="9004"/>
                  <a:pt x="75742" y="9004"/>
                </a:cubicBezTo>
                <a:lnTo>
                  <a:pt x="75610" y="9004"/>
                </a:lnTo>
                <a:cubicBezTo>
                  <a:pt x="75544" y="9004"/>
                  <a:pt x="75511" y="8971"/>
                  <a:pt x="75444" y="8971"/>
                </a:cubicBezTo>
                <a:lnTo>
                  <a:pt x="75080" y="8971"/>
                </a:lnTo>
                <a:cubicBezTo>
                  <a:pt x="75047" y="8971"/>
                  <a:pt x="74981" y="9004"/>
                  <a:pt x="74948" y="9004"/>
                </a:cubicBezTo>
                <a:cubicBezTo>
                  <a:pt x="74915" y="9004"/>
                  <a:pt x="74882" y="9037"/>
                  <a:pt x="74849" y="9037"/>
                </a:cubicBezTo>
                <a:lnTo>
                  <a:pt x="74749" y="9037"/>
                </a:lnTo>
                <a:cubicBezTo>
                  <a:pt x="74716" y="9037"/>
                  <a:pt x="74683" y="9037"/>
                  <a:pt x="74650" y="9104"/>
                </a:cubicBezTo>
                <a:lnTo>
                  <a:pt x="74617" y="9170"/>
                </a:lnTo>
                <a:lnTo>
                  <a:pt x="74617" y="9269"/>
                </a:lnTo>
                <a:cubicBezTo>
                  <a:pt x="74617" y="9269"/>
                  <a:pt x="74584" y="9302"/>
                  <a:pt x="74584" y="9335"/>
                </a:cubicBezTo>
                <a:cubicBezTo>
                  <a:pt x="74584" y="9369"/>
                  <a:pt x="74551" y="9402"/>
                  <a:pt x="74551" y="9402"/>
                </a:cubicBezTo>
                <a:cubicBezTo>
                  <a:pt x="74518" y="9435"/>
                  <a:pt x="74484" y="9468"/>
                  <a:pt x="74451" y="9468"/>
                </a:cubicBezTo>
                <a:lnTo>
                  <a:pt x="74021" y="9468"/>
                </a:lnTo>
                <a:cubicBezTo>
                  <a:pt x="73988" y="9501"/>
                  <a:pt x="73955" y="9501"/>
                  <a:pt x="73955" y="9534"/>
                </a:cubicBezTo>
                <a:cubicBezTo>
                  <a:pt x="73922" y="9567"/>
                  <a:pt x="73889" y="9633"/>
                  <a:pt x="73889" y="9666"/>
                </a:cubicBezTo>
                <a:cubicBezTo>
                  <a:pt x="73889" y="9733"/>
                  <a:pt x="73855" y="9799"/>
                  <a:pt x="73889" y="9832"/>
                </a:cubicBezTo>
                <a:cubicBezTo>
                  <a:pt x="73922" y="9898"/>
                  <a:pt x="73955" y="9931"/>
                  <a:pt x="73988" y="9997"/>
                </a:cubicBezTo>
                <a:cubicBezTo>
                  <a:pt x="74054" y="10064"/>
                  <a:pt x="74087" y="10097"/>
                  <a:pt x="74153" y="10130"/>
                </a:cubicBezTo>
                <a:cubicBezTo>
                  <a:pt x="74220" y="10163"/>
                  <a:pt x="74186" y="10262"/>
                  <a:pt x="74253" y="10295"/>
                </a:cubicBezTo>
                <a:cubicBezTo>
                  <a:pt x="74275" y="10306"/>
                  <a:pt x="74293" y="10310"/>
                  <a:pt x="74310" y="10310"/>
                </a:cubicBezTo>
                <a:cubicBezTo>
                  <a:pt x="74345" y="10310"/>
                  <a:pt x="74374" y="10295"/>
                  <a:pt x="74418" y="10295"/>
                </a:cubicBezTo>
                <a:lnTo>
                  <a:pt x="74584" y="10295"/>
                </a:lnTo>
                <a:cubicBezTo>
                  <a:pt x="74617" y="10295"/>
                  <a:pt x="74683" y="10329"/>
                  <a:pt x="74749" y="10329"/>
                </a:cubicBezTo>
                <a:cubicBezTo>
                  <a:pt x="74849" y="10362"/>
                  <a:pt x="74948" y="10395"/>
                  <a:pt x="75047" y="10461"/>
                </a:cubicBezTo>
                <a:cubicBezTo>
                  <a:pt x="75113" y="10494"/>
                  <a:pt x="75113" y="10560"/>
                  <a:pt x="75147" y="10626"/>
                </a:cubicBezTo>
                <a:lnTo>
                  <a:pt x="75974" y="10626"/>
                </a:lnTo>
                <a:lnTo>
                  <a:pt x="76305" y="10792"/>
                </a:lnTo>
                <a:lnTo>
                  <a:pt x="76404" y="10792"/>
                </a:lnTo>
                <a:cubicBezTo>
                  <a:pt x="76438" y="10792"/>
                  <a:pt x="76471" y="10825"/>
                  <a:pt x="76504" y="10825"/>
                </a:cubicBezTo>
                <a:cubicBezTo>
                  <a:pt x="76537" y="10858"/>
                  <a:pt x="76603" y="10924"/>
                  <a:pt x="76669" y="10958"/>
                </a:cubicBezTo>
                <a:lnTo>
                  <a:pt x="77331" y="10958"/>
                </a:lnTo>
                <a:cubicBezTo>
                  <a:pt x="77398" y="10924"/>
                  <a:pt x="77464" y="10891"/>
                  <a:pt x="77530" y="10858"/>
                </a:cubicBezTo>
                <a:cubicBezTo>
                  <a:pt x="77563" y="10858"/>
                  <a:pt x="77563" y="10825"/>
                  <a:pt x="77629" y="10825"/>
                </a:cubicBezTo>
                <a:lnTo>
                  <a:pt x="78093" y="10825"/>
                </a:lnTo>
                <a:cubicBezTo>
                  <a:pt x="78159" y="10825"/>
                  <a:pt x="78192" y="10759"/>
                  <a:pt x="78258" y="10759"/>
                </a:cubicBezTo>
                <a:cubicBezTo>
                  <a:pt x="78325" y="10759"/>
                  <a:pt x="78391" y="10726"/>
                  <a:pt x="78457" y="10726"/>
                </a:cubicBezTo>
                <a:lnTo>
                  <a:pt x="78523" y="10726"/>
                </a:lnTo>
                <a:cubicBezTo>
                  <a:pt x="78556" y="10759"/>
                  <a:pt x="78622" y="10759"/>
                  <a:pt x="78689" y="10759"/>
                </a:cubicBezTo>
                <a:lnTo>
                  <a:pt x="78722" y="10759"/>
                </a:lnTo>
                <a:lnTo>
                  <a:pt x="78722" y="11090"/>
                </a:lnTo>
                <a:cubicBezTo>
                  <a:pt x="78722" y="11156"/>
                  <a:pt x="78689" y="11222"/>
                  <a:pt x="78656" y="11255"/>
                </a:cubicBezTo>
                <a:cubicBezTo>
                  <a:pt x="78656" y="11289"/>
                  <a:pt x="78589" y="11289"/>
                  <a:pt x="78589" y="11289"/>
                </a:cubicBezTo>
                <a:lnTo>
                  <a:pt x="78490" y="11322"/>
                </a:lnTo>
                <a:cubicBezTo>
                  <a:pt x="78424" y="11355"/>
                  <a:pt x="78358" y="11388"/>
                  <a:pt x="78325" y="11421"/>
                </a:cubicBezTo>
                <a:cubicBezTo>
                  <a:pt x="78258" y="11454"/>
                  <a:pt x="78291" y="11520"/>
                  <a:pt x="78225" y="11520"/>
                </a:cubicBezTo>
                <a:lnTo>
                  <a:pt x="78060" y="11520"/>
                </a:lnTo>
                <a:cubicBezTo>
                  <a:pt x="78027" y="11520"/>
                  <a:pt x="77993" y="11487"/>
                  <a:pt x="77960" y="11487"/>
                </a:cubicBezTo>
                <a:lnTo>
                  <a:pt x="77861" y="11487"/>
                </a:lnTo>
                <a:cubicBezTo>
                  <a:pt x="77828" y="11487"/>
                  <a:pt x="77828" y="11421"/>
                  <a:pt x="77795" y="11421"/>
                </a:cubicBezTo>
                <a:cubicBezTo>
                  <a:pt x="77762" y="11421"/>
                  <a:pt x="77729" y="11388"/>
                  <a:pt x="77696" y="11388"/>
                </a:cubicBezTo>
                <a:lnTo>
                  <a:pt x="77497" y="11388"/>
                </a:lnTo>
                <a:cubicBezTo>
                  <a:pt x="77431" y="11388"/>
                  <a:pt x="77331" y="11388"/>
                  <a:pt x="77265" y="11421"/>
                </a:cubicBezTo>
                <a:cubicBezTo>
                  <a:pt x="77232" y="11421"/>
                  <a:pt x="77199" y="11454"/>
                  <a:pt x="77166" y="11487"/>
                </a:cubicBezTo>
                <a:cubicBezTo>
                  <a:pt x="77067" y="11520"/>
                  <a:pt x="77000" y="11520"/>
                  <a:pt x="76934" y="11520"/>
                </a:cubicBezTo>
                <a:lnTo>
                  <a:pt x="76802" y="11520"/>
                </a:lnTo>
                <a:cubicBezTo>
                  <a:pt x="76769" y="11520"/>
                  <a:pt x="76736" y="11487"/>
                  <a:pt x="76702" y="11487"/>
                </a:cubicBezTo>
                <a:lnTo>
                  <a:pt x="76570" y="11487"/>
                </a:lnTo>
                <a:cubicBezTo>
                  <a:pt x="76504" y="11487"/>
                  <a:pt x="76471" y="11421"/>
                  <a:pt x="76371" y="11421"/>
                </a:cubicBezTo>
                <a:lnTo>
                  <a:pt x="76107" y="11421"/>
                </a:lnTo>
                <a:cubicBezTo>
                  <a:pt x="76073" y="11421"/>
                  <a:pt x="76073" y="11421"/>
                  <a:pt x="76040" y="11454"/>
                </a:cubicBezTo>
                <a:cubicBezTo>
                  <a:pt x="76040" y="11520"/>
                  <a:pt x="76007" y="11586"/>
                  <a:pt x="76007" y="11653"/>
                </a:cubicBezTo>
                <a:lnTo>
                  <a:pt x="75544" y="11653"/>
                </a:lnTo>
                <a:cubicBezTo>
                  <a:pt x="75511" y="11653"/>
                  <a:pt x="75478" y="11653"/>
                  <a:pt x="75444" y="11686"/>
                </a:cubicBezTo>
                <a:cubicBezTo>
                  <a:pt x="75411" y="11719"/>
                  <a:pt x="75378" y="11752"/>
                  <a:pt x="75378" y="11785"/>
                </a:cubicBezTo>
                <a:cubicBezTo>
                  <a:pt x="75378" y="11918"/>
                  <a:pt x="75478" y="11951"/>
                  <a:pt x="75577" y="12017"/>
                </a:cubicBezTo>
                <a:cubicBezTo>
                  <a:pt x="75676" y="12083"/>
                  <a:pt x="75643" y="12083"/>
                  <a:pt x="75676" y="12116"/>
                </a:cubicBezTo>
                <a:cubicBezTo>
                  <a:pt x="75709" y="12149"/>
                  <a:pt x="75742" y="12149"/>
                  <a:pt x="75775" y="12182"/>
                </a:cubicBezTo>
                <a:lnTo>
                  <a:pt x="76007" y="12182"/>
                </a:lnTo>
                <a:cubicBezTo>
                  <a:pt x="76107" y="12182"/>
                  <a:pt x="76206" y="12215"/>
                  <a:pt x="76272" y="12282"/>
                </a:cubicBezTo>
                <a:cubicBezTo>
                  <a:pt x="76338" y="12315"/>
                  <a:pt x="76404" y="12348"/>
                  <a:pt x="76471" y="12348"/>
                </a:cubicBezTo>
                <a:lnTo>
                  <a:pt x="76669" y="12414"/>
                </a:lnTo>
                <a:cubicBezTo>
                  <a:pt x="76736" y="12447"/>
                  <a:pt x="76835" y="12480"/>
                  <a:pt x="76901" y="12547"/>
                </a:cubicBezTo>
                <a:lnTo>
                  <a:pt x="77000" y="12580"/>
                </a:lnTo>
                <a:cubicBezTo>
                  <a:pt x="76934" y="12580"/>
                  <a:pt x="76883" y="12565"/>
                  <a:pt x="76836" y="12565"/>
                </a:cubicBezTo>
                <a:cubicBezTo>
                  <a:pt x="76813" y="12565"/>
                  <a:pt x="76791" y="12569"/>
                  <a:pt x="76769" y="12580"/>
                </a:cubicBezTo>
                <a:cubicBezTo>
                  <a:pt x="76702" y="12613"/>
                  <a:pt x="76702" y="12613"/>
                  <a:pt x="76702" y="12646"/>
                </a:cubicBezTo>
                <a:cubicBezTo>
                  <a:pt x="76669" y="12679"/>
                  <a:pt x="76669" y="12679"/>
                  <a:pt x="76669" y="12712"/>
                </a:cubicBezTo>
                <a:cubicBezTo>
                  <a:pt x="76702" y="12745"/>
                  <a:pt x="76702" y="12778"/>
                  <a:pt x="76736" y="12811"/>
                </a:cubicBezTo>
                <a:lnTo>
                  <a:pt x="76802" y="12811"/>
                </a:lnTo>
                <a:cubicBezTo>
                  <a:pt x="76868" y="12844"/>
                  <a:pt x="76901" y="12844"/>
                  <a:pt x="76967" y="12878"/>
                </a:cubicBezTo>
                <a:cubicBezTo>
                  <a:pt x="77000" y="12878"/>
                  <a:pt x="77000" y="12944"/>
                  <a:pt x="77033" y="12977"/>
                </a:cubicBezTo>
                <a:cubicBezTo>
                  <a:pt x="77067" y="12977"/>
                  <a:pt x="77100" y="13010"/>
                  <a:pt x="77100" y="13043"/>
                </a:cubicBezTo>
                <a:lnTo>
                  <a:pt x="77100" y="13142"/>
                </a:lnTo>
                <a:cubicBezTo>
                  <a:pt x="77100" y="13142"/>
                  <a:pt x="77166" y="13142"/>
                  <a:pt x="77199" y="13175"/>
                </a:cubicBezTo>
                <a:cubicBezTo>
                  <a:pt x="77216" y="13192"/>
                  <a:pt x="77232" y="13192"/>
                  <a:pt x="77249" y="13192"/>
                </a:cubicBezTo>
                <a:cubicBezTo>
                  <a:pt x="77265" y="13192"/>
                  <a:pt x="77282" y="13192"/>
                  <a:pt x="77298" y="13209"/>
                </a:cubicBezTo>
                <a:lnTo>
                  <a:pt x="77364" y="13242"/>
                </a:lnTo>
                <a:lnTo>
                  <a:pt x="77464" y="13275"/>
                </a:lnTo>
                <a:lnTo>
                  <a:pt x="77662" y="13374"/>
                </a:lnTo>
                <a:lnTo>
                  <a:pt x="77762" y="13407"/>
                </a:lnTo>
                <a:cubicBezTo>
                  <a:pt x="77795" y="13407"/>
                  <a:pt x="77828" y="13473"/>
                  <a:pt x="77861" y="13507"/>
                </a:cubicBezTo>
                <a:cubicBezTo>
                  <a:pt x="77934" y="13555"/>
                  <a:pt x="78024" y="13586"/>
                  <a:pt x="78119" y="13586"/>
                </a:cubicBezTo>
                <a:cubicBezTo>
                  <a:pt x="78154" y="13586"/>
                  <a:pt x="78190" y="13582"/>
                  <a:pt x="78225" y="13573"/>
                </a:cubicBezTo>
                <a:lnTo>
                  <a:pt x="78358" y="13573"/>
                </a:lnTo>
                <a:cubicBezTo>
                  <a:pt x="78424" y="13573"/>
                  <a:pt x="78424" y="13540"/>
                  <a:pt x="78457" y="13507"/>
                </a:cubicBezTo>
                <a:cubicBezTo>
                  <a:pt x="78457" y="13473"/>
                  <a:pt x="78424" y="13473"/>
                  <a:pt x="78424" y="13440"/>
                </a:cubicBezTo>
                <a:cubicBezTo>
                  <a:pt x="78391" y="13407"/>
                  <a:pt x="78358" y="13374"/>
                  <a:pt x="78325" y="13341"/>
                </a:cubicBezTo>
                <a:cubicBezTo>
                  <a:pt x="78325" y="13308"/>
                  <a:pt x="78258" y="13275"/>
                  <a:pt x="78258" y="13242"/>
                </a:cubicBezTo>
                <a:cubicBezTo>
                  <a:pt x="78258" y="13175"/>
                  <a:pt x="78258" y="13142"/>
                  <a:pt x="78291" y="13109"/>
                </a:cubicBezTo>
                <a:cubicBezTo>
                  <a:pt x="78302" y="13098"/>
                  <a:pt x="78313" y="13095"/>
                  <a:pt x="78323" y="13095"/>
                </a:cubicBezTo>
                <a:cubicBezTo>
                  <a:pt x="78343" y="13095"/>
                  <a:pt x="78358" y="13109"/>
                  <a:pt x="78358" y="13109"/>
                </a:cubicBezTo>
                <a:lnTo>
                  <a:pt x="78887" y="13109"/>
                </a:lnTo>
                <a:cubicBezTo>
                  <a:pt x="78953" y="13109"/>
                  <a:pt x="79020" y="13175"/>
                  <a:pt x="79053" y="13175"/>
                </a:cubicBezTo>
                <a:cubicBezTo>
                  <a:pt x="79119" y="13209"/>
                  <a:pt x="79119" y="13209"/>
                  <a:pt x="79152" y="13242"/>
                </a:cubicBezTo>
                <a:lnTo>
                  <a:pt x="79218" y="13242"/>
                </a:lnTo>
                <a:cubicBezTo>
                  <a:pt x="79251" y="13242"/>
                  <a:pt x="79285" y="13275"/>
                  <a:pt x="79318" y="13275"/>
                </a:cubicBezTo>
                <a:cubicBezTo>
                  <a:pt x="79351" y="13275"/>
                  <a:pt x="79351" y="13242"/>
                  <a:pt x="79384" y="13242"/>
                </a:cubicBezTo>
                <a:lnTo>
                  <a:pt x="79384" y="13076"/>
                </a:lnTo>
                <a:lnTo>
                  <a:pt x="79748" y="13076"/>
                </a:lnTo>
                <a:cubicBezTo>
                  <a:pt x="79814" y="13076"/>
                  <a:pt x="79814" y="13142"/>
                  <a:pt x="79847" y="13142"/>
                </a:cubicBezTo>
                <a:cubicBezTo>
                  <a:pt x="79880" y="13175"/>
                  <a:pt x="79914" y="13175"/>
                  <a:pt x="79947" y="13209"/>
                </a:cubicBezTo>
                <a:lnTo>
                  <a:pt x="80145" y="13209"/>
                </a:lnTo>
                <a:cubicBezTo>
                  <a:pt x="80195" y="13225"/>
                  <a:pt x="80236" y="13233"/>
                  <a:pt x="80274" y="13233"/>
                </a:cubicBezTo>
                <a:cubicBezTo>
                  <a:pt x="80311" y="13233"/>
                  <a:pt x="80344" y="13225"/>
                  <a:pt x="80377" y="13209"/>
                </a:cubicBezTo>
                <a:cubicBezTo>
                  <a:pt x="80410" y="13209"/>
                  <a:pt x="80410" y="13142"/>
                  <a:pt x="80443" y="13109"/>
                </a:cubicBezTo>
                <a:lnTo>
                  <a:pt x="80509" y="13076"/>
                </a:lnTo>
                <a:cubicBezTo>
                  <a:pt x="80542" y="13076"/>
                  <a:pt x="80576" y="13043"/>
                  <a:pt x="80609" y="13043"/>
                </a:cubicBezTo>
                <a:lnTo>
                  <a:pt x="80840" y="13043"/>
                </a:lnTo>
                <a:cubicBezTo>
                  <a:pt x="80874" y="13043"/>
                  <a:pt x="80874" y="12977"/>
                  <a:pt x="80907" y="12944"/>
                </a:cubicBezTo>
                <a:lnTo>
                  <a:pt x="80973" y="12911"/>
                </a:lnTo>
                <a:cubicBezTo>
                  <a:pt x="81039" y="12878"/>
                  <a:pt x="81039" y="12844"/>
                  <a:pt x="81105" y="12844"/>
                </a:cubicBezTo>
                <a:cubicBezTo>
                  <a:pt x="81171" y="12844"/>
                  <a:pt x="81238" y="12878"/>
                  <a:pt x="81304" y="12911"/>
                </a:cubicBezTo>
                <a:cubicBezTo>
                  <a:pt x="81370" y="12944"/>
                  <a:pt x="81403" y="12977"/>
                  <a:pt x="81469" y="13010"/>
                </a:cubicBezTo>
                <a:cubicBezTo>
                  <a:pt x="81536" y="13076"/>
                  <a:pt x="81536" y="13076"/>
                  <a:pt x="81569" y="13076"/>
                </a:cubicBezTo>
                <a:lnTo>
                  <a:pt x="82131" y="13076"/>
                </a:lnTo>
                <a:cubicBezTo>
                  <a:pt x="82165" y="13076"/>
                  <a:pt x="82198" y="13109"/>
                  <a:pt x="82231" y="13109"/>
                </a:cubicBezTo>
                <a:cubicBezTo>
                  <a:pt x="82330" y="13142"/>
                  <a:pt x="82429" y="13175"/>
                  <a:pt x="82496" y="13242"/>
                </a:cubicBezTo>
                <a:cubicBezTo>
                  <a:pt x="82529" y="13242"/>
                  <a:pt x="82529" y="13308"/>
                  <a:pt x="82562" y="13308"/>
                </a:cubicBezTo>
                <a:cubicBezTo>
                  <a:pt x="82595" y="13341"/>
                  <a:pt x="82628" y="13341"/>
                  <a:pt x="82661" y="13341"/>
                </a:cubicBezTo>
                <a:lnTo>
                  <a:pt x="83323" y="13341"/>
                </a:lnTo>
                <a:cubicBezTo>
                  <a:pt x="83356" y="13374"/>
                  <a:pt x="83389" y="13374"/>
                  <a:pt x="83389" y="13374"/>
                </a:cubicBezTo>
                <a:lnTo>
                  <a:pt x="83489" y="13407"/>
                </a:lnTo>
                <a:cubicBezTo>
                  <a:pt x="83555" y="13440"/>
                  <a:pt x="83654" y="13473"/>
                  <a:pt x="83720" y="13540"/>
                </a:cubicBezTo>
                <a:cubicBezTo>
                  <a:pt x="83754" y="13540"/>
                  <a:pt x="83787" y="13606"/>
                  <a:pt x="83820" y="13606"/>
                </a:cubicBezTo>
                <a:cubicBezTo>
                  <a:pt x="83853" y="13622"/>
                  <a:pt x="83894" y="13631"/>
                  <a:pt x="83936" y="13631"/>
                </a:cubicBezTo>
                <a:cubicBezTo>
                  <a:pt x="83977" y="13631"/>
                  <a:pt x="84018" y="13622"/>
                  <a:pt x="84052" y="13606"/>
                </a:cubicBezTo>
                <a:lnTo>
                  <a:pt x="84217" y="13606"/>
                </a:lnTo>
                <a:cubicBezTo>
                  <a:pt x="84250" y="13606"/>
                  <a:pt x="84250" y="13672"/>
                  <a:pt x="84283" y="13705"/>
                </a:cubicBezTo>
                <a:cubicBezTo>
                  <a:pt x="84316" y="13771"/>
                  <a:pt x="84383" y="13838"/>
                  <a:pt x="84449" y="13871"/>
                </a:cubicBezTo>
                <a:cubicBezTo>
                  <a:pt x="84482" y="13871"/>
                  <a:pt x="84482" y="13904"/>
                  <a:pt x="84515" y="13937"/>
                </a:cubicBezTo>
                <a:lnTo>
                  <a:pt x="84780" y="13937"/>
                </a:lnTo>
                <a:cubicBezTo>
                  <a:pt x="84813" y="13937"/>
                  <a:pt x="84879" y="13970"/>
                  <a:pt x="84912" y="14003"/>
                </a:cubicBezTo>
                <a:cubicBezTo>
                  <a:pt x="84978" y="14003"/>
                  <a:pt x="84978" y="14036"/>
                  <a:pt x="85012" y="14036"/>
                </a:cubicBezTo>
                <a:cubicBezTo>
                  <a:pt x="85045" y="14069"/>
                  <a:pt x="85144" y="14136"/>
                  <a:pt x="85144" y="14202"/>
                </a:cubicBezTo>
                <a:lnTo>
                  <a:pt x="85144" y="14765"/>
                </a:lnTo>
                <a:cubicBezTo>
                  <a:pt x="85144" y="14831"/>
                  <a:pt x="85177" y="14864"/>
                  <a:pt x="85243" y="14930"/>
                </a:cubicBezTo>
                <a:lnTo>
                  <a:pt x="85309" y="14996"/>
                </a:lnTo>
                <a:cubicBezTo>
                  <a:pt x="85309" y="15029"/>
                  <a:pt x="85343" y="15062"/>
                  <a:pt x="85376" y="15096"/>
                </a:cubicBezTo>
                <a:lnTo>
                  <a:pt x="85574" y="15096"/>
                </a:lnTo>
                <a:cubicBezTo>
                  <a:pt x="85607" y="15096"/>
                  <a:pt x="85641" y="15129"/>
                  <a:pt x="85674" y="15162"/>
                </a:cubicBezTo>
                <a:lnTo>
                  <a:pt x="85773" y="15195"/>
                </a:lnTo>
                <a:cubicBezTo>
                  <a:pt x="85839" y="15195"/>
                  <a:pt x="85872" y="15228"/>
                  <a:pt x="85872" y="15261"/>
                </a:cubicBezTo>
                <a:cubicBezTo>
                  <a:pt x="85905" y="15294"/>
                  <a:pt x="85905" y="15294"/>
                  <a:pt x="85938" y="15327"/>
                </a:cubicBezTo>
                <a:cubicBezTo>
                  <a:pt x="85972" y="15393"/>
                  <a:pt x="85972" y="15427"/>
                  <a:pt x="86005" y="15493"/>
                </a:cubicBezTo>
                <a:cubicBezTo>
                  <a:pt x="86005" y="15526"/>
                  <a:pt x="86005" y="15559"/>
                  <a:pt x="86038" y="15592"/>
                </a:cubicBezTo>
                <a:cubicBezTo>
                  <a:pt x="86038" y="15592"/>
                  <a:pt x="86071" y="15592"/>
                  <a:pt x="86104" y="15625"/>
                </a:cubicBezTo>
                <a:cubicBezTo>
                  <a:pt x="86137" y="15658"/>
                  <a:pt x="86170" y="15758"/>
                  <a:pt x="86236" y="15791"/>
                </a:cubicBezTo>
                <a:cubicBezTo>
                  <a:pt x="86270" y="15857"/>
                  <a:pt x="86303" y="15857"/>
                  <a:pt x="86336" y="15890"/>
                </a:cubicBezTo>
                <a:cubicBezTo>
                  <a:pt x="86369" y="15923"/>
                  <a:pt x="86369" y="15956"/>
                  <a:pt x="86402" y="15989"/>
                </a:cubicBezTo>
                <a:cubicBezTo>
                  <a:pt x="86402" y="16022"/>
                  <a:pt x="86435" y="16056"/>
                  <a:pt x="86468" y="16089"/>
                </a:cubicBezTo>
                <a:cubicBezTo>
                  <a:pt x="86468" y="16122"/>
                  <a:pt x="86501" y="16122"/>
                  <a:pt x="86534" y="16155"/>
                </a:cubicBezTo>
                <a:cubicBezTo>
                  <a:pt x="86567" y="16188"/>
                  <a:pt x="86567" y="16254"/>
                  <a:pt x="86601" y="16320"/>
                </a:cubicBezTo>
                <a:cubicBezTo>
                  <a:pt x="86634" y="16354"/>
                  <a:pt x="86634" y="16420"/>
                  <a:pt x="86667" y="16486"/>
                </a:cubicBezTo>
                <a:cubicBezTo>
                  <a:pt x="86700" y="16486"/>
                  <a:pt x="86700" y="16519"/>
                  <a:pt x="86733" y="16552"/>
                </a:cubicBezTo>
                <a:cubicBezTo>
                  <a:pt x="86766" y="16651"/>
                  <a:pt x="86799" y="16751"/>
                  <a:pt x="86865" y="16817"/>
                </a:cubicBezTo>
                <a:cubicBezTo>
                  <a:pt x="86898" y="16850"/>
                  <a:pt x="86898" y="16850"/>
                  <a:pt x="86932" y="16883"/>
                </a:cubicBezTo>
                <a:lnTo>
                  <a:pt x="87097" y="16982"/>
                </a:lnTo>
                <a:cubicBezTo>
                  <a:pt x="87130" y="17016"/>
                  <a:pt x="87163" y="17049"/>
                  <a:pt x="87163" y="17115"/>
                </a:cubicBezTo>
                <a:lnTo>
                  <a:pt x="87163" y="17148"/>
                </a:lnTo>
                <a:cubicBezTo>
                  <a:pt x="87163" y="17214"/>
                  <a:pt x="87163" y="17247"/>
                  <a:pt x="87130" y="17280"/>
                </a:cubicBezTo>
                <a:cubicBezTo>
                  <a:pt x="87130" y="17347"/>
                  <a:pt x="87097" y="17347"/>
                  <a:pt x="87097" y="17413"/>
                </a:cubicBezTo>
                <a:cubicBezTo>
                  <a:pt x="87097" y="17446"/>
                  <a:pt x="87130" y="17479"/>
                  <a:pt x="87130" y="17545"/>
                </a:cubicBezTo>
                <a:cubicBezTo>
                  <a:pt x="87163" y="17578"/>
                  <a:pt x="87296" y="17678"/>
                  <a:pt x="87296" y="17777"/>
                </a:cubicBezTo>
                <a:lnTo>
                  <a:pt x="87296" y="18207"/>
                </a:lnTo>
                <a:cubicBezTo>
                  <a:pt x="87296" y="18240"/>
                  <a:pt x="87263" y="18274"/>
                  <a:pt x="87230" y="18307"/>
                </a:cubicBezTo>
                <a:cubicBezTo>
                  <a:pt x="87196" y="18340"/>
                  <a:pt x="87130" y="18373"/>
                  <a:pt x="87130" y="18439"/>
                </a:cubicBezTo>
                <a:cubicBezTo>
                  <a:pt x="87130" y="18505"/>
                  <a:pt x="87130" y="18538"/>
                  <a:pt x="87163" y="18605"/>
                </a:cubicBezTo>
                <a:lnTo>
                  <a:pt x="87561" y="18605"/>
                </a:lnTo>
                <a:lnTo>
                  <a:pt x="87561" y="18936"/>
                </a:lnTo>
                <a:cubicBezTo>
                  <a:pt x="87527" y="18919"/>
                  <a:pt x="87494" y="18911"/>
                  <a:pt x="87461" y="18911"/>
                </a:cubicBezTo>
                <a:cubicBezTo>
                  <a:pt x="87428" y="18911"/>
                  <a:pt x="87395" y="18919"/>
                  <a:pt x="87362" y="18936"/>
                </a:cubicBezTo>
                <a:cubicBezTo>
                  <a:pt x="87296" y="18936"/>
                  <a:pt x="87230" y="18969"/>
                  <a:pt x="87196" y="19035"/>
                </a:cubicBezTo>
                <a:cubicBezTo>
                  <a:pt x="87163" y="19035"/>
                  <a:pt x="87196" y="19101"/>
                  <a:pt x="87163" y="19101"/>
                </a:cubicBezTo>
                <a:cubicBezTo>
                  <a:pt x="87196" y="19234"/>
                  <a:pt x="87263" y="19300"/>
                  <a:pt x="87263" y="19432"/>
                </a:cubicBezTo>
                <a:cubicBezTo>
                  <a:pt x="87263" y="19498"/>
                  <a:pt x="87230" y="19565"/>
                  <a:pt x="87196" y="19664"/>
                </a:cubicBezTo>
                <a:lnTo>
                  <a:pt x="86898" y="19664"/>
                </a:lnTo>
                <a:lnTo>
                  <a:pt x="86898" y="19995"/>
                </a:lnTo>
                <a:cubicBezTo>
                  <a:pt x="86932" y="20028"/>
                  <a:pt x="86965" y="20160"/>
                  <a:pt x="87031" y="20194"/>
                </a:cubicBezTo>
                <a:cubicBezTo>
                  <a:pt x="87130" y="20227"/>
                  <a:pt x="87230" y="20260"/>
                  <a:pt x="87362" y="20260"/>
                </a:cubicBezTo>
                <a:lnTo>
                  <a:pt x="87494" y="20260"/>
                </a:lnTo>
                <a:cubicBezTo>
                  <a:pt x="87561" y="20260"/>
                  <a:pt x="87627" y="20293"/>
                  <a:pt x="87660" y="20293"/>
                </a:cubicBezTo>
                <a:cubicBezTo>
                  <a:pt x="87726" y="20326"/>
                  <a:pt x="87792" y="20359"/>
                  <a:pt x="87859" y="20359"/>
                </a:cubicBezTo>
                <a:lnTo>
                  <a:pt x="88686" y="20359"/>
                </a:lnTo>
                <a:lnTo>
                  <a:pt x="88686" y="20160"/>
                </a:lnTo>
                <a:cubicBezTo>
                  <a:pt x="88686" y="20061"/>
                  <a:pt x="88752" y="20061"/>
                  <a:pt x="88752" y="19995"/>
                </a:cubicBezTo>
                <a:lnTo>
                  <a:pt x="89083" y="19995"/>
                </a:lnTo>
                <a:cubicBezTo>
                  <a:pt x="89183" y="19995"/>
                  <a:pt x="89183" y="20028"/>
                  <a:pt x="89249" y="20028"/>
                </a:cubicBezTo>
                <a:cubicBezTo>
                  <a:pt x="89282" y="20028"/>
                  <a:pt x="89348" y="19995"/>
                  <a:pt x="89414" y="19995"/>
                </a:cubicBezTo>
                <a:cubicBezTo>
                  <a:pt x="89414" y="20094"/>
                  <a:pt x="89448" y="20160"/>
                  <a:pt x="89448" y="20227"/>
                </a:cubicBezTo>
                <a:cubicBezTo>
                  <a:pt x="89448" y="20326"/>
                  <a:pt x="89448" y="20359"/>
                  <a:pt x="89448" y="20392"/>
                </a:cubicBezTo>
                <a:cubicBezTo>
                  <a:pt x="89448" y="20458"/>
                  <a:pt x="89547" y="20492"/>
                  <a:pt x="89580" y="20558"/>
                </a:cubicBezTo>
                <a:cubicBezTo>
                  <a:pt x="89613" y="20624"/>
                  <a:pt x="89646" y="20690"/>
                  <a:pt x="89712" y="20723"/>
                </a:cubicBezTo>
                <a:cubicBezTo>
                  <a:pt x="89779" y="20756"/>
                  <a:pt x="89812" y="20823"/>
                  <a:pt x="89878" y="20856"/>
                </a:cubicBezTo>
                <a:cubicBezTo>
                  <a:pt x="89911" y="20839"/>
                  <a:pt x="89944" y="20831"/>
                  <a:pt x="89973" y="20831"/>
                </a:cubicBezTo>
                <a:cubicBezTo>
                  <a:pt x="90002" y="20831"/>
                  <a:pt x="90027" y="20839"/>
                  <a:pt x="90043" y="20856"/>
                </a:cubicBezTo>
                <a:lnTo>
                  <a:pt x="90209" y="20856"/>
                </a:lnTo>
                <a:cubicBezTo>
                  <a:pt x="90275" y="20856"/>
                  <a:pt x="90341" y="20889"/>
                  <a:pt x="90374" y="20922"/>
                </a:cubicBezTo>
                <a:cubicBezTo>
                  <a:pt x="90441" y="20955"/>
                  <a:pt x="90507" y="20988"/>
                  <a:pt x="90540" y="20988"/>
                </a:cubicBezTo>
                <a:cubicBezTo>
                  <a:pt x="90606" y="21021"/>
                  <a:pt x="90639" y="21121"/>
                  <a:pt x="90672" y="21154"/>
                </a:cubicBezTo>
                <a:cubicBezTo>
                  <a:pt x="90705" y="21220"/>
                  <a:pt x="90772" y="21220"/>
                  <a:pt x="90838" y="21286"/>
                </a:cubicBezTo>
                <a:cubicBezTo>
                  <a:pt x="90871" y="21352"/>
                  <a:pt x="90838" y="21385"/>
                  <a:pt x="90871" y="21452"/>
                </a:cubicBezTo>
                <a:lnTo>
                  <a:pt x="90838" y="21617"/>
                </a:lnTo>
                <a:lnTo>
                  <a:pt x="90507" y="21617"/>
                </a:lnTo>
                <a:cubicBezTo>
                  <a:pt x="90441" y="21617"/>
                  <a:pt x="90374" y="21584"/>
                  <a:pt x="90308" y="21584"/>
                </a:cubicBezTo>
                <a:lnTo>
                  <a:pt x="89977" y="21584"/>
                </a:lnTo>
                <a:cubicBezTo>
                  <a:pt x="89812" y="21584"/>
                  <a:pt x="89646" y="21584"/>
                  <a:pt x="89481" y="21518"/>
                </a:cubicBezTo>
                <a:cubicBezTo>
                  <a:pt x="89414" y="21518"/>
                  <a:pt x="89381" y="21485"/>
                  <a:pt x="89315" y="21452"/>
                </a:cubicBezTo>
                <a:cubicBezTo>
                  <a:pt x="89282" y="21418"/>
                  <a:pt x="89315" y="21319"/>
                  <a:pt x="89282" y="21286"/>
                </a:cubicBezTo>
                <a:cubicBezTo>
                  <a:pt x="89271" y="21275"/>
                  <a:pt x="89256" y="21271"/>
                  <a:pt x="89239" y="21271"/>
                </a:cubicBezTo>
                <a:cubicBezTo>
                  <a:pt x="89205" y="21271"/>
                  <a:pt x="89161" y="21286"/>
                  <a:pt x="89116" y="21286"/>
                </a:cubicBezTo>
                <a:cubicBezTo>
                  <a:pt x="89017" y="21253"/>
                  <a:pt x="88918" y="21253"/>
                  <a:pt x="88785" y="21253"/>
                </a:cubicBezTo>
                <a:cubicBezTo>
                  <a:pt x="88653" y="21253"/>
                  <a:pt x="88554" y="21220"/>
                  <a:pt x="88421" y="21220"/>
                </a:cubicBezTo>
                <a:cubicBezTo>
                  <a:pt x="88256" y="21220"/>
                  <a:pt x="88090" y="21253"/>
                  <a:pt x="87925" y="21319"/>
                </a:cubicBezTo>
                <a:cubicBezTo>
                  <a:pt x="87958" y="21452"/>
                  <a:pt x="88024" y="21551"/>
                  <a:pt x="88057" y="21650"/>
                </a:cubicBezTo>
                <a:cubicBezTo>
                  <a:pt x="88090" y="21716"/>
                  <a:pt x="88190" y="21716"/>
                  <a:pt x="88223" y="21783"/>
                </a:cubicBezTo>
                <a:cubicBezTo>
                  <a:pt x="88289" y="21816"/>
                  <a:pt x="88388" y="21849"/>
                  <a:pt x="88388" y="21948"/>
                </a:cubicBezTo>
                <a:cubicBezTo>
                  <a:pt x="88388" y="22014"/>
                  <a:pt x="88289" y="22047"/>
                  <a:pt x="88289" y="22114"/>
                </a:cubicBezTo>
                <a:cubicBezTo>
                  <a:pt x="88190" y="22114"/>
                  <a:pt x="88090" y="22114"/>
                  <a:pt x="87991" y="22147"/>
                </a:cubicBezTo>
                <a:cubicBezTo>
                  <a:pt x="87892" y="22147"/>
                  <a:pt x="87892" y="22213"/>
                  <a:pt x="87825" y="22279"/>
                </a:cubicBezTo>
                <a:cubicBezTo>
                  <a:pt x="87726" y="22312"/>
                  <a:pt x="87660" y="22412"/>
                  <a:pt x="87660" y="22511"/>
                </a:cubicBezTo>
                <a:cubicBezTo>
                  <a:pt x="87660" y="22610"/>
                  <a:pt x="87660" y="22676"/>
                  <a:pt x="87726" y="22743"/>
                </a:cubicBezTo>
                <a:cubicBezTo>
                  <a:pt x="87787" y="22792"/>
                  <a:pt x="87844" y="22804"/>
                  <a:pt x="87901" y="22804"/>
                </a:cubicBezTo>
                <a:cubicBezTo>
                  <a:pt x="87963" y="22804"/>
                  <a:pt x="88027" y="22789"/>
                  <a:pt x="88097" y="22789"/>
                </a:cubicBezTo>
                <a:cubicBezTo>
                  <a:pt x="88136" y="22789"/>
                  <a:pt x="88178" y="22794"/>
                  <a:pt x="88223" y="22809"/>
                </a:cubicBezTo>
                <a:cubicBezTo>
                  <a:pt x="88355" y="22809"/>
                  <a:pt x="88454" y="22875"/>
                  <a:pt x="88554" y="22974"/>
                </a:cubicBezTo>
                <a:cubicBezTo>
                  <a:pt x="88719" y="23074"/>
                  <a:pt x="88785" y="23339"/>
                  <a:pt x="88984" y="23339"/>
                </a:cubicBezTo>
                <a:cubicBezTo>
                  <a:pt x="89083" y="23339"/>
                  <a:pt x="89083" y="23206"/>
                  <a:pt x="89150" y="23173"/>
                </a:cubicBezTo>
                <a:cubicBezTo>
                  <a:pt x="89216" y="23107"/>
                  <a:pt x="89315" y="22941"/>
                  <a:pt x="89481" y="22908"/>
                </a:cubicBezTo>
                <a:lnTo>
                  <a:pt x="89977" y="22908"/>
                </a:lnTo>
                <a:lnTo>
                  <a:pt x="89977" y="22345"/>
                </a:lnTo>
                <a:cubicBezTo>
                  <a:pt x="89938" y="22355"/>
                  <a:pt x="89897" y="22359"/>
                  <a:pt x="89853" y="22359"/>
                </a:cubicBezTo>
                <a:cubicBezTo>
                  <a:pt x="89748" y="22359"/>
                  <a:pt x="89631" y="22336"/>
                  <a:pt x="89514" y="22312"/>
                </a:cubicBezTo>
                <a:lnTo>
                  <a:pt x="89348" y="22312"/>
                </a:lnTo>
                <a:cubicBezTo>
                  <a:pt x="89315" y="22279"/>
                  <a:pt x="89348" y="22180"/>
                  <a:pt x="89282" y="22147"/>
                </a:cubicBezTo>
                <a:cubicBezTo>
                  <a:pt x="89249" y="22136"/>
                  <a:pt x="89227" y="22132"/>
                  <a:pt x="89210" y="22132"/>
                </a:cubicBezTo>
                <a:cubicBezTo>
                  <a:pt x="89175" y="22132"/>
                  <a:pt x="89161" y="22147"/>
                  <a:pt x="89116" y="22147"/>
                </a:cubicBezTo>
                <a:cubicBezTo>
                  <a:pt x="89083" y="22114"/>
                  <a:pt x="89017" y="22114"/>
                  <a:pt x="88951" y="22114"/>
                </a:cubicBezTo>
                <a:lnTo>
                  <a:pt x="89050" y="21948"/>
                </a:lnTo>
                <a:lnTo>
                  <a:pt x="89348" y="21948"/>
                </a:lnTo>
                <a:cubicBezTo>
                  <a:pt x="89414" y="21948"/>
                  <a:pt x="89481" y="21948"/>
                  <a:pt x="89514" y="21981"/>
                </a:cubicBezTo>
                <a:cubicBezTo>
                  <a:pt x="89580" y="22014"/>
                  <a:pt x="89613" y="22081"/>
                  <a:pt x="89679" y="22114"/>
                </a:cubicBezTo>
                <a:cubicBezTo>
                  <a:pt x="89779" y="22147"/>
                  <a:pt x="89779" y="22180"/>
                  <a:pt x="89845" y="22180"/>
                </a:cubicBezTo>
                <a:lnTo>
                  <a:pt x="90010" y="22180"/>
                </a:lnTo>
                <a:cubicBezTo>
                  <a:pt x="90076" y="22213"/>
                  <a:pt x="90143" y="22213"/>
                  <a:pt x="90209" y="22213"/>
                </a:cubicBezTo>
                <a:lnTo>
                  <a:pt x="90507" y="22213"/>
                </a:lnTo>
                <a:cubicBezTo>
                  <a:pt x="90639" y="22213"/>
                  <a:pt x="90739" y="22213"/>
                  <a:pt x="90838" y="22279"/>
                </a:cubicBezTo>
                <a:cubicBezTo>
                  <a:pt x="90937" y="22312"/>
                  <a:pt x="91003" y="22412"/>
                  <a:pt x="91003" y="22511"/>
                </a:cubicBezTo>
                <a:lnTo>
                  <a:pt x="91003" y="22577"/>
                </a:lnTo>
                <a:cubicBezTo>
                  <a:pt x="91003" y="22676"/>
                  <a:pt x="90871" y="22643"/>
                  <a:pt x="90838" y="22710"/>
                </a:cubicBezTo>
                <a:cubicBezTo>
                  <a:pt x="90805" y="22776"/>
                  <a:pt x="90838" y="22809"/>
                  <a:pt x="90838" y="22875"/>
                </a:cubicBezTo>
                <a:cubicBezTo>
                  <a:pt x="90838" y="22941"/>
                  <a:pt x="90672" y="22941"/>
                  <a:pt x="90672" y="23041"/>
                </a:cubicBezTo>
                <a:lnTo>
                  <a:pt x="90672" y="23107"/>
                </a:lnTo>
                <a:cubicBezTo>
                  <a:pt x="90672" y="23206"/>
                  <a:pt x="90772" y="23206"/>
                  <a:pt x="90805" y="23272"/>
                </a:cubicBezTo>
                <a:cubicBezTo>
                  <a:pt x="90838" y="23339"/>
                  <a:pt x="90904" y="23372"/>
                  <a:pt x="90970" y="23438"/>
                </a:cubicBezTo>
                <a:cubicBezTo>
                  <a:pt x="91003" y="23504"/>
                  <a:pt x="91037" y="23537"/>
                  <a:pt x="91037" y="23603"/>
                </a:cubicBezTo>
                <a:lnTo>
                  <a:pt x="91037" y="24100"/>
                </a:lnTo>
                <a:lnTo>
                  <a:pt x="90606" y="24100"/>
                </a:lnTo>
                <a:cubicBezTo>
                  <a:pt x="90553" y="24100"/>
                  <a:pt x="90521" y="24058"/>
                  <a:pt x="90477" y="24058"/>
                </a:cubicBezTo>
                <a:cubicBezTo>
                  <a:pt x="90466" y="24058"/>
                  <a:pt x="90454" y="24060"/>
                  <a:pt x="90441" y="24067"/>
                </a:cubicBezTo>
                <a:cubicBezTo>
                  <a:pt x="90374" y="24100"/>
                  <a:pt x="90341" y="24133"/>
                  <a:pt x="90275" y="24166"/>
                </a:cubicBezTo>
                <a:cubicBezTo>
                  <a:pt x="90209" y="24232"/>
                  <a:pt x="90209" y="24299"/>
                  <a:pt x="90143" y="24332"/>
                </a:cubicBezTo>
                <a:cubicBezTo>
                  <a:pt x="90110" y="24348"/>
                  <a:pt x="90076" y="24356"/>
                  <a:pt x="90048" y="24356"/>
                </a:cubicBezTo>
                <a:cubicBezTo>
                  <a:pt x="90019" y="24356"/>
                  <a:pt x="89994" y="24348"/>
                  <a:pt x="89977" y="24332"/>
                </a:cubicBezTo>
                <a:lnTo>
                  <a:pt x="89779" y="24332"/>
                </a:lnTo>
                <a:cubicBezTo>
                  <a:pt x="89712" y="24332"/>
                  <a:pt x="89679" y="24265"/>
                  <a:pt x="89613" y="24265"/>
                </a:cubicBezTo>
                <a:cubicBezTo>
                  <a:pt x="89604" y="24261"/>
                  <a:pt x="89595" y="24259"/>
                  <a:pt x="89586" y="24259"/>
                </a:cubicBezTo>
                <a:cubicBezTo>
                  <a:pt x="89537" y="24259"/>
                  <a:pt x="89504" y="24332"/>
                  <a:pt x="89448" y="24332"/>
                </a:cubicBezTo>
                <a:lnTo>
                  <a:pt x="89448" y="25192"/>
                </a:lnTo>
                <a:cubicBezTo>
                  <a:pt x="89348" y="25192"/>
                  <a:pt x="89282" y="25159"/>
                  <a:pt x="89216" y="25159"/>
                </a:cubicBezTo>
                <a:cubicBezTo>
                  <a:pt x="89150" y="25126"/>
                  <a:pt x="89083" y="25060"/>
                  <a:pt x="89017" y="25060"/>
                </a:cubicBezTo>
                <a:cubicBezTo>
                  <a:pt x="88918" y="25060"/>
                  <a:pt x="88951" y="25192"/>
                  <a:pt x="88885" y="25225"/>
                </a:cubicBezTo>
                <a:cubicBezTo>
                  <a:pt x="88819" y="25259"/>
                  <a:pt x="88785" y="25292"/>
                  <a:pt x="88719" y="25292"/>
                </a:cubicBezTo>
                <a:cubicBezTo>
                  <a:pt x="88653" y="25325"/>
                  <a:pt x="88620" y="25325"/>
                  <a:pt x="88554" y="25358"/>
                </a:cubicBezTo>
                <a:cubicBezTo>
                  <a:pt x="88521" y="25358"/>
                  <a:pt x="88454" y="25358"/>
                  <a:pt x="88388" y="25391"/>
                </a:cubicBezTo>
                <a:cubicBezTo>
                  <a:pt x="88355" y="25424"/>
                  <a:pt x="88355" y="25556"/>
                  <a:pt x="88355" y="25656"/>
                </a:cubicBezTo>
                <a:lnTo>
                  <a:pt x="88355" y="25755"/>
                </a:lnTo>
                <a:cubicBezTo>
                  <a:pt x="88355" y="25854"/>
                  <a:pt x="88421" y="25888"/>
                  <a:pt x="88454" y="25954"/>
                </a:cubicBezTo>
                <a:cubicBezTo>
                  <a:pt x="88487" y="26020"/>
                  <a:pt x="88487" y="26119"/>
                  <a:pt x="88554" y="26152"/>
                </a:cubicBezTo>
                <a:cubicBezTo>
                  <a:pt x="88587" y="26169"/>
                  <a:pt x="88620" y="26169"/>
                  <a:pt x="88649" y="26169"/>
                </a:cubicBezTo>
                <a:cubicBezTo>
                  <a:pt x="88678" y="26169"/>
                  <a:pt x="88703" y="26169"/>
                  <a:pt x="88719" y="26185"/>
                </a:cubicBezTo>
                <a:cubicBezTo>
                  <a:pt x="88752" y="26219"/>
                  <a:pt x="88785" y="26219"/>
                  <a:pt x="88814" y="26219"/>
                </a:cubicBezTo>
                <a:cubicBezTo>
                  <a:pt x="88843" y="26219"/>
                  <a:pt x="88868" y="26219"/>
                  <a:pt x="88885" y="26252"/>
                </a:cubicBezTo>
                <a:cubicBezTo>
                  <a:pt x="88951" y="26285"/>
                  <a:pt x="88984" y="26318"/>
                  <a:pt x="89050" y="26384"/>
                </a:cubicBezTo>
                <a:cubicBezTo>
                  <a:pt x="89116" y="26417"/>
                  <a:pt x="89183" y="26384"/>
                  <a:pt x="89216" y="26450"/>
                </a:cubicBezTo>
                <a:cubicBezTo>
                  <a:pt x="89282" y="26550"/>
                  <a:pt x="89282" y="26649"/>
                  <a:pt x="89282" y="26781"/>
                </a:cubicBezTo>
                <a:cubicBezTo>
                  <a:pt x="89183" y="26781"/>
                  <a:pt x="89083" y="26814"/>
                  <a:pt x="88951" y="26848"/>
                </a:cubicBezTo>
                <a:cubicBezTo>
                  <a:pt x="88885" y="26914"/>
                  <a:pt x="88852" y="27013"/>
                  <a:pt x="88852" y="27112"/>
                </a:cubicBezTo>
                <a:cubicBezTo>
                  <a:pt x="88852" y="27278"/>
                  <a:pt x="88951" y="27377"/>
                  <a:pt x="89050" y="27510"/>
                </a:cubicBezTo>
                <a:cubicBezTo>
                  <a:pt x="89083" y="27609"/>
                  <a:pt x="89150" y="27741"/>
                  <a:pt x="89216" y="27841"/>
                </a:cubicBezTo>
                <a:cubicBezTo>
                  <a:pt x="89249" y="27874"/>
                  <a:pt x="89249" y="27940"/>
                  <a:pt x="89282" y="28006"/>
                </a:cubicBezTo>
                <a:cubicBezTo>
                  <a:pt x="89315" y="28039"/>
                  <a:pt x="89356" y="28048"/>
                  <a:pt x="89402" y="28048"/>
                </a:cubicBezTo>
                <a:cubicBezTo>
                  <a:pt x="89448" y="28048"/>
                  <a:pt x="89497" y="28039"/>
                  <a:pt x="89547" y="28039"/>
                </a:cubicBezTo>
                <a:cubicBezTo>
                  <a:pt x="89613" y="28039"/>
                  <a:pt x="89712" y="28039"/>
                  <a:pt x="89779" y="28006"/>
                </a:cubicBezTo>
                <a:cubicBezTo>
                  <a:pt x="89845" y="27973"/>
                  <a:pt x="89845" y="27841"/>
                  <a:pt x="89911" y="27841"/>
                </a:cubicBezTo>
                <a:cubicBezTo>
                  <a:pt x="89928" y="27824"/>
                  <a:pt x="89952" y="27816"/>
                  <a:pt x="89981" y="27816"/>
                </a:cubicBezTo>
                <a:cubicBezTo>
                  <a:pt x="90010" y="27816"/>
                  <a:pt x="90043" y="27824"/>
                  <a:pt x="90076" y="27841"/>
                </a:cubicBezTo>
                <a:lnTo>
                  <a:pt x="90242" y="27841"/>
                </a:lnTo>
                <a:cubicBezTo>
                  <a:pt x="90308" y="27841"/>
                  <a:pt x="90341" y="27907"/>
                  <a:pt x="90408" y="27907"/>
                </a:cubicBezTo>
                <a:cubicBezTo>
                  <a:pt x="90408" y="27973"/>
                  <a:pt x="90408" y="28039"/>
                  <a:pt x="90408" y="28072"/>
                </a:cubicBezTo>
                <a:cubicBezTo>
                  <a:pt x="90408" y="28139"/>
                  <a:pt x="90408" y="28205"/>
                  <a:pt x="90341" y="28238"/>
                </a:cubicBezTo>
                <a:cubicBezTo>
                  <a:pt x="90330" y="28249"/>
                  <a:pt x="90316" y="28253"/>
                  <a:pt x="90298" y="28253"/>
                </a:cubicBezTo>
                <a:cubicBezTo>
                  <a:pt x="90264" y="28253"/>
                  <a:pt x="90220" y="28238"/>
                  <a:pt x="90176" y="28238"/>
                </a:cubicBezTo>
                <a:cubicBezTo>
                  <a:pt x="90143" y="28238"/>
                  <a:pt x="90076" y="28271"/>
                  <a:pt x="90010" y="28304"/>
                </a:cubicBezTo>
                <a:cubicBezTo>
                  <a:pt x="89977" y="28370"/>
                  <a:pt x="90043" y="28437"/>
                  <a:pt x="90010" y="28470"/>
                </a:cubicBezTo>
                <a:cubicBezTo>
                  <a:pt x="90010" y="28536"/>
                  <a:pt x="89977" y="28602"/>
                  <a:pt x="89944" y="28635"/>
                </a:cubicBezTo>
                <a:cubicBezTo>
                  <a:pt x="89911" y="28701"/>
                  <a:pt x="89779" y="28735"/>
                  <a:pt x="89779" y="28834"/>
                </a:cubicBezTo>
                <a:cubicBezTo>
                  <a:pt x="89779" y="28933"/>
                  <a:pt x="89812" y="28999"/>
                  <a:pt x="89812" y="29099"/>
                </a:cubicBezTo>
                <a:cubicBezTo>
                  <a:pt x="89845" y="29198"/>
                  <a:pt x="89878" y="29330"/>
                  <a:pt x="89944" y="29430"/>
                </a:cubicBezTo>
                <a:cubicBezTo>
                  <a:pt x="89977" y="29496"/>
                  <a:pt x="90010" y="29562"/>
                  <a:pt x="90076" y="29595"/>
                </a:cubicBezTo>
                <a:lnTo>
                  <a:pt x="90408" y="29595"/>
                </a:lnTo>
                <a:cubicBezTo>
                  <a:pt x="90441" y="29562"/>
                  <a:pt x="90507" y="29496"/>
                  <a:pt x="90540" y="29463"/>
                </a:cubicBezTo>
                <a:cubicBezTo>
                  <a:pt x="90606" y="29397"/>
                  <a:pt x="90639" y="29363"/>
                  <a:pt x="90672" y="29297"/>
                </a:cubicBezTo>
                <a:cubicBezTo>
                  <a:pt x="90705" y="29231"/>
                  <a:pt x="90705" y="29165"/>
                  <a:pt x="90772" y="29132"/>
                </a:cubicBezTo>
                <a:cubicBezTo>
                  <a:pt x="90805" y="29099"/>
                  <a:pt x="90871" y="29099"/>
                  <a:pt x="90904" y="29099"/>
                </a:cubicBezTo>
                <a:cubicBezTo>
                  <a:pt x="91003" y="29099"/>
                  <a:pt x="91070" y="29132"/>
                  <a:pt x="91169" y="29132"/>
                </a:cubicBezTo>
                <a:lnTo>
                  <a:pt x="91169" y="29794"/>
                </a:lnTo>
                <a:cubicBezTo>
                  <a:pt x="91103" y="29827"/>
                  <a:pt x="91103" y="29926"/>
                  <a:pt x="91037" y="29959"/>
                </a:cubicBezTo>
                <a:cubicBezTo>
                  <a:pt x="91003" y="29976"/>
                  <a:pt x="90979" y="29976"/>
                  <a:pt x="90954" y="29976"/>
                </a:cubicBezTo>
                <a:cubicBezTo>
                  <a:pt x="90929" y="29976"/>
                  <a:pt x="90904" y="29976"/>
                  <a:pt x="90871" y="29992"/>
                </a:cubicBezTo>
                <a:cubicBezTo>
                  <a:pt x="90838" y="30026"/>
                  <a:pt x="90772" y="30092"/>
                  <a:pt x="90705" y="30125"/>
                </a:cubicBezTo>
                <a:cubicBezTo>
                  <a:pt x="90639" y="30125"/>
                  <a:pt x="90573" y="30158"/>
                  <a:pt x="90540" y="30224"/>
                </a:cubicBezTo>
                <a:cubicBezTo>
                  <a:pt x="90540" y="30324"/>
                  <a:pt x="90507" y="30390"/>
                  <a:pt x="90507" y="30489"/>
                </a:cubicBezTo>
                <a:cubicBezTo>
                  <a:pt x="90507" y="30555"/>
                  <a:pt x="90540" y="30655"/>
                  <a:pt x="90606" y="30721"/>
                </a:cubicBezTo>
                <a:cubicBezTo>
                  <a:pt x="90639" y="30787"/>
                  <a:pt x="90705" y="30787"/>
                  <a:pt x="90772" y="30853"/>
                </a:cubicBezTo>
                <a:cubicBezTo>
                  <a:pt x="90805" y="30886"/>
                  <a:pt x="90871" y="30952"/>
                  <a:pt x="90904" y="31019"/>
                </a:cubicBezTo>
                <a:cubicBezTo>
                  <a:pt x="91070" y="31184"/>
                  <a:pt x="91136" y="31317"/>
                  <a:pt x="91301" y="31482"/>
                </a:cubicBezTo>
                <a:cubicBezTo>
                  <a:pt x="91334" y="31548"/>
                  <a:pt x="91401" y="31548"/>
                  <a:pt x="91434" y="31615"/>
                </a:cubicBezTo>
                <a:cubicBezTo>
                  <a:pt x="91500" y="31681"/>
                  <a:pt x="91500" y="31714"/>
                  <a:pt x="91533" y="31780"/>
                </a:cubicBezTo>
                <a:cubicBezTo>
                  <a:pt x="91566" y="31813"/>
                  <a:pt x="91533" y="31879"/>
                  <a:pt x="91533" y="31946"/>
                </a:cubicBezTo>
                <a:cubicBezTo>
                  <a:pt x="91566" y="32078"/>
                  <a:pt x="91699" y="32144"/>
                  <a:pt x="91732" y="32277"/>
                </a:cubicBezTo>
                <a:cubicBezTo>
                  <a:pt x="91798" y="32376"/>
                  <a:pt x="91765" y="32475"/>
                  <a:pt x="91831" y="32608"/>
                </a:cubicBezTo>
                <a:cubicBezTo>
                  <a:pt x="91864" y="32707"/>
                  <a:pt x="92030" y="32806"/>
                  <a:pt x="92129" y="32873"/>
                </a:cubicBezTo>
                <a:cubicBezTo>
                  <a:pt x="92195" y="32906"/>
                  <a:pt x="92261" y="32906"/>
                  <a:pt x="92294" y="32972"/>
                </a:cubicBezTo>
                <a:cubicBezTo>
                  <a:pt x="92361" y="33005"/>
                  <a:pt x="92394" y="33071"/>
                  <a:pt x="92427" y="33104"/>
                </a:cubicBezTo>
                <a:cubicBezTo>
                  <a:pt x="92460" y="33237"/>
                  <a:pt x="92361" y="33336"/>
                  <a:pt x="92427" y="33435"/>
                </a:cubicBezTo>
                <a:cubicBezTo>
                  <a:pt x="92460" y="33502"/>
                  <a:pt x="92493" y="33568"/>
                  <a:pt x="92559" y="33601"/>
                </a:cubicBezTo>
                <a:cubicBezTo>
                  <a:pt x="92692" y="33733"/>
                  <a:pt x="92857" y="33700"/>
                  <a:pt x="93023" y="33766"/>
                </a:cubicBezTo>
                <a:cubicBezTo>
                  <a:pt x="93221" y="33833"/>
                  <a:pt x="93254" y="33932"/>
                  <a:pt x="93354" y="34031"/>
                </a:cubicBezTo>
                <a:cubicBezTo>
                  <a:pt x="93486" y="34097"/>
                  <a:pt x="93420" y="34164"/>
                  <a:pt x="93486" y="34164"/>
                </a:cubicBezTo>
                <a:cubicBezTo>
                  <a:pt x="93508" y="34175"/>
                  <a:pt x="93527" y="34178"/>
                  <a:pt x="93544" y="34178"/>
                </a:cubicBezTo>
                <a:cubicBezTo>
                  <a:pt x="93578" y="34178"/>
                  <a:pt x="93608" y="34164"/>
                  <a:pt x="93652" y="34164"/>
                </a:cubicBezTo>
                <a:lnTo>
                  <a:pt x="93817" y="34164"/>
                </a:lnTo>
                <a:cubicBezTo>
                  <a:pt x="93917" y="34164"/>
                  <a:pt x="93917" y="34097"/>
                  <a:pt x="93983" y="34097"/>
                </a:cubicBezTo>
                <a:cubicBezTo>
                  <a:pt x="94082" y="34064"/>
                  <a:pt x="94148" y="34064"/>
                  <a:pt x="94248" y="34064"/>
                </a:cubicBezTo>
                <a:lnTo>
                  <a:pt x="94314" y="34064"/>
                </a:lnTo>
                <a:cubicBezTo>
                  <a:pt x="94380" y="34064"/>
                  <a:pt x="94413" y="34064"/>
                  <a:pt x="94479" y="34097"/>
                </a:cubicBezTo>
                <a:cubicBezTo>
                  <a:pt x="94501" y="34097"/>
                  <a:pt x="94553" y="34083"/>
                  <a:pt x="94595" y="34083"/>
                </a:cubicBezTo>
                <a:cubicBezTo>
                  <a:pt x="94615" y="34083"/>
                  <a:pt x="94634" y="34086"/>
                  <a:pt x="94645" y="34097"/>
                </a:cubicBezTo>
                <a:cubicBezTo>
                  <a:pt x="94678" y="34130"/>
                  <a:pt x="94645" y="34197"/>
                  <a:pt x="94678" y="34263"/>
                </a:cubicBezTo>
                <a:cubicBezTo>
                  <a:pt x="94711" y="34329"/>
                  <a:pt x="94711" y="34362"/>
                  <a:pt x="94711" y="34428"/>
                </a:cubicBezTo>
                <a:cubicBezTo>
                  <a:pt x="94777" y="34495"/>
                  <a:pt x="94843" y="34561"/>
                  <a:pt x="94910" y="34594"/>
                </a:cubicBezTo>
                <a:cubicBezTo>
                  <a:pt x="94976" y="34627"/>
                  <a:pt x="95042" y="34660"/>
                  <a:pt x="95141" y="34660"/>
                </a:cubicBezTo>
                <a:lnTo>
                  <a:pt x="95472" y="34660"/>
                </a:lnTo>
                <a:cubicBezTo>
                  <a:pt x="95572" y="34693"/>
                  <a:pt x="95572" y="34759"/>
                  <a:pt x="95605" y="34826"/>
                </a:cubicBezTo>
                <a:cubicBezTo>
                  <a:pt x="95671" y="34892"/>
                  <a:pt x="95605" y="34925"/>
                  <a:pt x="95671" y="34991"/>
                </a:cubicBezTo>
                <a:cubicBezTo>
                  <a:pt x="95704" y="35057"/>
                  <a:pt x="95737" y="35124"/>
                  <a:pt x="95837" y="35157"/>
                </a:cubicBezTo>
                <a:lnTo>
                  <a:pt x="96466" y="35157"/>
                </a:lnTo>
                <a:cubicBezTo>
                  <a:pt x="96532" y="35124"/>
                  <a:pt x="96565" y="35057"/>
                  <a:pt x="96631" y="35024"/>
                </a:cubicBezTo>
                <a:cubicBezTo>
                  <a:pt x="96697" y="35024"/>
                  <a:pt x="96730" y="34991"/>
                  <a:pt x="96797" y="34958"/>
                </a:cubicBezTo>
                <a:cubicBezTo>
                  <a:pt x="96863" y="34892"/>
                  <a:pt x="96929" y="34892"/>
                  <a:pt x="96962" y="34826"/>
                </a:cubicBezTo>
                <a:cubicBezTo>
                  <a:pt x="96995" y="34759"/>
                  <a:pt x="96962" y="34726"/>
                  <a:pt x="96962" y="34660"/>
                </a:cubicBezTo>
                <a:lnTo>
                  <a:pt x="96962" y="34495"/>
                </a:lnTo>
                <a:cubicBezTo>
                  <a:pt x="96929" y="34296"/>
                  <a:pt x="96962" y="34064"/>
                  <a:pt x="97095" y="33866"/>
                </a:cubicBezTo>
                <a:cubicBezTo>
                  <a:pt x="97161" y="33733"/>
                  <a:pt x="97260" y="33667"/>
                  <a:pt x="97359" y="33568"/>
                </a:cubicBezTo>
                <a:cubicBezTo>
                  <a:pt x="97393" y="33535"/>
                  <a:pt x="97426" y="33468"/>
                  <a:pt x="97459" y="33402"/>
                </a:cubicBezTo>
                <a:cubicBezTo>
                  <a:pt x="97492" y="33336"/>
                  <a:pt x="97525" y="33237"/>
                  <a:pt x="97525" y="33170"/>
                </a:cubicBezTo>
                <a:cubicBezTo>
                  <a:pt x="97525" y="33071"/>
                  <a:pt x="97492" y="33005"/>
                  <a:pt x="97492" y="32906"/>
                </a:cubicBezTo>
                <a:cubicBezTo>
                  <a:pt x="97492" y="32873"/>
                  <a:pt x="97459" y="32806"/>
                  <a:pt x="97459" y="32740"/>
                </a:cubicBezTo>
                <a:cubicBezTo>
                  <a:pt x="97459" y="32707"/>
                  <a:pt x="97492" y="32641"/>
                  <a:pt x="97492" y="32608"/>
                </a:cubicBezTo>
                <a:cubicBezTo>
                  <a:pt x="97492" y="32475"/>
                  <a:pt x="97492" y="32376"/>
                  <a:pt x="97459" y="32277"/>
                </a:cubicBezTo>
                <a:cubicBezTo>
                  <a:pt x="97426" y="32210"/>
                  <a:pt x="97326" y="32210"/>
                  <a:pt x="97293" y="32144"/>
                </a:cubicBezTo>
                <a:cubicBezTo>
                  <a:pt x="97260" y="32078"/>
                  <a:pt x="97227" y="32045"/>
                  <a:pt x="97194" y="31979"/>
                </a:cubicBezTo>
                <a:cubicBezTo>
                  <a:pt x="97194" y="31946"/>
                  <a:pt x="97161" y="31879"/>
                  <a:pt x="97161" y="31813"/>
                </a:cubicBezTo>
                <a:cubicBezTo>
                  <a:pt x="97161" y="31648"/>
                  <a:pt x="97393" y="31615"/>
                  <a:pt x="97558" y="31615"/>
                </a:cubicBezTo>
                <a:lnTo>
                  <a:pt x="97724" y="31615"/>
                </a:lnTo>
                <a:cubicBezTo>
                  <a:pt x="97790" y="31615"/>
                  <a:pt x="97823" y="31581"/>
                  <a:pt x="97889" y="31581"/>
                </a:cubicBezTo>
                <a:lnTo>
                  <a:pt x="98220" y="31581"/>
                </a:lnTo>
                <a:lnTo>
                  <a:pt x="98220" y="31284"/>
                </a:lnTo>
                <a:cubicBezTo>
                  <a:pt x="98220" y="31184"/>
                  <a:pt x="98187" y="31184"/>
                  <a:pt x="98220" y="31118"/>
                </a:cubicBezTo>
                <a:cubicBezTo>
                  <a:pt x="98253" y="31085"/>
                  <a:pt x="98286" y="31019"/>
                  <a:pt x="98353" y="30952"/>
                </a:cubicBezTo>
                <a:cubicBezTo>
                  <a:pt x="98386" y="30919"/>
                  <a:pt x="98452" y="30886"/>
                  <a:pt x="98518" y="30853"/>
                </a:cubicBezTo>
                <a:cubicBezTo>
                  <a:pt x="98529" y="30842"/>
                  <a:pt x="98544" y="30838"/>
                  <a:pt x="98561" y="30838"/>
                </a:cubicBezTo>
                <a:cubicBezTo>
                  <a:pt x="98595" y="30838"/>
                  <a:pt x="98639" y="30853"/>
                  <a:pt x="98684" y="30853"/>
                </a:cubicBezTo>
                <a:cubicBezTo>
                  <a:pt x="98717" y="30853"/>
                  <a:pt x="98750" y="30754"/>
                  <a:pt x="98849" y="30721"/>
                </a:cubicBezTo>
                <a:lnTo>
                  <a:pt x="98849" y="29893"/>
                </a:lnTo>
                <a:cubicBezTo>
                  <a:pt x="98882" y="29794"/>
                  <a:pt x="98982" y="29794"/>
                  <a:pt x="98982" y="29695"/>
                </a:cubicBezTo>
                <a:cubicBezTo>
                  <a:pt x="98982" y="29595"/>
                  <a:pt x="98982" y="29529"/>
                  <a:pt x="98948" y="29430"/>
                </a:cubicBezTo>
                <a:cubicBezTo>
                  <a:pt x="98948" y="29397"/>
                  <a:pt x="98915" y="29330"/>
                  <a:pt x="98882" y="29264"/>
                </a:cubicBezTo>
                <a:cubicBezTo>
                  <a:pt x="98849" y="29231"/>
                  <a:pt x="98882" y="29165"/>
                  <a:pt x="98849" y="29132"/>
                </a:cubicBezTo>
                <a:cubicBezTo>
                  <a:pt x="98783" y="29066"/>
                  <a:pt x="98684" y="29132"/>
                  <a:pt x="98684" y="29032"/>
                </a:cubicBezTo>
                <a:cubicBezTo>
                  <a:pt x="98684" y="28966"/>
                  <a:pt x="98684" y="28834"/>
                  <a:pt x="98750" y="28801"/>
                </a:cubicBezTo>
                <a:cubicBezTo>
                  <a:pt x="98783" y="28779"/>
                  <a:pt x="98805" y="28771"/>
                  <a:pt x="98822" y="28771"/>
                </a:cubicBezTo>
                <a:cubicBezTo>
                  <a:pt x="98856" y="28771"/>
                  <a:pt x="98871" y="28801"/>
                  <a:pt x="98915" y="28801"/>
                </a:cubicBezTo>
                <a:cubicBezTo>
                  <a:pt x="98948" y="28801"/>
                  <a:pt x="99114" y="28801"/>
                  <a:pt x="99246" y="28768"/>
                </a:cubicBezTo>
                <a:cubicBezTo>
                  <a:pt x="99313" y="28735"/>
                  <a:pt x="99346" y="28701"/>
                  <a:pt x="99412" y="28668"/>
                </a:cubicBezTo>
                <a:cubicBezTo>
                  <a:pt x="99478" y="28635"/>
                  <a:pt x="99544" y="28602"/>
                  <a:pt x="99577" y="28536"/>
                </a:cubicBezTo>
                <a:cubicBezTo>
                  <a:pt x="99577" y="28503"/>
                  <a:pt x="99577" y="28437"/>
                  <a:pt x="99577" y="28370"/>
                </a:cubicBezTo>
                <a:cubicBezTo>
                  <a:pt x="99577" y="28337"/>
                  <a:pt x="99577" y="28271"/>
                  <a:pt x="99577" y="28238"/>
                </a:cubicBezTo>
                <a:cubicBezTo>
                  <a:pt x="99577" y="28172"/>
                  <a:pt x="99577" y="28106"/>
                  <a:pt x="99611" y="28072"/>
                </a:cubicBezTo>
                <a:lnTo>
                  <a:pt x="100604" y="28072"/>
                </a:lnTo>
                <a:cubicBezTo>
                  <a:pt x="100604" y="27907"/>
                  <a:pt x="100571" y="27774"/>
                  <a:pt x="100571" y="27609"/>
                </a:cubicBezTo>
                <a:cubicBezTo>
                  <a:pt x="100571" y="27543"/>
                  <a:pt x="100604" y="27510"/>
                  <a:pt x="100604" y="27443"/>
                </a:cubicBezTo>
                <a:lnTo>
                  <a:pt x="101166" y="27443"/>
                </a:lnTo>
                <a:cubicBezTo>
                  <a:pt x="101166" y="27609"/>
                  <a:pt x="101166" y="27774"/>
                  <a:pt x="101166" y="27940"/>
                </a:cubicBezTo>
                <a:lnTo>
                  <a:pt x="101166" y="28139"/>
                </a:lnTo>
                <a:cubicBezTo>
                  <a:pt x="101299" y="28106"/>
                  <a:pt x="101398" y="28106"/>
                  <a:pt x="101531" y="28106"/>
                </a:cubicBezTo>
                <a:cubicBezTo>
                  <a:pt x="101564" y="28106"/>
                  <a:pt x="101597" y="28139"/>
                  <a:pt x="101663" y="28139"/>
                </a:cubicBezTo>
                <a:cubicBezTo>
                  <a:pt x="101895" y="28139"/>
                  <a:pt x="101994" y="27973"/>
                  <a:pt x="102126" y="27808"/>
                </a:cubicBezTo>
                <a:cubicBezTo>
                  <a:pt x="102193" y="27774"/>
                  <a:pt x="102226" y="27708"/>
                  <a:pt x="102292" y="27642"/>
                </a:cubicBezTo>
                <a:cubicBezTo>
                  <a:pt x="102358" y="27609"/>
                  <a:pt x="102358" y="27543"/>
                  <a:pt x="102457" y="27510"/>
                </a:cubicBezTo>
                <a:cubicBezTo>
                  <a:pt x="102524" y="27443"/>
                  <a:pt x="102557" y="27410"/>
                  <a:pt x="102623" y="27410"/>
                </a:cubicBezTo>
                <a:lnTo>
                  <a:pt x="103120" y="27410"/>
                </a:lnTo>
                <a:cubicBezTo>
                  <a:pt x="103153" y="27377"/>
                  <a:pt x="103219" y="27377"/>
                  <a:pt x="103252" y="27344"/>
                </a:cubicBezTo>
                <a:cubicBezTo>
                  <a:pt x="103318" y="27311"/>
                  <a:pt x="103384" y="27344"/>
                  <a:pt x="103417" y="27278"/>
                </a:cubicBezTo>
                <a:cubicBezTo>
                  <a:pt x="103451" y="27245"/>
                  <a:pt x="103384" y="27179"/>
                  <a:pt x="103417" y="27112"/>
                </a:cubicBezTo>
                <a:lnTo>
                  <a:pt x="103517" y="26980"/>
                </a:lnTo>
                <a:cubicBezTo>
                  <a:pt x="103550" y="26881"/>
                  <a:pt x="103616" y="26881"/>
                  <a:pt x="103682" y="26848"/>
                </a:cubicBezTo>
                <a:cubicBezTo>
                  <a:pt x="103715" y="26814"/>
                  <a:pt x="103782" y="26748"/>
                  <a:pt x="103848" y="26715"/>
                </a:cubicBezTo>
                <a:cubicBezTo>
                  <a:pt x="103881" y="26682"/>
                  <a:pt x="103947" y="26682"/>
                  <a:pt x="104013" y="26649"/>
                </a:cubicBezTo>
                <a:cubicBezTo>
                  <a:pt x="104046" y="26583"/>
                  <a:pt x="104046" y="26517"/>
                  <a:pt x="104080" y="26483"/>
                </a:cubicBezTo>
                <a:cubicBezTo>
                  <a:pt x="104113" y="26417"/>
                  <a:pt x="104146" y="26351"/>
                  <a:pt x="104212" y="26318"/>
                </a:cubicBezTo>
                <a:cubicBezTo>
                  <a:pt x="104229" y="26301"/>
                  <a:pt x="104253" y="26301"/>
                  <a:pt x="104282" y="26301"/>
                </a:cubicBezTo>
                <a:cubicBezTo>
                  <a:pt x="104311" y="26301"/>
                  <a:pt x="104344" y="26301"/>
                  <a:pt x="104378" y="26285"/>
                </a:cubicBezTo>
                <a:cubicBezTo>
                  <a:pt x="104444" y="26185"/>
                  <a:pt x="104510" y="26053"/>
                  <a:pt x="104576" y="25954"/>
                </a:cubicBezTo>
                <a:cubicBezTo>
                  <a:pt x="104609" y="25888"/>
                  <a:pt x="104609" y="25821"/>
                  <a:pt x="104642" y="25788"/>
                </a:cubicBezTo>
                <a:cubicBezTo>
                  <a:pt x="104675" y="25772"/>
                  <a:pt x="104709" y="25772"/>
                  <a:pt x="104738" y="25772"/>
                </a:cubicBezTo>
                <a:cubicBezTo>
                  <a:pt x="104766" y="25772"/>
                  <a:pt x="104791" y="25772"/>
                  <a:pt x="104808" y="25755"/>
                </a:cubicBezTo>
                <a:cubicBezTo>
                  <a:pt x="104841" y="25689"/>
                  <a:pt x="104940" y="25722"/>
                  <a:pt x="104973" y="25656"/>
                </a:cubicBezTo>
                <a:cubicBezTo>
                  <a:pt x="105006" y="25623"/>
                  <a:pt x="104973" y="25556"/>
                  <a:pt x="104973" y="25490"/>
                </a:cubicBezTo>
                <a:cubicBezTo>
                  <a:pt x="105006" y="25457"/>
                  <a:pt x="105040" y="25391"/>
                  <a:pt x="105106" y="25325"/>
                </a:cubicBezTo>
                <a:cubicBezTo>
                  <a:pt x="105122" y="25308"/>
                  <a:pt x="105147" y="25308"/>
                  <a:pt x="105176" y="25308"/>
                </a:cubicBezTo>
                <a:cubicBezTo>
                  <a:pt x="105205" y="25308"/>
                  <a:pt x="105238" y="25308"/>
                  <a:pt x="105271" y="25292"/>
                </a:cubicBezTo>
                <a:cubicBezTo>
                  <a:pt x="105304" y="25259"/>
                  <a:pt x="105404" y="25225"/>
                  <a:pt x="105437" y="25126"/>
                </a:cubicBezTo>
                <a:cubicBezTo>
                  <a:pt x="105437" y="24961"/>
                  <a:pt x="105437" y="24795"/>
                  <a:pt x="105437" y="24663"/>
                </a:cubicBezTo>
                <a:cubicBezTo>
                  <a:pt x="105437" y="24663"/>
                  <a:pt x="105404" y="24663"/>
                  <a:pt x="105404" y="24630"/>
                </a:cubicBezTo>
                <a:lnTo>
                  <a:pt x="105470" y="24630"/>
                </a:lnTo>
                <a:cubicBezTo>
                  <a:pt x="105536" y="24630"/>
                  <a:pt x="105569" y="24630"/>
                  <a:pt x="105602" y="24663"/>
                </a:cubicBezTo>
                <a:lnTo>
                  <a:pt x="105669" y="24663"/>
                </a:lnTo>
                <a:lnTo>
                  <a:pt x="105702" y="24696"/>
                </a:lnTo>
                <a:lnTo>
                  <a:pt x="105735" y="24696"/>
                </a:lnTo>
                <a:cubicBezTo>
                  <a:pt x="105768" y="24696"/>
                  <a:pt x="105801" y="24729"/>
                  <a:pt x="105801" y="24729"/>
                </a:cubicBezTo>
                <a:lnTo>
                  <a:pt x="105867" y="24762"/>
                </a:lnTo>
                <a:cubicBezTo>
                  <a:pt x="105900" y="24795"/>
                  <a:pt x="105900" y="24828"/>
                  <a:pt x="105933" y="24861"/>
                </a:cubicBezTo>
                <a:lnTo>
                  <a:pt x="106000" y="24894"/>
                </a:lnTo>
                <a:cubicBezTo>
                  <a:pt x="106066" y="24894"/>
                  <a:pt x="106099" y="24928"/>
                  <a:pt x="106165" y="24928"/>
                </a:cubicBezTo>
                <a:cubicBezTo>
                  <a:pt x="106231" y="24911"/>
                  <a:pt x="106289" y="24903"/>
                  <a:pt x="106343" y="24903"/>
                </a:cubicBezTo>
                <a:cubicBezTo>
                  <a:pt x="106397" y="24903"/>
                  <a:pt x="106447" y="24911"/>
                  <a:pt x="106496" y="24928"/>
                </a:cubicBezTo>
                <a:cubicBezTo>
                  <a:pt x="106629" y="24961"/>
                  <a:pt x="106695" y="25060"/>
                  <a:pt x="106827" y="25126"/>
                </a:cubicBezTo>
                <a:cubicBezTo>
                  <a:pt x="106905" y="25165"/>
                  <a:pt x="106982" y="25181"/>
                  <a:pt x="107060" y="25181"/>
                </a:cubicBezTo>
                <a:cubicBezTo>
                  <a:pt x="107115" y="25181"/>
                  <a:pt x="107170" y="25173"/>
                  <a:pt x="107224" y="25159"/>
                </a:cubicBezTo>
                <a:lnTo>
                  <a:pt x="107489" y="25159"/>
                </a:lnTo>
                <a:cubicBezTo>
                  <a:pt x="107589" y="25159"/>
                  <a:pt x="107589" y="25126"/>
                  <a:pt x="107655" y="25093"/>
                </a:cubicBezTo>
                <a:cubicBezTo>
                  <a:pt x="107787" y="25027"/>
                  <a:pt x="107920" y="24961"/>
                  <a:pt x="108019" y="24894"/>
                </a:cubicBezTo>
                <a:cubicBezTo>
                  <a:pt x="108118" y="24828"/>
                  <a:pt x="108184" y="24795"/>
                  <a:pt x="108218" y="24729"/>
                </a:cubicBezTo>
                <a:cubicBezTo>
                  <a:pt x="108284" y="24663"/>
                  <a:pt x="108284" y="24563"/>
                  <a:pt x="108350" y="24530"/>
                </a:cubicBezTo>
                <a:cubicBezTo>
                  <a:pt x="108449" y="24431"/>
                  <a:pt x="108549" y="24365"/>
                  <a:pt x="108681" y="24365"/>
                </a:cubicBezTo>
                <a:lnTo>
                  <a:pt x="109012" y="24365"/>
                </a:lnTo>
                <a:cubicBezTo>
                  <a:pt x="109078" y="24365"/>
                  <a:pt x="109111" y="24332"/>
                  <a:pt x="109178" y="24332"/>
                </a:cubicBezTo>
                <a:cubicBezTo>
                  <a:pt x="109244" y="24332"/>
                  <a:pt x="109310" y="24232"/>
                  <a:pt x="109376" y="24232"/>
                </a:cubicBezTo>
                <a:lnTo>
                  <a:pt x="109575" y="24232"/>
                </a:lnTo>
                <a:cubicBezTo>
                  <a:pt x="109641" y="24232"/>
                  <a:pt x="109674" y="24166"/>
                  <a:pt x="109740" y="24166"/>
                </a:cubicBezTo>
                <a:cubicBezTo>
                  <a:pt x="109807" y="24133"/>
                  <a:pt x="109840" y="24100"/>
                  <a:pt x="109906" y="24067"/>
                </a:cubicBezTo>
                <a:cubicBezTo>
                  <a:pt x="109950" y="24067"/>
                  <a:pt x="109979" y="24082"/>
                  <a:pt x="110014" y="24082"/>
                </a:cubicBezTo>
                <a:cubicBezTo>
                  <a:pt x="110031" y="24082"/>
                  <a:pt x="110049" y="24078"/>
                  <a:pt x="110071" y="24067"/>
                </a:cubicBezTo>
                <a:cubicBezTo>
                  <a:pt x="110105" y="24067"/>
                  <a:pt x="110171" y="23967"/>
                  <a:pt x="110237" y="23934"/>
                </a:cubicBezTo>
                <a:cubicBezTo>
                  <a:pt x="110303" y="23901"/>
                  <a:pt x="110336" y="23901"/>
                  <a:pt x="110402" y="23868"/>
                </a:cubicBezTo>
                <a:cubicBezTo>
                  <a:pt x="110436" y="23835"/>
                  <a:pt x="110469" y="23769"/>
                  <a:pt x="110502" y="23703"/>
                </a:cubicBezTo>
                <a:cubicBezTo>
                  <a:pt x="110568" y="23636"/>
                  <a:pt x="110634" y="23570"/>
                  <a:pt x="110667" y="23504"/>
                </a:cubicBezTo>
                <a:cubicBezTo>
                  <a:pt x="110734" y="23438"/>
                  <a:pt x="110767" y="23339"/>
                  <a:pt x="110833" y="23272"/>
                </a:cubicBezTo>
                <a:cubicBezTo>
                  <a:pt x="110899" y="23140"/>
                  <a:pt x="111031" y="23074"/>
                  <a:pt x="111164" y="23041"/>
                </a:cubicBezTo>
                <a:lnTo>
                  <a:pt x="111991" y="23041"/>
                </a:lnTo>
                <a:cubicBezTo>
                  <a:pt x="112157" y="23041"/>
                  <a:pt x="112223" y="22974"/>
                  <a:pt x="112323" y="22908"/>
                </a:cubicBezTo>
                <a:cubicBezTo>
                  <a:pt x="112455" y="22809"/>
                  <a:pt x="112455" y="22776"/>
                  <a:pt x="112488" y="22743"/>
                </a:cubicBezTo>
                <a:cubicBezTo>
                  <a:pt x="112554" y="22676"/>
                  <a:pt x="112654" y="22643"/>
                  <a:pt x="112720" y="22577"/>
                </a:cubicBezTo>
                <a:cubicBezTo>
                  <a:pt x="112753" y="22478"/>
                  <a:pt x="112687" y="22445"/>
                  <a:pt x="112720" y="22412"/>
                </a:cubicBezTo>
                <a:lnTo>
                  <a:pt x="112554" y="22312"/>
                </a:lnTo>
                <a:cubicBezTo>
                  <a:pt x="112422" y="22412"/>
                  <a:pt x="112323" y="22478"/>
                  <a:pt x="112223" y="22577"/>
                </a:cubicBezTo>
                <a:cubicBezTo>
                  <a:pt x="112190" y="22610"/>
                  <a:pt x="112223" y="22710"/>
                  <a:pt x="112190" y="22743"/>
                </a:cubicBezTo>
                <a:cubicBezTo>
                  <a:pt x="112124" y="22776"/>
                  <a:pt x="112025" y="22776"/>
                  <a:pt x="111925" y="22776"/>
                </a:cubicBezTo>
                <a:lnTo>
                  <a:pt x="111793" y="22776"/>
                </a:lnTo>
                <a:cubicBezTo>
                  <a:pt x="111694" y="22776"/>
                  <a:pt x="111561" y="22710"/>
                  <a:pt x="111429" y="22643"/>
                </a:cubicBezTo>
                <a:cubicBezTo>
                  <a:pt x="111329" y="22577"/>
                  <a:pt x="111362" y="22378"/>
                  <a:pt x="111230" y="22312"/>
                </a:cubicBezTo>
                <a:cubicBezTo>
                  <a:pt x="111219" y="22301"/>
                  <a:pt x="111204" y="22298"/>
                  <a:pt x="111187" y="22298"/>
                </a:cubicBezTo>
                <a:cubicBezTo>
                  <a:pt x="111153" y="22298"/>
                  <a:pt x="111109" y="22312"/>
                  <a:pt x="111065" y="22312"/>
                </a:cubicBezTo>
                <a:lnTo>
                  <a:pt x="110899" y="22312"/>
                </a:lnTo>
                <a:cubicBezTo>
                  <a:pt x="110837" y="22321"/>
                  <a:pt x="110775" y="22325"/>
                  <a:pt x="110713" y="22325"/>
                </a:cubicBezTo>
                <a:cubicBezTo>
                  <a:pt x="110545" y="22325"/>
                  <a:pt x="110382" y="22295"/>
                  <a:pt x="110237" y="22246"/>
                </a:cubicBezTo>
                <a:cubicBezTo>
                  <a:pt x="110171" y="22246"/>
                  <a:pt x="110105" y="22213"/>
                  <a:pt x="110071" y="22213"/>
                </a:cubicBezTo>
                <a:cubicBezTo>
                  <a:pt x="110005" y="22180"/>
                  <a:pt x="109972" y="22147"/>
                  <a:pt x="109906" y="22081"/>
                </a:cubicBezTo>
                <a:cubicBezTo>
                  <a:pt x="109840" y="22014"/>
                  <a:pt x="109773" y="22014"/>
                  <a:pt x="109740" y="21948"/>
                </a:cubicBezTo>
                <a:cubicBezTo>
                  <a:pt x="109707" y="21882"/>
                  <a:pt x="109707" y="21816"/>
                  <a:pt x="109707" y="21750"/>
                </a:cubicBezTo>
                <a:lnTo>
                  <a:pt x="109707" y="21452"/>
                </a:lnTo>
                <a:cubicBezTo>
                  <a:pt x="109807" y="21452"/>
                  <a:pt x="109873" y="21418"/>
                  <a:pt x="109972" y="21418"/>
                </a:cubicBezTo>
                <a:cubicBezTo>
                  <a:pt x="110105" y="21418"/>
                  <a:pt x="110193" y="21433"/>
                  <a:pt x="110296" y="21433"/>
                </a:cubicBezTo>
                <a:cubicBezTo>
                  <a:pt x="110347" y="21433"/>
                  <a:pt x="110402" y="21429"/>
                  <a:pt x="110469" y="21418"/>
                </a:cubicBezTo>
                <a:cubicBezTo>
                  <a:pt x="110535" y="21418"/>
                  <a:pt x="110568" y="21385"/>
                  <a:pt x="110634" y="21385"/>
                </a:cubicBezTo>
                <a:cubicBezTo>
                  <a:pt x="110767" y="21385"/>
                  <a:pt x="110866" y="21352"/>
                  <a:pt x="110998" y="21286"/>
                </a:cubicBezTo>
                <a:cubicBezTo>
                  <a:pt x="111131" y="21253"/>
                  <a:pt x="111197" y="21087"/>
                  <a:pt x="111296" y="20988"/>
                </a:cubicBezTo>
                <a:cubicBezTo>
                  <a:pt x="111329" y="20988"/>
                  <a:pt x="111396" y="20988"/>
                  <a:pt x="111429" y="21021"/>
                </a:cubicBezTo>
                <a:cubicBezTo>
                  <a:pt x="111495" y="21054"/>
                  <a:pt x="111528" y="21121"/>
                  <a:pt x="111561" y="21187"/>
                </a:cubicBezTo>
                <a:cubicBezTo>
                  <a:pt x="111660" y="21319"/>
                  <a:pt x="111528" y="21418"/>
                  <a:pt x="111561" y="21584"/>
                </a:cubicBezTo>
                <a:cubicBezTo>
                  <a:pt x="111594" y="21650"/>
                  <a:pt x="111627" y="21716"/>
                  <a:pt x="111660" y="21750"/>
                </a:cubicBezTo>
                <a:cubicBezTo>
                  <a:pt x="111694" y="21816"/>
                  <a:pt x="111694" y="21882"/>
                  <a:pt x="111727" y="21915"/>
                </a:cubicBezTo>
                <a:cubicBezTo>
                  <a:pt x="111826" y="22047"/>
                  <a:pt x="111958" y="22081"/>
                  <a:pt x="112091" y="22081"/>
                </a:cubicBezTo>
                <a:cubicBezTo>
                  <a:pt x="112190" y="22081"/>
                  <a:pt x="112256" y="22047"/>
                  <a:pt x="112289" y="21948"/>
                </a:cubicBezTo>
                <a:cubicBezTo>
                  <a:pt x="112323" y="21915"/>
                  <a:pt x="112323" y="21849"/>
                  <a:pt x="112323" y="21783"/>
                </a:cubicBezTo>
                <a:cubicBezTo>
                  <a:pt x="112422" y="21683"/>
                  <a:pt x="112521" y="21617"/>
                  <a:pt x="112654" y="21584"/>
                </a:cubicBezTo>
                <a:lnTo>
                  <a:pt x="113349" y="21584"/>
                </a:lnTo>
                <a:cubicBezTo>
                  <a:pt x="113415" y="21584"/>
                  <a:pt x="113448" y="21518"/>
                  <a:pt x="113514" y="21518"/>
                </a:cubicBezTo>
                <a:cubicBezTo>
                  <a:pt x="113481" y="21385"/>
                  <a:pt x="113481" y="21286"/>
                  <a:pt x="113481" y="21187"/>
                </a:cubicBezTo>
                <a:cubicBezTo>
                  <a:pt x="113448" y="21054"/>
                  <a:pt x="113382" y="20922"/>
                  <a:pt x="113316" y="20823"/>
                </a:cubicBezTo>
                <a:cubicBezTo>
                  <a:pt x="113283" y="20756"/>
                  <a:pt x="113249" y="20690"/>
                  <a:pt x="113183" y="20624"/>
                </a:cubicBezTo>
                <a:cubicBezTo>
                  <a:pt x="113084" y="20525"/>
                  <a:pt x="112985" y="20525"/>
                  <a:pt x="112852" y="20458"/>
                </a:cubicBezTo>
                <a:cubicBezTo>
                  <a:pt x="112753" y="20392"/>
                  <a:pt x="112654" y="20293"/>
                  <a:pt x="112587" y="20160"/>
                </a:cubicBezTo>
                <a:cubicBezTo>
                  <a:pt x="112554" y="20061"/>
                  <a:pt x="112620" y="19962"/>
                  <a:pt x="112587" y="19829"/>
                </a:cubicBezTo>
                <a:cubicBezTo>
                  <a:pt x="112574" y="19791"/>
                  <a:pt x="112552" y="19782"/>
                  <a:pt x="112527" y="19782"/>
                </a:cubicBezTo>
                <a:cubicBezTo>
                  <a:pt x="112506" y="19782"/>
                  <a:pt x="112485" y="19788"/>
                  <a:pt x="112465" y="19788"/>
                </a:cubicBezTo>
                <a:cubicBezTo>
                  <a:pt x="112447" y="19788"/>
                  <a:pt x="112432" y="19783"/>
                  <a:pt x="112422" y="19763"/>
                </a:cubicBezTo>
                <a:cubicBezTo>
                  <a:pt x="112389" y="19697"/>
                  <a:pt x="112389" y="19664"/>
                  <a:pt x="112389" y="19598"/>
                </a:cubicBezTo>
                <a:cubicBezTo>
                  <a:pt x="112356" y="19565"/>
                  <a:pt x="112389" y="19465"/>
                  <a:pt x="112389" y="19432"/>
                </a:cubicBezTo>
                <a:cubicBezTo>
                  <a:pt x="112356" y="19399"/>
                  <a:pt x="112256" y="19399"/>
                  <a:pt x="112223" y="19366"/>
                </a:cubicBezTo>
                <a:cubicBezTo>
                  <a:pt x="112124" y="19300"/>
                  <a:pt x="111991" y="19267"/>
                  <a:pt x="111892" y="19234"/>
                </a:cubicBezTo>
                <a:cubicBezTo>
                  <a:pt x="111826" y="19200"/>
                  <a:pt x="111793" y="19134"/>
                  <a:pt x="111727" y="19101"/>
                </a:cubicBezTo>
                <a:cubicBezTo>
                  <a:pt x="111793" y="19068"/>
                  <a:pt x="111793" y="19002"/>
                  <a:pt x="111859" y="18936"/>
                </a:cubicBezTo>
                <a:cubicBezTo>
                  <a:pt x="111876" y="18919"/>
                  <a:pt x="111900" y="18919"/>
                  <a:pt x="111929" y="18919"/>
                </a:cubicBezTo>
                <a:cubicBezTo>
                  <a:pt x="111958" y="18919"/>
                  <a:pt x="111991" y="18919"/>
                  <a:pt x="112025" y="18903"/>
                </a:cubicBezTo>
                <a:cubicBezTo>
                  <a:pt x="112124" y="18969"/>
                  <a:pt x="112190" y="19101"/>
                  <a:pt x="112289" y="19200"/>
                </a:cubicBezTo>
                <a:cubicBezTo>
                  <a:pt x="112389" y="19267"/>
                  <a:pt x="112323" y="19333"/>
                  <a:pt x="112389" y="19366"/>
                </a:cubicBezTo>
                <a:cubicBezTo>
                  <a:pt x="112411" y="19377"/>
                  <a:pt x="112429" y="19381"/>
                  <a:pt x="112448" y="19381"/>
                </a:cubicBezTo>
                <a:cubicBezTo>
                  <a:pt x="112484" y="19381"/>
                  <a:pt x="112521" y="19366"/>
                  <a:pt x="112587" y="19366"/>
                </a:cubicBezTo>
                <a:lnTo>
                  <a:pt x="112753" y="19366"/>
                </a:lnTo>
                <a:cubicBezTo>
                  <a:pt x="112819" y="19366"/>
                  <a:pt x="112852" y="19300"/>
                  <a:pt x="112918" y="19300"/>
                </a:cubicBezTo>
                <a:cubicBezTo>
                  <a:pt x="112985" y="19300"/>
                  <a:pt x="113018" y="19333"/>
                  <a:pt x="113084" y="19333"/>
                </a:cubicBezTo>
                <a:cubicBezTo>
                  <a:pt x="113084" y="19101"/>
                  <a:pt x="113084" y="18936"/>
                  <a:pt x="113117" y="18704"/>
                </a:cubicBezTo>
                <a:lnTo>
                  <a:pt x="113117" y="18538"/>
                </a:lnTo>
                <a:cubicBezTo>
                  <a:pt x="113117" y="18472"/>
                  <a:pt x="113150" y="18439"/>
                  <a:pt x="113150" y="18373"/>
                </a:cubicBezTo>
                <a:cubicBezTo>
                  <a:pt x="113150" y="18307"/>
                  <a:pt x="113216" y="18274"/>
                  <a:pt x="113216" y="18207"/>
                </a:cubicBezTo>
                <a:cubicBezTo>
                  <a:pt x="113249" y="18174"/>
                  <a:pt x="113216" y="18108"/>
                  <a:pt x="113183" y="18042"/>
                </a:cubicBezTo>
                <a:cubicBezTo>
                  <a:pt x="113150" y="18009"/>
                  <a:pt x="113084" y="18009"/>
                  <a:pt x="113018" y="17976"/>
                </a:cubicBezTo>
                <a:cubicBezTo>
                  <a:pt x="112945" y="17927"/>
                  <a:pt x="112872" y="17896"/>
                  <a:pt x="112787" y="17896"/>
                </a:cubicBezTo>
                <a:cubicBezTo>
                  <a:pt x="112755" y="17896"/>
                  <a:pt x="112722" y="17901"/>
                  <a:pt x="112687" y="17909"/>
                </a:cubicBezTo>
                <a:cubicBezTo>
                  <a:pt x="112648" y="17900"/>
                  <a:pt x="112612" y="17896"/>
                  <a:pt x="112578" y="17896"/>
                </a:cubicBezTo>
                <a:cubicBezTo>
                  <a:pt x="112496" y="17896"/>
                  <a:pt x="112426" y="17919"/>
                  <a:pt x="112356" y="17943"/>
                </a:cubicBezTo>
                <a:cubicBezTo>
                  <a:pt x="112289" y="17976"/>
                  <a:pt x="112323" y="18042"/>
                  <a:pt x="112256" y="18108"/>
                </a:cubicBezTo>
                <a:cubicBezTo>
                  <a:pt x="112223" y="18141"/>
                  <a:pt x="112157" y="18141"/>
                  <a:pt x="112091" y="18141"/>
                </a:cubicBezTo>
                <a:lnTo>
                  <a:pt x="111528" y="18141"/>
                </a:lnTo>
                <a:cubicBezTo>
                  <a:pt x="111594" y="18042"/>
                  <a:pt x="111594" y="17943"/>
                  <a:pt x="111694" y="17909"/>
                </a:cubicBezTo>
                <a:cubicBezTo>
                  <a:pt x="111743" y="17876"/>
                  <a:pt x="111776" y="17876"/>
                  <a:pt x="111801" y="17876"/>
                </a:cubicBezTo>
                <a:cubicBezTo>
                  <a:pt x="111826" y="17876"/>
                  <a:pt x="111842" y="17876"/>
                  <a:pt x="111859" y="17843"/>
                </a:cubicBezTo>
                <a:cubicBezTo>
                  <a:pt x="111892" y="17810"/>
                  <a:pt x="111958" y="17810"/>
                  <a:pt x="112025" y="17777"/>
                </a:cubicBezTo>
                <a:cubicBezTo>
                  <a:pt x="112058" y="17744"/>
                  <a:pt x="111991" y="17645"/>
                  <a:pt x="112025" y="17611"/>
                </a:cubicBezTo>
                <a:cubicBezTo>
                  <a:pt x="111892" y="17545"/>
                  <a:pt x="111793" y="17512"/>
                  <a:pt x="111694" y="17479"/>
                </a:cubicBezTo>
                <a:cubicBezTo>
                  <a:pt x="111561" y="17446"/>
                  <a:pt x="111594" y="17413"/>
                  <a:pt x="111528" y="17413"/>
                </a:cubicBezTo>
                <a:lnTo>
                  <a:pt x="111660" y="17280"/>
                </a:lnTo>
                <a:lnTo>
                  <a:pt x="112323" y="17280"/>
                </a:lnTo>
                <a:lnTo>
                  <a:pt x="112323" y="17744"/>
                </a:lnTo>
                <a:lnTo>
                  <a:pt x="112985" y="17744"/>
                </a:lnTo>
                <a:cubicBezTo>
                  <a:pt x="113051" y="17744"/>
                  <a:pt x="113117" y="17711"/>
                  <a:pt x="113150" y="17678"/>
                </a:cubicBezTo>
                <a:cubicBezTo>
                  <a:pt x="113216" y="17645"/>
                  <a:pt x="113183" y="17545"/>
                  <a:pt x="113249" y="17512"/>
                </a:cubicBezTo>
                <a:cubicBezTo>
                  <a:pt x="113349" y="17479"/>
                  <a:pt x="113448" y="17479"/>
                  <a:pt x="113580" y="17479"/>
                </a:cubicBezTo>
                <a:lnTo>
                  <a:pt x="113779" y="17479"/>
                </a:lnTo>
                <a:cubicBezTo>
                  <a:pt x="113945" y="17479"/>
                  <a:pt x="114011" y="17645"/>
                  <a:pt x="114209" y="17645"/>
                </a:cubicBezTo>
                <a:cubicBezTo>
                  <a:pt x="114309" y="17645"/>
                  <a:pt x="114375" y="17611"/>
                  <a:pt x="114441" y="17578"/>
                </a:cubicBezTo>
                <a:cubicBezTo>
                  <a:pt x="114507" y="17545"/>
                  <a:pt x="114540" y="17446"/>
                  <a:pt x="114574" y="17413"/>
                </a:cubicBezTo>
                <a:cubicBezTo>
                  <a:pt x="114640" y="17347"/>
                  <a:pt x="114739" y="17347"/>
                  <a:pt x="114739" y="17247"/>
                </a:cubicBezTo>
                <a:cubicBezTo>
                  <a:pt x="114739" y="17148"/>
                  <a:pt x="114673" y="17082"/>
                  <a:pt x="114607" y="17016"/>
                </a:cubicBezTo>
                <a:cubicBezTo>
                  <a:pt x="114574" y="16916"/>
                  <a:pt x="114507" y="16850"/>
                  <a:pt x="114441" y="16784"/>
                </a:cubicBezTo>
                <a:cubicBezTo>
                  <a:pt x="114375" y="16718"/>
                  <a:pt x="114309" y="16618"/>
                  <a:pt x="114209" y="16618"/>
                </a:cubicBezTo>
                <a:cubicBezTo>
                  <a:pt x="114143" y="16618"/>
                  <a:pt x="114044" y="16651"/>
                  <a:pt x="113978" y="16685"/>
                </a:cubicBezTo>
                <a:cubicBezTo>
                  <a:pt x="113912" y="16685"/>
                  <a:pt x="113878" y="16751"/>
                  <a:pt x="113812" y="16751"/>
                </a:cubicBezTo>
                <a:cubicBezTo>
                  <a:pt x="113746" y="16784"/>
                  <a:pt x="113713" y="16784"/>
                  <a:pt x="113647" y="16784"/>
                </a:cubicBezTo>
                <a:cubicBezTo>
                  <a:pt x="113580" y="16784"/>
                  <a:pt x="113514" y="16784"/>
                  <a:pt x="113481" y="16751"/>
                </a:cubicBezTo>
                <a:cubicBezTo>
                  <a:pt x="113415" y="16718"/>
                  <a:pt x="113349" y="16685"/>
                  <a:pt x="113316" y="16618"/>
                </a:cubicBezTo>
                <a:cubicBezTo>
                  <a:pt x="113283" y="16585"/>
                  <a:pt x="113249" y="16552"/>
                  <a:pt x="113249" y="16486"/>
                </a:cubicBezTo>
                <a:cubicBezTo>
                  <a:pt x="113249" y="16387"/>
                  <a:pt x="113349" y="16320"/>
                  <a:pt x="113448" y="16320"/>
                </a:cubicBezTo>
                <a:cubicBezTo>
                  <a:pt x="113547" y="16320"/>
                  <a:pt x="113547" y="16354"/>
                  <a:pt x="113614" y="16354"/>
                </a:cubicBezTo>
                <a:cubicBezTo>
                  <a:pt x="113680" y="16354"/>
                  <a:pt x="113713" y="16387"/>
                  <a:pt x="113779" y="16387"/>
                </a:cubicBezTo>
                <a:lnTo>
                  <a:pt x="114441" y="16387"/>
                </a:lnTo>
                <a:cubicBezTo>
                  <a:pt x="114507" y="16354"/>
                  <a:pt x="114574" y="16354"/>
                  <a:pt x="114607" y="16320"/>
                </a:cubicBezTo>
                <a:lnTo>
                  <a:pt x="114772" y="16221"/>
                </a:lnTo>
                <a:cubicBezTo>
                  <a:pt x="114838" y="16188"/>
                  <a:pt x="114805" y="16056"/>
                  <a:pt x="114905" y="16056"/>
                </a:cubicBezTo>
                <a:cubicBezTo>
                  <a:pt x="114971" y="16056"/>
                  <a:pt x="115004" y="16155"/>
                  <a:pt x="115070" y="16155"/>
                </a:cubicBezTo>
                <a:lnTo>
                  <a:pt x="115600" y="16155"/>
                </a:lnTo>
                <a:cubicBezTo>
                  <a:pt x="115666" y="16122"/>
                  <a:pt x="115732" y="16122"/>
                  <a:pt x="115765" y="16089"/>
                </a:cubicBezTo>
                <a:cubicBezTo>
                  <a:pt x="115832" y="16089"/>
                  <a:pt x="115765" y="15989"/>
                  <a:pt x="115798" y="15956"/>
                </a:cubicBezTo>
                <a:cubicBezTo>
                  <a:pt x="115732" y="15824"/>
                  <a:pt x="115600" y="15758"/>
                  <a:pt x="115501" y="15691"/>
                </a:cubicBezTo>
                <a:lnTo>
                  <a:pt x="115335" y="15691"/>
                </a:lnTo>
                <a:cubicBezTo>
                  <a:pt x="115236" y="15658"/>
                  <a:pt x="115169" y="15625"/>
                  <a:pt x="115136" y="15592"/>
                </a:cubicBezTo>
                <a:cubicBezTo>
                  <a:pt x="115037" y="15526"/>
                  <a:pt x="114938" y="15460"/>
                  <a:pt x="114905" y="15360"/>
                </a:cubicBezTo>
                <a:cubicBezTo>
                  <a:pt x="114905" y="15327"/>
                  <a:pt x="114872" y="15261"/>
                  <a:pt x="114872" y="15195"/>
                </a:cubicBezTo>
                <a:cubicBezTo>
                  <a:pt x="114872" y="15129"/>
                  <a:pt x="114905" y="15062"/>
                  <a:pt x="114905" y="14963"/>
                </a:cubicBezTo>
                <a:cubicBezTo>
                  <a:pt x="114905" y="14897"/>
                  <a:pt x="114872" y="14831"/>
                  <a:pt x="114872" y="14731"/>
                </a:cubicBezTo>
                <a:cubicBezTo>
                  <a:pt x="114872" y="14632"/>
                  <a:pt x="114905" y="14632"/>
                  <a:pt x="114905" y="14566"/>
                </a:cubicBezTo>
                <a:lnTo>
                  <a:pt x="114905" y="14467"/>
                </a:lnTo>
                <a:lnTo>
                  <a:pt x="115600" y="14467"/>
                </a:lnTo>
                <a:lnTo>
                  <a:pt x="115600" y="13970"/>
                </a:lnTo>
                <a:cubicBezTo>
                  <a:pt x="115600" y="13771"/>
                  <a:pt x="115335" y="13738"/>
                  <a:pt x="115269" y="13540"/>
                </a:cubicBezTo>
                <a:lnTo>
                  <a:pt x="115269" y="13374"/>
                </a:lnTo>
                <a:cubicBezTo>
                  <a:pt x="115269" y="13341"/>
                  <a:pt x="115236" y="13242"/>
                  <a:pt x="115203" y="13142"/>
                </a:cubicBezTo>
                <a:lnTo>
                  <a:pt x="114739" y="13142"/>
                </a:lnTo>
                <a:cubicBezTo>
                  <a:pt x="114640" y="13142"/>
                  <a:pt x="114607" y="13109"/>
                  <a:pt x="114540" y="13109"/>
                </a:cubicBezTo>
                <a:cubicBezTo>
                  <a:pt x="114441" y="13076"/>
                  <a:pt x="114408" y="13076"/>
                  <a:pt x="114375" y="13043"/>
                </a:cubicBezTo>
                <a:cubicBezTo>
                  <a:pt x="114309" y="13043"/>
                  <a:pt x="114243" y="13010"/>
                  <a:pt x="114209" y="12977"/>
                </a:cubicBezTo>
                <a:lnTo>
                  <a:pt x="114044" y="12878"/>
                </a:lnTo>
                <a:cubicBezTo>
                  <a:pt x="113978" y="12844"/>
                  <a:pt x="113945" y="12778"/>
                  <a:pt x="113912" y="12745"/>
                </a:cubicBezTo>
                <a:cubicBezTo>
                  <a:pt x="113878" y="12646"/>
                  <a:pt x="113878" y="12580"/>
                  <a:pt x="113878" y="12480"/>
                </a:cubicBezTo>
                <a:cubicBezTo>
                  <a:pt x="113878" y="12447"/>
                  <a:pt x="113878" y="12414"/>
                  <a:pt x="113878" y="12414"/>
                </a:cubicBezTo>
                <a:cubicBezTo>
                  <a:pt x="113912" y="12348"/>
                  <a:pt x="113978" y="12348"/>
                  <a:pt x="114044" y="12315"/>
                </a:cubicBezTo>
                <a:cubicBezTo>
                  <a:pt x="114077" y="12282"/>
                  <a:pt x="114077" y="12182"/>
                  <a:pt x="114143" y="12149"/>
                </a:cubicBezTo>
                <a:cubicBezTo>
                  <a:pt x="114176" y="12138"/>
                  <a:pt x="114202" y="12135"/>
                  <a:pt x="114223" y="12135"/>
                </a:cubicBezTo>
                <a:cubicBezTo>
                  <a:pt x="114265" y="12135"/>
                  <a:pt x="114287" y="12149"/>
                  <a:pt x="114309" y="12149"/>
                </a:cubicBezTo>
                <a:cubicBezTo>
                  <a:pt x="114441" y="12116"/>
                  <a:pt x="114574" y="12116"/>
                  <a:pt x="114673" y="12116"/>
                </a:cubicBezTo>
                <a:cubicBezTo>
                  <a:pt x="114739" y="12116"/>
                  <a:pt x="114772" y="12083"/>
                  <a:pt x="114838" y="12083"/>
                </a:cubicBezTo>
                <a:lnTo>
                  <a:pt x="115169" y="12083"/>
                </a:lnTo>
                <a:cubicBezTo>
                  <a:pt x="115219" y="12067"/>
                  <a:pt x="115277" y="12058"/>
                  <a:pt x="115335" y="12058"/>
                </a:cubicBezTo>
                <a:cubicBezTo>
                  <a:pt x="115393" y="12058"/>
                  <a:pt x="115451" y="12067"/>
                  <a:pt x="115501" y="12083"/>
                </a:cubicBezTo>
                <a:cubicBezTo>
                  <a:pt x="115567" y="12083"/>
                  <a:pt x="115600" y="12149"/>
                  <a:pt x="115666" y="12215"/>
                </a:cubicBezTo>
                <a:cubicBezTo>
                  <a:pt x="115732" y="12249"/>
                  <a:pt x="115832" y="12315"/>
                  <a:pt x="115832" y="12414"/>
                </a:cubicBezTo>
                <a:lnTo>
                  <a:pt x="115832" y="12480"/>
                </a:lnTo>
                <a:cubicBezTo>
                  <a:pt x="115832" y="12547"/>
                  <a:pt x="115765" y="12580"/>
                  <a:pt x="115732" y="12646"/>
                </a:cubicBezTo>
                <a:cubicBezTo>
                  <a:pt x="115732" y="12712"/>
                  <a:pt x="115633" y="12778"/>
                  <a:pt x="115633" y="12878"/>
                </a:cubicBezTo>
                <a:cubicBezTo>
                  <a:pt x="115633" y="13109"/>
                  <a:pt x="115699" y="13308"/>
                  <a:pt x="115832" y="13507"/>
                </a:cubicBezTo>
                <a:lnTo>
                  <a:pt x="116030" y="13407"/>
                </a:lnTo>
                <a:lnTo>
                  <a:pt x="116030" y="12116"/>
                </a:lnTo>
                <a:cubicBezTo>
                  <a:pt x="116063" y="12050"/>
                  <a:pt x="116096" y="12017"/>
                  <a:pt x="116163" y="11951"/>
                </a:cubicBezTo>
                <a:cubicBezTo>
                  <a:pt x="116196" y="11884"/>
                  <a:pt x="116328" y="11884"/>
                  <a:pt x="116328" y="11785"/>
                </a:cubicBezTo>
                <a:lnTo>
                  <a:pt x="116328" y="11719"/>
                </a:lnTo>
                <a:cubicBezTo>
                  <a:pt x="116328" y="11620"/>
                  <a:pt x="116229" y="11586"/>
                  <a:pt x="116196" y="11520"/>
                </a:cubicBezTo>
                <a:cubicBezTo>
                  <a:pt x="116129" y="11421"/>
                  <a:pt x="116096" y="11289"/>
                  <a:pt x="115997" y="11289"/>
                </a:cubicBezTo>
                <a:cubicBezTo>
                  <a:pt x="115898" y="11289"/>
                  <a:pt x="115832" y="11322"/>
                  <a:pt x="115732" y="11355"/>
                </a:cubicBezTo>
                <a:cubicBezTo>
                  <a:pt x="115699" y="11355"/>
                  <a:pt x="115633" y="11421"/>
                  <a:pt x="115567" y="11421"/>
                </a:cubicBezTo>
                <a:lnTo>
                  <a:pt x="115037" y="11421"/>
                </a:lnTo>
                <a:cubicBezTo>
                  <a:pt x="114971" y="11421"/>
                  <a:pt x="114938" y="11388"/>
                  <a:pt x="114838" y="11388"/>
                </a:cubicBezTo>
                <a:lnTo>
                  <a:pt x="114739" y="11388"/>
                </a:lnTo>
                <a:lnTo>
                  <a:pt x="114739" y="10891"/>
                </a:lnTo>
                <a:cubicBezTo>
                  <a:pt x="114772" y="10891"/>
                  <a:pt x="114838" y="10825"/>
                  <a:pt x="114905" y="10825"/>
                </a:cubicBezTo>
                <a:cubicBezTo>
                  <a:pt x="114938" y="10825"/>
                  <a:pt x="114971" y="10924"/>
                  <a:pt x="115037" y="10924"/>
                </a:cubicBezTo>
                <a:lnTo>
                  <a:pt x="115203" y="10924"/>
                </a:lnTo>
                <a:cubicBezTo>
                  <a:pt x="115335" y="10924"/>
                  <a:pt x="115434" y="10891"/>
                  <a:pt x="115534" y="10891"/>
                </a:cubicBezTo>
                <a:cubicBezTo>
                  <a:pt x="115600" y="10858"/>
                  <a:pt x="115633" y="10792"/>
                  <a:pt x="115699" y="10759"/>
                </a:cubicBezTo>
                <a:cubicBezTo>
                  <a:pt x="115666" y="10693"/>
                  <a:pt x="115633" y="10626"/>
                  <a:pt x="115567" y="10593"/>
                </a:cubicBezTo>
                <a:cubicBezTo>
                  <a:pt x="115534" y="10527"/>
                  <a:pt x="115501" y="10428"/>
                  <a:pt x="115434" y="10428"/>
                </a:cubicBezTo>
                <a:cubicBezTo>
                  <a:pt x="115355" y="10428"/>
                  <a:pt x="115254" y="10470"/>
                  <a:pt x="115166" y="10470"/>
                </a:cubicBezTo>
                <a:cubicBezTo>
                  <a:pt x="115144" y="10470"/>
                  <a:pt x="115123" y="10468"/>
                  <a:pt x="115103" y="10461"/>
                </a:cubicBezTo>
                <a:cubicBezTo>
                  <a:pt x="114971" y="10461"/>
                  <a:pt x="115004" y="10362"/>
                  <a:pt x="114938" y="10362"/>
                </a:cubicBezTo>
                <a:cubicBezTo>
                  <a:pt x="114838" y="10329"/>
                  <a:pt x="114805" y="10329"/>
                  <a:pt x="114772" y="10295"/>
                </a:cubicBezTo>
                <a:lnTo>
                  <a:pt x="114607" y="10295"/>
                </a:lnTo>
                <a:cubicBezTo>
                  <a:pt x="114507" y="10295"/>
                  <a:pt x="114441" y="10229"/>
                  <a:pt x="114342" y="10229"/>
                </a:cubicBezTo>
                <a:cubicBezTo>
                  <a:pt x="114243" y="10229"/>
                  <a:pt x="114110" y="10262"/>
                  <a:pt x="113945" y="10262"/>
                </a:cubicBezTo>
                <a:cubicBezTo>
                  <a:pt x="113945" y="10362"/>
                  <a:pt x="113945" y="10461"/>
                  <a:pt x="113945" y="10560"/>
                </a:cubicBezTo>
                <a:cubicBezTo>
                  <a:pt x="113945" y="10626"/>
                  <a:pt x="113878" y="10660"/>
                  <a:pt x="113845" y="10726"/>
                </a:cubicBezTo>
                <a:cubicBezTo>
                  <a:pt x="113823" y="10726"/>
                  <a:pt x="113786" y="10740"/>
                  <a:pt x="113745" y="10740"/>
                </a:cubicBezTo>
                <a:cubicBezTo>
                  <a:pt x="113724" y="10740"/>
                  <a:pt x="113702" y="10737"/>
                  <a:pt x="113680" y="10726"/>
                </a:cubicBezTo>
                <a:cubicBezTo>
                  <a:pt x="113647" y="10693"/>
                  <a:pt x="113580" y="10660"/>
                  <a:pt x="113514" y="10593"/>
                </a:cubicBezTo>
                <a:cubicBezTo>
                  <a:pt x="113481" y="10527"/>
                  <a:pt x="113514" y="10494"/>
                  <a:pt x="113514" y="10428"/>
                </a:cubicBezTo>
                <a:cubicBezTo>
                  <a:pt x="113514" y="10329"/>
                  <a:pt x="113547" y="10196"/>
                  <a:pt x="113580" y="10097"/>
                </a:cubicBezTo>
                <a:cubicBezTo>
                  <a:pt x="113580" y="10031"/>
                  <a:pt x="113614" y="9997"/>
                  <a:pt x="113647" y="9931"/>
                </a:cubicBezTo>
                <a:cubicBezTo>
                  <a:pt x="113663" y="9915"/>
                  <a:pt x="113696" y="9915"/>
                  <a:pt x="113729" y="9915"/>
                </a:cubicBezTo>
                <a:cubicBezTo>
                  <a:pt x="113763" y="9915"/>
                  <a:pt x="113796" y="9915"/>
                  <a:pt x="113812" y="9898"/>
                </a:cubicBezTo>
                <a:cubicBezTo>
                  <a:pt x="113878" y="9865"/>
                  <a:pt x="113912" y="9799"/>
                  <a:pt x="113945" y="9733"/>
                </a:cubicBezTo>
                <a:cubicBezTo>
                  <a:pt x="113945" y="9666"/>
                  <a:pt x="113945" y="9633"/>
                  <a:pt x="113945" y="9567"/>
                </a:cubicBezTo>
                <a:lnTo>
                  <a:pt x="113945" y="9236"/>
                </a:lnTo>
                <a:cubicBezTo>
                  <a:pt x="113945" y="9137"/>
                  <a:pt x="114011" y="8971"/>
                  <a:pt x="114011" y="8806"/>
                </a:cubicBezTo>
                <a:lnTo>
                  <a:pt x="114507" y="8806"/>
                </a:lnTo>
                <a:cubicBezTo>
                  <a:pt x="114507" y="8640"/>
                  <a:pt x="114507" y="8508"/>
                  <a:pt x="114607" y="8375"/>
                </a:cubicBezTo>
                <a:cubicBezTo>
                  <a:pt x="114706" y="8276"/>
                  <a:pt x="114673" y="8276"/>
                  <a:pt x="114706" y="8210"/>
                </a:cubicBezTo>
                <a:cubicBezTo>
                  <a:pt x="114739" y="8193"/>
                  <a:pt x="114797" y="8193"/>
                  <a:pt x="114859" y="8193"/>
                </a:cubicBezTo>
                <a:cubicBezTo>
                  <a:pt x="114921" y="8193"/>
                  <a:pt x="114987" y="8193"/>
                  <a:pt x="115037" y="8177"/>
                </a:cubicBezTo>
                <a:lnTo>
                  <a:pt x="115203" y="8177"/>
                </a:lnTo>
                <a:cubicBezTo>
                  <a:pt x="115269" y="8177"/>
                  <a:pt x="115302" y="8077"/>
                  <a:pt x="115368" y="8077"/>
                </a:cubicBezTo>
                <a:cubicBezTo>
                  <a:pt x="115368" y="8011"/>
                  <a:pt x="115335" y="7945"/>
                  <a:pt x="115335" y="7912"/>
                </a:cubicBezTo>
                <a:cubicBezTo>
                  <a:pt x="115302" y="7813"/>
                  <a:pt x="115302" y="7746"/>
                  <a:pt x="115269" y="7647"/>
                </a:cubicBezTo>
                <a:cubicBezTo>
                  <a:pt x="115269" y="7548"/>
                  <a:pt x="115368" y="7482"/>
                  <a:pt x="115401" y="7415"/>
                </a:cubicBezTo>
                <a:cubicBezTo>
                  <a:pt x="115434" y="7349"/>
                  <a:pt x="115501" y="7283"/>
                  <a:pt x="115534" y="7250"/>
                </a:cubicBezTo>
                <a:cubicBezTo>
                  <a:pt x="115567" y="7184"/>
                  <a:pt x="115567" y="7151"/>
                  <a:pt x="115600" y="7084"/>
                </a:cubicBezTo>
                <a:cubicBezTo>
                  <a:pt x="115666" y="7018"/>
                  <a:pt x="115699" y="6985"/>
                  <a:pt x="115765" y="6952"/>
                </a:cubicBezTo>
                <a:cubicBezTo>
                  <a:pt x="115865" y="6886"/>
                  <a:pt x="115964" y="6819"/>
                  <a:pt x="116096" y="6786"/>
                </a:cubicBezTo>
                <a:cubicBezTo>
                  <a:pt x="116267" y="6786"/>
                  <a:pt x="116364" y="6859"/>
                  <a:pt x="116513" y="6859"/>
                </a:cubicBezTo>
                <a:cubicBezTo>
                  <a:pt x="116538" y="6859"/>
                  <a:pt x="116565" y="6857"/>
                  <a:pt x="116593" y="6853"/>
                </a:cubicBezTo>
                <a:cubicBezTo>
                  <a:pt x="116659" y="6819"/>
                  <a:pt x="116692" y="6819"/>
                  <a:pt x="116758" y="6786"/>
                </a:cubicBezTo>
                <a:cubicBezTo>
                  <a:pt x="116792" y="6753"/>
                  <a:pt x="116792" y="6687"/>
                  <a:pt x="116825" y="6654"/>
                </a:cubicBezTo>
                <a:cubicBezTo>
                  <a:pt x="116858" y="6588"/>
                  <a:pt x="116858" y="6522"/>
                  <a:pt x="116858" y="6488"/>
                </a:cubicBezTo>
                <a:cubicBezTo>
                  <a:pt x="116891" y="6422"/>
                  <a:pt x="116924" y="6356"/>
                  <a:pt x="116957" y="6323"/>
                </a:cubicBezTo>
                <a:cubicBezTo>
                  <a:pt x="116990" y="6257"/>
                  <a:pt x="117056" y="6257"/>
                  <a:pt x="117123" y="6224"/>
                </a:cubicBezTo>
                <a:cubicBezTo>
                  <a:pt x="117156" y="6190"/>
                  <a:pt x="117222" y="6157"/>
                  <a:pt x="117288" y="6157"/>
                </a:cubicBezTo>
                <a:lnTo>
                  <a:pt x="117454" y="6157"/>
                </a:lnTo>
                <a:cubicBezTo>
                  <a:pt x="117487" y="6124"/>
                  <a:pt x="117553" y="6124"/>
                  <a:pt x="117586" y="6124"/>
                </a:cubicBezTo>
                <a:lnTo>
                  <a:pt x="117752" y="6124"/>
                </a:lnTo>
                <a:cubicBezTo>
                  <a:pt x="117818" y="6124"/>
                  <a:pt x="117818" y="5992"/>
                  <a:pt x="117884" y="5959"/>
                </a:cubicBezTo>
                <a:lnTo>
                  <a:pt x="117851" y="5760"/>
                </a:lnTo>
                <a:lnTo>
                  <a:pt x="116328" y="5760"/>
                </a:lnTo>
                <a:lnTo>
                  <a:pt x="115931" y="5661"/>
                </a:lnTo>
                <a:cubicBezTo>
                  <a:pt x="116063" y="5628"/>
                  <a:pt x="116163" y="5628"/>
                  <a:pt x="116295" y="5595"/>
                </a:cubicBezTo>
                <a:cubicBezTo>
                  <a:pt x="116494" y="5495"/>
                  <a:pt x="116527" y="5297"/>
                  <a:pt x="116758" y="5297"/>
                </a:cubicBezTo>
                <a:cubicBezTo>
                  <a:pt x="116825" y="5297"/>
                  <a:pt x="116924" y="5330"/>
                  <a:pt x="116990" y="5363"/>
                </a:cubicBezTo>
                <a:cubicBezTo>
                  <a:pt x="117056" y="5396"/>
                  <a:pt x="117090" y="5495"/>
                  <a:pt x="117189" y="5495"/>
                </a:cubicBezTo>
                <a:lnTo>
                  <a:pt x="117553" y="5495"/>
                </a:lnTo>
                <a:cubicBezTo>
                  <a:pt x="117619" y="5495"/>
                  <a:pt x="117652" y="5462"/>
                  <a:pt x="117718" y="5462"/>
                </a:cubicBezTo>
                <a:lnTo>
                  <a:pt x="117884" y="5462"/>
                </a:lnTo>
                <a:cubicBezTo>
                  <a:pt x="117950" y="5462"/>
                  <a:pt x="118016" y="5429"/>
                  <a:pt x="118083" y="5429"/>
                </a:cubicBezTo>
                <a:cubicBezTo>
                  <a:pt x="118149" y="5396"/>
                  <a:pt x="118149" y="5297"/>
                  <a:pt x="118215" y="5264"/>
                </a:cubicBezTo>
                <a:cubicBezTo>
                  <a:pt x="118248" y="5197"/>
                  <a:pt x="118281" y="5164"/>
                  <a:pt x="118347" y="5098"/>
                </a:cubicBezTo>
                <a:cubicBezTo>
                  <a:pt x="118381" y="5032"/>
                  <a:pt x="118447" y="4933"/>
                  <a:pt x="118546" y="4899"/>
                </a:cubicBezTo>
                <a:cubicBezTo>
                  <a:pt x="118579" y="4833"/>
                  <a:pt x="118579" y="4734"/>
                  <a:pt x="118645" y="4734"/>
                </a:cubicBezTo>
                <a:cubicBezTo>
                  <a:pt x="118739" y="4711"/>
                  <a:pt x="118816" y="4687"/>
                  <a:pt x="118888" y="4687"/>
                </a:cubicBezTo>
                <a:cubicBezTo>
                  <a:pt x="118918" y="4687"/>
                  <a:pt x="118947" y="4691"/>
                  <a:pt x="118976" y="4701"/>
                </a:cubicBezTo>
                <a:lnTo>
                  <a:pt x="119142" y="4701"/>
                </a:lnTo>
                <a:cubicBezTo>
                  <a:pt x="119374" y="4701"/>
                  <a:pt x="119572" y="4668"/>
                  <a:pt x="119804" y="4635"/>
                </a:cubicBezTo>
                <a:cubicBezTo>
                  <a:pt x="119837" y="4635"/>
                  <a:pt x="119903" y="4635"/>
                  <a:pt x="119970" y="4601"/>
                </a:cubicBezTo>
                <a:cubicBezTo>
                  <a:pt x="120003" y="4601"/>
                  <a:pt x="120069" y="4568"/>
                  <a:pt x="120135" y="4568"/>
                </a:cubicBezTo>
                <a:cubicBezTo>
                  <a:pt x="120201" y="4535"/>
                  <a:pt x="120268" y="4469"/>
                  <a:pt x="120268" y="4403"/>
                </a:cubicBezTo>
                <a:cubicBezTo>
                  <a:pt x="120334" y="4337"/>
                  <a:pt x="120400" y="4304"/>
                  <a:pt x="120400" y="4237"/>
                </a:cubicBezTo>
                <a:cubicBezTo>
                  <a:pt x="120433" y="4138"/>
                  <a:pt x="120466" y="4006"/>
                  <a:pt x="120433" y="3906"/>
                </a:cubicBezTo>
                <a:cubicBezTo>
                  <a:pt x="120466" y="3807"/>
                  <a:pt x="120433" y="3675"/>
                  <a:pt x="120367" y="3575"/>
                </a:cubicBezTo>
                <a:cubicBezTo>
                  <a:pt x="120334" y="3542"/>
                  <a:pt x="120268" y="3509"/>
                  <a:pt x="120201" y="3509"/>
                </a:cubicBezTo>
                <a:cubicBezTo>
                  <a:pt x="120131" y="3486"/>
                  <a:pt x="120044" y="3462"/>
                  <a:pt x="119953" y="3462"/>
                </a:cubicBezTo>
                <a:cubicBezTo>
                  <a:pt x="119915" y="3462"/>
                  <a:pt x="119876" y="3466"/>
                  <a:pt x="119837" y="3476"/>
                </a:cubicBezTo>
                <a:cubicBezTo>
                  <a:pt x="119705" y="3476"/>
                  <a:pt x="119605" y="3476"/>
                  <a:pt x="119473" y="3509"/>
                </a:cubicBezTo>
                <a:cubicBezTo>
                  <a:pt x="119374" y="3542"/>
                  <a:pt x="119341" y="3608"/>
                  <a:pt x="119274" y="3641"/>
                </a:cubicBezTo>
                <a:cubicBezTo>
                  <a:pt x="119175" y="3641"/>
                  <a:pt x="119043" y="3675"/>
                  <a:pt x="118943" y="3675"/>
                </a:cubicBezTo>
                <a:cubicBezTo>
                  <a:pt x="118811" y="3675"/>
                  <a:pt x="118679" y="3641"/>
                  <a:pt x="118579" y="3575"/>
                </a:cubicBezTo>
                <a:cubicBezTo>
                  <a:pt x="118513" y="3575"/>
                  <a:pt x="118447" y="3542"/>
                  <a:pt x="118381" y="3509"/>
                </a:cubicBezTo>
                <a:lnTo>
                  <a:pt x="118116" y="3410"/>
                </a:lnTo>
                <a:cubicBezTo>
                  <a:pt x="118050" y="3410"/>
                  <a:pt x="118016" y="3344"/>
                  <a:pt x="117917" y="3344"/>
                </a:cubicBezTo>
                <a:cubicBezTo>
                  <a:pt x="117818" y="3377"/>
                  <a:pt x="117685" y="3377"/>
                  <a:pt x="117553" y="3410"/>
                </a:cubicBezTo>
                <a:lnTo>
                  <a:pt x="117354" y="3410"/>
                </a:lnTo>
                <a:cubicBezTo>
                  <a:pt x="117222" y="3443"/>
                  <a:pt x="117123" y="3476"/>
                  <a:pt x="116990" y="3509"/>
                </a:cubicBezTo>
                <a:cubicBezTo>
                  <a:pt x="116924" y="3542"/>
                  <a:pt x="116891" y="3575"/>
                  <a:pt x="116825" y="3641"/>
                </a:cubicBezTo>
                <a:cubicBezTo>
                  <a:pt x="116758" y="3675"/>
                  <a:pt x="116692" y="3675"/>
                  <a:pt x="116659" y="3741"/>
                </a:cubicBezTo>
                <a:cubicBezTo>
                  <a:pt x="116626" y="3807"/>
                  <a:pt x="116593" y="3973"/>
                  <a:pt x="116527" y="4072"/>
                </a:cubicBezTo>
                <a:cubicBezTo>
                  <a:pt x="116494" y="4171"/>
                  <a:pt x="116494" y="4204"/>
                  <a:pt x="116461" y="4237"/>
                </a:cubicBezTo>
                <a:cubicBezTo>
                  <a:pt x="116394" y="4270"/>
                  <a:pt x="116361" y="4270"/>
                  <a:pt x="116295" y="4270"/>
                </a:cubicBezTo>
                <a:cubicBezTo>
                  <a:pt x="116229" y="4287"/>
                  <a:pt x="116171" y="4295"/>
                  <a:pt x="116113" y="4295"/>
                </a:cubicBezTo>
                <a:cubicBezTo>
                  <a:pt x="116055" y="4295"/>
                  <a:pt x="115997" y="4287"/>
                  <a:pt x="115931" y="4270"/>
                </a:cubicBezTo>
                <a:cubicBezTo>
                  <a:pt x="115832" y="4304"/>
                  <a:pt x="115699" y="4304"/>
                  <a:pt x="115600" y="4304"/>
                </a:cubicBezTo>
                <a:cubicBezTo>
                  <a:pt x="115561" y="4313"/>
                  <a:pt x="115522" y="4317"/>
                  <a:pt x="115484" y="4317"/>
                </a:cubicBezTo>
                <a:cubicBezTo>
                  <a:pt x="115393" y="4317"/>
                  <a:pt x="115306" y="4294"/>
                  <a:pt x="115236" y="4270"/>
                </a:cubicBezTo>
                <a:cubicBezTo>
                  <a:pt x="115169" y="4237"/>
                  <a:pt x="115169" y="4171"/>
                  <a:pt x="115103" y="4105"/>
                </a:cubicBezTo>
                <a:cubicBezTo>
                  <a:pt x="115037" y="4072"/>
                  <a:pt x="114971" y="4064"/>
                  <a:pt x="114905" y="4064"/>
                </a:cubicBezTo>
                <a:cubicBezTo>
                  <a:pt x="114838" y="4064"/>
                  <a:pt x="114772" y="4072"/>
                  <a:pt x="114706" y="4072"/>
                </a:cubicBezTo>
                <a:cubicBezTo>
                  <a:pt x="114596" y="4072"/>
                  <a:pt x="114559" y="4057"/>
                  <a:pt x="114517" y="4057"/>
                </a:cubicBezTo>
                <a:cubicBezTo>
                  <a:pt x="114496" y="4057"/>
                  <a:pt x="114474" y="4061"/>
                  <a:pt x="114441" y="4072"/>
                </a:cubicBezTo>
                <a:cubicBezTo>
                  <a:pt x="114309" y="4138"/>
                  <a:pt x="114243" y="4237"/>
                  <a:pt x="114143" y="4370"/>
                </a:cubicBezTo>
                <a:cubicBezTo>
                  <a:pt x="114110" y="4403"/>
                  <a:pt x="114110" y="4469"/>
                  <a:pt x="114077" y="4535"/>
                </a:cubicBezTo>
                <a:cubicBezTo>
                  <a:pt x="114011" y="4568"/>
                  <a:pt x="113978" y="4568"/>
                  <a:pt x="113912" y="4601"/>
                </a:cubicBezTo>
                <a:lnTo>
                  <a:pt x="113382" y="4601"/>
                </a:lnTo>
                <a:cubicBezTo>
                  <a:pt x="113283" y="4601"/>
                  <a:pt x="113150" y="4635"/>
                  <a:pt x="113051" y="4701"/>
                </a:cubicBezTo>
                <a:cubicBezTo>
                  <a:pt x="112985" y="4701"/>
                  <a:pt x="112951" y="4800"/>
                  <a:pt x="112885" y="4800"/>
                </a:cubicBezTo>
                <a:cubicBezTo>
                  <a:pt x="112819" y="4833"/>
                  <a:pt x="112654" y="4833"/>
                  <a:pt x="112521" y="4899"/>
                </a:cubicBezTo>
                <a:cubicBezTo>
                  <a:pt x="112389" y="4933"/>
                  <a:pt x="112422" y="4966"/>
                  <a:pt x="112356" y="4999"/>
                </a:cubicBezTo>
                <a:cubicBezTo>
                  <a:pt x="112289" y="5065"/>
                  <a:pt x="112223" y="5098"/>
                  <a:pt x="112157" y="5164"/>
                </a:cubicBezTo>
                <a:cubicBezTo>
                  <a:pt x="112058" y="5297"/>
                  <a:pt x="112091" y="5495"/>
                  <a:pt x="111925" y="5595"/>
                </a:cubicBezTo>
                <a:cubicBezTo>
                  <a:pt x="111859" y="5628"/>
                  <a:pt x="111826" y="5661"/>
                  <a:pt x="111760" y="5661"/>
                </a:cubicBezTo>
                <a:cubicBezTo>
                  <a:pt x="111694" y="5661"/>
                  <a:pt x="111660" y="5595"/>
                  <a:pt x="111594" y="5595"/>
                </a:cubicBezTo>
                <a:cubicBezTo>
                  <a:pt x="111627" y="5528"/>
                  <a:pt x="111627" y="5462"/>
                  <a:pt x="111660" y="5429"/>
                </a:cubicBezTo>
                <a:cubicBezTo>
                  <a:pt x="111727" y="5363"/>
                  <a:pt x="111793" y="5396"/>
                  <a:pt x="111826" y="5330"/>
                </a:cubicBezTo>
                <a:cubicBezTo>
                  <a:pt x="111859" y="5297"/>
                  <a:pt x="111892" y="5230"/>
                  <a:pt x="111925" y="5197"/>
                </a:cubicBezTo>
                <a:cubicBezTo>
                  <a:pt x="111958" y="5131"/>
                  <a:pt x="112025" y="5065"/>
                  <a:pt x="112058" y="5032"/>
                </a:cubicBezTo>
                <a:cubicBezTo>
                  <a:pt x="112058" y="4966"/>
                  <a:pt x="112124" y="4767"/>
                  <a:pt x="112256" y="4701"/>
                </a:cubicBezTo>
                <a:cubicBezTo>
                  <a:pt x="112267" y="4690"/>
                  <a:pt x="112282" y="4686"/>
                  <a:pt x="112299" y="4686"/>
                </a:cubicBezTo>
                <a:cubicBezTo>
                  <a:pt x="112334" y="4686"/>
                  <a:pt x="112378" y="4701"/>
                  <a:pt x="112422" y="4701"/>
                </a:cubicBezTo>
                <a:cubicBezTo>
                  <a:pt x="112455" y="4701"/>
                  <a:pt x="112554" y="4601"/>
                  <a:pt x="112654" y="4568"/>
                </a:cubicBezTo>
                <a:lnTo>
                  <a:pt x="112654" y="4403"/>
                </a:lnTo>
                <a:lnTo>
                  <a:pt x="112654" y="4039"/>
                </a:lnTo>
                <a:cubicBezTo>
                  <a:pt x="112720" y="4006"/>
                  <a:pt x="112786" y="3906"/>
                  <a:pt x="112885" y="3873"/>
                </a:cubicBezTo>
                <a:cubicBezTo>
                  <a:pt x="112918" y="3857"/>
                  <a:pt x="112943" y="3857"/>
                  <a:pt x="112968" y="3857"/>
                </a:cubicBezTo>
                <a:cubicBezTo>
                  <a:pt x="112993" y="3857"/>
                  <a:pt x="113018" y="3857"/>
                  <a:pt x="113051" y="3840"/>
                </a:cubicBezTo>
                <a:cubicBezTo>
                  <a:pt x="113084" y="3807"/>
                  <a:pt x="113150" y="3774"/>
                  <a:pt x="113183" y="3708"/>
                </a:cubicBezTo>
                <a:cubicBezTo>
                  <a:pt x="113216" y="3641"/>
                  <a:pt x="113183" y="3608"/>
                  <a:pt x="113183" y="3542"/>
                </a:cubicBezTo>
                <a:cubicBezTo>
                  <a:pt x="113216" y="3509"/>
                  <a:pt x="113216" y="3443"/>
                  <a:pt x="113183" y="3377"/>
                </a:cubicBezTo>
                <a:cubicBezTo>
                  <a:pt x="113183" y="3344"/>
                  <a:pt x="113150" y="3277"/>
                  <a:pt x="113117" y="3244"/>
                </a:cubicBezTo>
                <a:cubicBezTo>
                  <a:pt x="113084" y="3178"/>
                  <a:pt x="113051" y="3112"/>
                  <a:pt x="112985" y="3079"/>
                </a:cubicBezTo>
                <a:cubicBezTo>
                  <a:pt x="112974" y="3068"/>
                  <a:pt x="112959" y="3064"/>
                  <a:pt x="112942" y="3064"/>
                </a:cubicBezTo>
                <a:cubicBezTo>
                  <a:pt x="112907" y="3064"/>
                  <a:pt x="112863" y="3079"/>
                  <a:pt x="112819" y="3079"/>
                </a:cubicBezTo>
                <a:lnTo>
                  <a:pt x="112654" y="3079"/>
                </a:lnTo>
                <a:cubicBezTo>
                  <a:pt x="112620" y="3079"/>
                  <a:pt x="112554" y="3112"/>
                  <a:pt x="112521" y="3112"/>
                </a:cubicBezTo>
                <a:lnTo>
                  <a:pt x="112091" y="3112"/>
                </a:lnTo>
                <a:cubicBezTo>
                  <a:pt x="112025" y="3112"/>
                  <a:pt x="111991" y="3145"/>
                  <a:pt x="111925" y="3145"/>
                </a:cubicBezTo>
                <a:lnTo>
                  <a:pt x="111396" y="3145"/>
                </a:lnTo>
                <a:cubicBezTo>
                  <a:pt x="111329" y="3145"/>
                  <a:pt x="111263" y="3079"/>
                  <a:pt x="111197" y="3079"/>
                </a:cubicBezTo>
                <a:lnTo>
                  <a:pt x="111197" y="3608"/>
                </a:lnTo>
                <a:cubicBezTo>
                  <a:pt x="111197" y="3641"/>
                  <a:pt x="111164" y="3708"/>
                  <a:pt x="111164" y="3774"/>
                </a:cubicBezTo>
                <a:cubicBezTo>
                  <a:pt x="111164" y="3807"/>
                  <a:pt x="111197" y="3840"/>
                  <a:pt x="111197" y="3906"/>
                </a:cubicBezTo>
                <a:cubicBezTo>
                  <a:pt x="111131" y="3906"/>
                  <a:pt x="111098" y="3973"/>
                  <a:pt x="110998" y="3973"/>
                </a:cubicBezTo>
                <a:cubicBezTo>
                  <a:pt x="110932" y="3973"/>
                  <a:pt x="110866" y="3906"/>
                  <a:pt x="110800" y="3873"/>
                </a:cubicBezTo>
                <a:lnTo>
                  <a:pt x="110237" y="3873"/>
                </a:lnTo>
                <a:cubicBezTo>
                  <a:pt x="110105" y="3906"/>
                  <a:pt x="110005" y="3973"/>
                  <a:pt x="109906" y="4039"/>
                </a:cubicBezTo>
                <a:cubicBezTo>
                  <a:pt x="109840" y="4072"/>
                  <a:pt x="109773" y="4072"/>
                  <a:pt x="109740" y="4072"/>
                </a:cubicBezTo>
                <a:cubicBezTo>
                  <a:pt x="109674" y="4105"/>
                  <a:pt x="109641" y="4171"/>
                  <a:pt x="109575" y="4204"/>
                </a:cubicBezTo>
                <a:cubicBezTo>
                  <a:pt x="109553" y="4215"/>
                  <a:pt x="109534" y="4219"/>
                  <a:pt x="109517" y="4219"/>
                </a:cubicBezTo>
                <a:cubicBezTo>
                  <a:pt x="109483" y="4219"/>
                  <a:pt x="109453" y="4204"/>
                  <a:pt x="109409" y="4204"/>
                </a:cubicBezTo>
                <a:cubicBezTo>
                  <a:pt x="109409" y="4138"/>
                  <a:pt x="109442" y="4105"/>
                  <a:pt x="109442" y="4039"/>
                </a:cubicBezTo>
                <a:cubicBezTo>
                  <a:pt x="109476" y="3973"/>
                  <a:pt x="109509" y="3939"/>
                  <a:pt x="109542" y="3873"/>
                </a:cubicBezTo>
                <a:cubicBezTo>
                  <a:pt x="109542" y="3807"/>
                  <a:pt x="109542" y="3708"/>
                  <a:pt x="109608" y="3675"/>
                </a:cubicBezTo>
                <a:cubicBezTo>
                  <a:pt x="109707" y="3641"/>
                  <a:pt x="109707" y="3575"/>
                  <a:pt x="109773" y="3542"/>
                </a:cubicBezTo>
                <a:lnTo>
                  <a:pt x="110303" y="3542"/>
                </a:lnTo>
                <a:cubicBezTo>
                  <a:pt x="110402" y="3542"/>
                  <a:pt x="110535" y="3542"/>
                  <a:pt x="110634" y="3509"/>
                </a:cubicBezTo>
                <a:cubicBezTo>
                  <a:pt x="110700" y="3509"/>
                  <a:pt x="110734" y="3410"/>
                  <a:pt x="110800" y="3377"/>
                </a:cubicBezTo>
                <a:lnTo>
                  <a:pt x="110767" y="3244"/>
                </a:lnTo>
                <a:cubicBezTo>
                  <a:pt x="110700" y="3244"/>
                  <a:pt x="110667" y="3145"/>
                  <a:pt x="110601" y="3145"/>
                </a:cubicBezTo>
                <a:lnTo>
                  <a:pt x="110369" y="3145"/>
                </a:lnTo>
                <a:cubicBezTo>
                  <a:pt x="110303" y="3145"/>
                  <a:pt x="110237" y="3112"/>
                  <a:pt x="110138" y="3112"/>
                </a:cubicBezTo>
                <a:cubicBezTo>
                  <a:pt x="109906" y="3145"/>
                  <a:pt x="109707" y="3178"/>
                  <a:pt x="109476" y="3244"/>
                </a:cubicBezTo>
                <a:lnTo>
                  <a:pt x="109178" y="3244"/>
                </a:lnTo>
                <a:cubicBezTo>
                  <a:pt x="109045" y="3244"/>
                  <a:pt x="109078" y="3277"/>
                  <a:pt x="108979" y="3277"/>
                </a:cubicBezTo>
                <a:lnTo>
                  <a:pt x="107853" y="3277"/>
                </a:lnTo>
                <a:cubicBezTo>
                  <a:pt x="107688" y="3277"/>
                  <a:pt x="107589" y="3178"/>
                  <a:pt x="107456" y="3178"/>
                </a:cubicBezTo>
                <a:cubicBezTo>
                  <a:pt x="107291" y="3178"/>
                  <a:pt x="107158" y="3211"/>
                  <a:pt x="107026" y="3277"/>
                </a:cubicBezTo>
                <a:cubicBezTo>
                  <a:pt x="106960" y="3277"/>
                  <a:pt x="106893" y="3277"/>
                  <a:pt x="106827" y="3310"/>
                </a:cubicBezTo>
                <a:cubicBezTo>
                  <a:pt x="106761" y="3310"/>
                  <a:pt x="106728" y="3377"/>
                  <a:pt x="106662" y="3377"/>
                </a:cubicBezTo>
                <a:cubicBezTo>
                  <a:pt x="106595" y="3410"/>
                  <a:pt x="106562" y="3410"/>
                  <a:pt x="106496" y="3443"/>
                </a:cubicBezTo>
                <a:cubicBezTo>
                  <a:pt x="106463" y="3443"/>
                  <a:pt x="106331" y="3542"/>
                  <a:pt x="106264" y="3542"/>
                </a:cubicBezTo>
                <a:cubicBezTo>
                  <a:pt x="106231" y="3553"/>
                  <a:pt x="106206" y="3557"/>
                  <a:pt x="106184" y="3557"/>
                </a:cubicBezTo>
                <a:cubicBezTo>
                  <a:pt x="106139" y="3557"/>
                  <a:pt x="106110" y="3542"/>
                  <a:pt x="106066" y="3542"/>
                </a:cubicBezTo>
                <a:cubicBezTo>
                  <a:pt x="105967" y="3542"/>
                  <a:pt x="105900" y="3608"/>
                  <a:pt x="105801" y="3641"/>
                </a:cubicBezTo>
                <a:lnTo>
                  <a:pt x="105602" y="3641"/>
                </a:lnTo>
                <a:cubicBezTo>
                  <a:pt x="105536" y="3641"/>
                  <a:pt x="105470" y="3675"/>
                  <a:pt x="105404" y="3708"/>
                </a:cubicBezTo>
                <a:cubicBezTo>
                  <a:pt x="105338" y="3708"/>
                  <a:pt x="105304" y="3741"/>
                  <a:pt x="105238" y="3774"/>
                </a:cubicBezTo>
                <a:cubicBezTo>
                  <a:pt x="105172" y="3774"/>
                  <a:pt x="105106" y="3840"/>
                  <a:pt x="105040" y="3840"/>
                </a:cubicBezTo>
                <a:cubicBezTo>
                  <a:pt x="104940" y="3840"/>
                  <a:pt x="104940" y="3774"/>
                  <a:pt x="104874" y="3774"/>
                </a:cubicBezTo>
                <a:cubicBezTo>
                  <a:pt x="104874" y="3708"/>
                  <a:pt x="104907" y="3641"/>
                  <a:pt x="104907" y="3608"/>
                </a:cubicBezTo>
                <a:cubicBezTo>
                  <a:pt x="104973" y="3476"/>
                  <a:pt x="105073" y="3377"/>
                  <a:pt x="105139" y="3277"/>
                </a:cubicBezTo>
                <a:cubicBezTo>
                  <a:pt x="105172" y="3211"/>
                  <a:pt x="105238" y="3145"/>
                  <a:pt x="105271" y="3112"/>
                </a:cubicBezTo>
                <a:cubicBezTo>
                  <a:pt x="105371" y="3012"/>
                  <a:pt x="105503" y="2946"/>
                  <a:pt x="105635" y="2946"/>
                </a:cubicBezTo>
                <a:cubicBezTo>
                  <a:pt x="105702" y="2913"/>
                  <a:pt x="105768" y="2913"/>
                  <a:pt x="105867" y="2913"/>
                </a:cubicBezTo>
                <a:lnTo>
                  <a:pt x="108615" y="2913"/>
                </a:lnTo>
                <a:cubicBezTo>
                  <a:pt x="108648" y="2913"/>
                  <a:pt x="108714" y="2880"/>
                  <a:pt x="108780" y="2847"/>
                </a:cubicBezTo>
                <a:cubicBezTo>
                  <a:pt x="108847" y="2814"/>
                  <a:pt x="108847" y="2748"/>
                  <a:pt x="108913" y="2715"/>
                </a:cubicBezTo>
                <a:cubicBezTo>
                  <a:pt x="108946" y="2681"/>
                  <a:pt x="109012" y="2648"/>
                  <a:pt x="109078" y="2648"/>
                </a:cubicBezTo>
                <a:lnTo>
                  <a:pt x="111362" y="2648"/>
                </a:lnTo>
                <a:cubicBezTo>
                  <a:pt x="111429" y="2648"/>
                  <a:pt x="111462" y="2615"/>
                  <a:pt x="111528" y="2615"/>
                </a:cubicBezTo>
                <a:cubicBezTo>
                  <a:pt x="111594" y="2632"/>
                  <a:pt x="111652" y="2640"/>
                  <a:pt x="111706" y="2640"/>
                </a:cubicBezTo>
                <a:cubicBezTo>
                  <a:pt x="111760" y="2640"/>
                  <a:pt x="111809" y="2632"/>
                  <a:pt x="111859" y="2615"/>
                </a:cubicBezTo>
                <a:cubicBezTo>
                  <a:pt x="111925" y="2582"/>
                  <a:pt x="111958" y="2582"/>
                  <a:pt x="112025" y="2549"/>
                </a:cubicBezTo>
                <a:cubicBezTo>
                  <a:pt x="112091" y="2516"/>
                  <a:pt x="112025" y="2417"/>
                  <a:pt x="112124" y="2384"/>
                </a:cubicBezTo>
                <a:cubicBezTo>
                  <a:pt x="112146" y="2372"/>
                  <a:pt x="112164" y="2369"/>
                  <a:pt x="112182" y="2369"/>
                </a:cubicBezTo>
                <a:cubicBezTo>
                  <a:pt x="112216" y="2369"/>
                  <a:pt x="112245" y="2384"/>
                  <a:pt x="112289" y="2384"/>
                </a:cubicBezTo>
                <a:cubicBezTo>
                  <a:pt x="112323" y="2384"/>
                  <a:pt x="112389" y="2317"/>
                  <a:pt x="112422" y="2284"/>
                </a:cubicBezTo>
                <a:lnTo>
                  <a:pt x="112753" y="2284"/>
                </a:lnTo>
                <a:cubicBezTo>
                  <a:pt x="112819" y="2284"/>
                  <a:pt x="112852" y="2185"/>
                  <a:pt x="112918" y="2185"/>
                </a:cubicBezTo>
                <a:cubicBezTo>
                  <a:pt x="113001" y="2168"/>
                  <a:pt x="113092" y="2160"/>
                  <a:pt x="113183" y="2160"/>
                </a:cubicBezTo>
                <a:cubicBezTo>
                  <a:pt x="113274" y="2160"/>
                  <a:pt x="113365" y="2168"/>
                  <a:pt x="113448" y="2185"/>
                </a:cubicBezTo>
                <a:cubicBezTo>
                  <a:pt x="113514" y="2152"/>
                  <a:pt x="113580" y="2152"/>
                  <a:pt x="113647" y="2119"/>
                </a:cubicBezTo>
                <a:lnTo>
                  <a:pt x="113647" y="1755"/>
                </a:lnTo>
                <a:lnTo>
                  <a:pt x="113150" y="1721"/>
                </a:lnTo>
                <a:cubicBezTo>
                  <a:pt x="113084" y="1755"/>
                  <a:pt x="113018" y="1821"/>
                  <a:pt x="112918" y="1821"/>
                </a:cubicBezTo>
                <a:lnTo>
                  <a:pt x="112852" y="1821"/>
                </a:lnTo>
                <a:cubicBezTo>
                  <a:pt x="112786" y="1821"/>
                  <a:pt x="112753" y="1721"/>
                  <a:pt x="112687" y="1721"/>
                </a:cubicBezTo>
                <a:cubicBezTo>
                  <a:pt x="112521" y="1655"/>
                  <a:pt x="112323" y="1655"/>
                  <a:pt x="112157" y="1655"/>
                </a:cubicBezTo>
                <a:cubicBezTo>
                  <a:pt x="112025" y="1655"/>
                  <a:pt x="111958" y="1688"/>
                  <a:pt x="111826" y="1688"/>
                </a:cubicBezTo>
                <a:cubicBezTo>
                  <a:pt x="111694" y="1688"/>
                  <a:pt x="111528" y="1688"/>
                  <a:pt x="111396" y="1655"/>
                </a:cubicBezTo>
                <a:cubicBezTo>
                  <a:pt x="111362" y="1655"/>
                  <a:pt x="111296" y="1589"/>
                  <a:pt x="111263" y="1556"/>
                </a:cubicBezTo>
                <a:cubicBezTo>
                  <a:pt x="111263" y="1490"/>
                  <a:pt x="111396" y="1523"/>
                  <a:pt x="111396" y="1423"/>
                </a:cubicBezTo>
                <a:cubicBezTo>
                  <a:pt x="111396" y="1357"/>
                  <a:pt x="111329" y="1357"/>
                  <a:pt x="111329" y="1291"/>
                </a:cubicBezTo>
                <a:lnTo>
                  <a:pt x="111164" y="1291"/>
                </a:lnTo>
                <a:cubicBezTo>
                  <a:pt x="111031" y="1258"/>
                  <a:pt x="110998" y="1192"/>
                  <a:pt x="110866" y="1192"/>
                </a:cubicBezTo>
                <a:lnTo>
                  <a:pt x="110767" y="1192"/>
                </a:lnTo>
                <a:cubicBezTo>
                  <a:pt x="110700" y="1225"/>
                  <a:pt x="110667" y="1324"/>
                  <a:pt x="110601" y="1324"/>
                </a:cubicBezTo>
                <a:lnTo>
                  <a:pt x="109807" y="1324"/>
                </a:lnTo>
                <a:cubicBezTo>
                  <a:pt x="109641" y="1324"/>
                  <a:pt x="109575" y="1159"/>
                  <a:pt x="109442" y="1126"/>
                </a:cubicBezTo>
                <a:cubicBezTo>
                  <a:pt x="109409" y="1092"/>
                  <a:pt x="109343" y="1092"/>
                  <a:pt x="109310" y="1059"/>
                </a:cubicBezTo>
                <a:lnTo>
                  <a:pt x="106761" y="1059"/>
                </a:lnTo>
                <a:cubicBezTo>
                  <a:pt x="106662" y="1059"/>
                  <a:pt x="106562" y="1092"/>
                  <a:pt x="106463" y="1126"/>
                </a:cubicBezTo>
                <a:cubicBezTo>
                  <a:pt x="106364" y="1126"/>
                  <a:pt x="106331" y="1225"/>
                  <a:pt x="106298" y="1258"/>
                </a:cubicBezTo>
                <a:lnTo>
                  <a:pt x="104874" y="1258"/>
                </a:lnTo>
                <a:lnTo>
                  <a:pt x="104907" y="1059"/>
                </a:lnTo>
                <a:lnTo>
                  <a:pt x="105205" y="1059"/>
                </a:lnTo>
                <a:cubicBezTo>
                  <a:pt x="105338" y="1059"/>
                  <a:pt x="105437" y="1126"/>
                  <a:pt x="105569" y="1126"/>
                </a:cubicBezTo>
                <a:cubicBezTo>
                  <a:pt x="105669" y="1092"/>
                  <a:pt x="105635" y="993"/>
                  <a:pt x="105669" y="960"/>
                </a:cubicBezTo>
                <a:cubicBezTo>
                  <a:pt x="105702" y="894"/>
                  <a:pt x="105735" y="828"/>
                  <a:pt x="105768" y="761"/>
                </a:cubicBezTo>
                <a:lnTo>
                  <a:pt x="110634" y="761"/>
                </a:lnTo>
                <a:cubicBezTo>
                  <a:pt x="110634" y="695"/>
                  <a:pt x="110667" y="662"/>
                  <a:pt x="110634" y="596"/>
                </a:cubicBezTo>
                <a:cubicBezTo>
                  <a:pt x="110601" y="530"/>
                  <a:pt x="110535" y="463"/>
                  <a:pt x="110469" y="430"/>
                </a:cubicBezTo>
                <a:cubicBezTo>
                  <a:pt x="110436" y="397"/>
                  <a:pt x="110369" y="364"/>
                  <a:pt x="110303" y="331"/>
                </a:cubicBezTo>
                <a:cubicBezTo>
                  <a:pt x="110204" y="298"/>
                  <a:pt x="110071" y="265"/>
                  <a:pt x="109939" y="265"/>
                </a:cubicBezTo>
                <a:lnTo>
                  <a:pt x="109740" y="265"/>
                </a:lnTo>
                <a:cubicBezTo>
                  <a:pt x="109608" y="265"/>
                  <a:pt x="109509" y="232"/>
                  <a:pt x="109376" y="232"/>
                </a:cubicBezTo>
                <a:cubicBezTo>
                  <a:pt x="109277" y="232"/>
                  <a:pt x="109145" y="199"/>
                  <a:pt x="109045" y="166"/>
                </a:cubicBezTo>
                <a:cubicBezTo>
                  <a:pt x="108979" y="166"/>
                  <a:pt x="108946" y="99"/>
                  <a:pt x="108880" y="99"/>
                </a:cubicBezTo>
                <a:cubicBezTo>
                  <a:pt x="108847" y="66"/>
                  <a:pt x="108780" y="66"/>
                  <a:pt x="108714" y="66"/>
                </a:cubicBezTo>
                <a:cubicBezTo>
                  <a:pt x="108664" y="50"/>
                  <a:pt x="108607" y="41"/>
                  <a:pt x="108544" y="41"/>
                </a:cubicBezTo>
                <a:cubicBezTo>
                  <a:pt x="108482" y="41"/>
                  <a:pt x="108416" y="50"/>
                  <a:pt x="108350" y="66"/>
                </a:cubicBezTo>
                <a:lnTo>
                  <a:pt x="107986" y="66"/>
                </a:lnTo>
                <a:cubicBezTo>
                  <a:pt x="107920" y="66"/>
                  <a:pt x="107887" y="99"/>
                  <a:pt x="107820" y="99"/>
                </a:cubicBezTo>
                <a:lnTo>
                  <a:pt x="107258" y="99"/>
                </a:lnTo>
                <a:cubicBezTo>
                  <a:pt x="107125" y="99"/>
                  <a:pt x="107059" y="0"/>
                  <a:pt x="106927" y="0"/>
                </a:cubicBezTo>
                <a:close/>
                <a:moveTo>
                  <a:pt x="662" y="34594"/>
                </a:moveTo>
                <a:lnTo>
                  <a:pt x="364" y="34793"/>
                </a:lnTo>
                <a:lnTo>
                  <a:pt x="497" y="35289"/>
                </a:lnTo>
                <a:lnTo>
                  <a:pt x="1192" y="35322"/>
                </a:lnTo>
                <a:lnTo>
                  <a:pt x="1523" y="35157"/>
                </a:lnTo>
                <a:lnTo>
                  <a:pt x="1258" y="34594"/>
                </a:lnTo>
                <a:close/>
                <a:moveTo>
                  <a:pt x="258411" y="36117"/>
                </a:moveTo>
                <a:cubicBezTo>
                  <a:pt x="258312" y="36117"/>
                  <a:pt x="258246" y="36117"/>
                  <a:pt x="258146" y="36150"/>
                </a:cubicBezTo>
                <a:cubicBezTo>
                  <a:pt x="258117" y="36140"/>
                  <a:pt x="258088" y="36136"/>
                  <a:pt x="258058" y="36136"/>
                </a:cubicBezTo>
                <a:cubicBezTo>
                  <a:pt x="257986" y="36136"/>
                  <a:pt x="257909" y="36160"/>
                  <a:pt x="257815" y="36183"/>
                </a:cubicBezTo>
                <a:cubicBezTo>
                  <a:pt x="257716" y="36249"/>
                  <a:pt x="257584" y="36315"/>
                  <a:pt x="257584" y="36448"/>
                </a:cubicBezTo>
                <a:lnTo>
                  <a:pt x="257584" y="36779"/>
                </a:lnTo>
                <a:cubicBezTo>
                  <a:pt x="257650" y="36779"/>
                  <a:pt x="257683" y="36812"/>
                  <a:pt x="257749" y="36812"/>
                </a:cubicBezTo>
                <a:cubicBezTo>
                  <a:pt x="257915" y="36812"/>
                  <a:pt x="257981" y="36779"/>
                  <a:pt x="258113" y="36779"/>
                </a:cubicBezTo>
                <a:cubicBezTo>
                  <a:pt x="258180" y="36779"/>
                  <a:pt x="258213" y="36680"/>
                  <a:pt x="258279" y="36680"/>
                </a:cubicBezTo>
                <a:cubicBezTo>
                  <a:pt x="258345" y="36646"/>
                  <a:pt x="258378" y="36580"/>
                  <a:pt x="258444" y="36547"/>
                </a:cubicBezTo>
                <a:cubicBezTo>
                  <a:pt x="258461" y="36531"/>
                  <a:pt x="258494" y="36531"/>
                  <a:pt x="258527" y="36531"/>
                </a:cubicBezTo>
                <a:cubicBezTo>
                  <a:pt x="258560" y="36531"/>
                  <a:pt x="258593" y="36531"/>
                  <a:pt x="258610" y="36514"/>
                </a:cubicBezTo>
                <a:cubicBezTo>
                  <a:pt x="258643" y="36448"/>
                  <a:pt x="258643" y="36315"/>
                  <a:pt x="258643" y="36183"/>
                </a:cubicBezTo>
                <a:cubicBezTo>
                  <a:pt x="258577" y="36150"/>
                  <a:pt x="258544" y="36117"/>
                  <a:pt x="258478" y="36117"/>
                </a:cubicBezTo>
                <a:close/>
                <a:moveTo>
                  <a:pt x="125730" y="36746"/>
                </a:moveTo>
                <a:cubicBezTo>
                  <a:pt x="125697" y="36779"/>
                  <a:pt x="125564" y="36812"/>
                  <a:pt x="125498" y="36845"/>
                </a:cubicBezTo>
                <a:cubicBezTo>
                  <a:pt x="125332" y="36878"/>
                  <a:pt x="125299" y="37011"/>
                  <a:pt x="125167" y="37077"/>
                </a:cubicBezTo>
                <a:cubicBezTo>
                  <a:pt x="125150" y="37093"/>
                  <a:pt x="125126" y="37093"/>
                  <a:pt x="125097" y="37093"/>
                </a:cubicBezTo>
                <a:cubicBezTo>
                  <a:pt x="125068" y="37093"/>
                  <a:pt x="125035" y="37093"/>
                  <a:pt x="125001" y="37110"/>
                </a:cubicBezTo>
                <a:cubicBezTo>
                  <a:pt x="124968" y="37176"/>
                  <a:pt x="124968" y="37242"/>
                  <a:pt x="124935" y="37275"/>
                </a:cubicBezTo>
                <a:cubicBezTo>
                  <a:pt x="124836" y="37408"/>
                  <a:pt x="124703" y="37441"/>
                  <a:pt x="124637" y="37606"/>
                </a:cubicBezTo>
                <a:lnTo>
                  <a:pt x="124637" y="37772"/>
                </a:lnTo>
                <a:lnTo>
                  <a:pt x="124803" y="37838"/>
                </a:lnTo>
                <a:cubicBezTo>
                  <a:pt x="124869" y="37838"/>
                  <a:pt x="124902" y="37805"/>
                  <a:pt x="124968" y="37772"/>
                </a:cubicBezTo>
                <a:cubicBezTo>
                  <a:pt x="125035" y="37706"/>
                  <a:pt x="125035" y="37640"/>
                  <a:pt x="125101" y="37606"/>
                </a:cubicBezTo>
                <a:cubicBezTo>
                  <a:pt x="125134" y="37573"/>
                  <a:pt x="125134" y="37474"/>
                  <a:pt x="125200" y="37441"/>
                </a:cubicBezTo>
                <a:cubicBezTo>
                  <a:pt x="125244" y="37441"/>
                  <a:pt x="125288" y="37456"/>
                  <a:pt x="125323" y="37456"/>
                </a:cubicBezTo>
                <a:cubicBezTo>
                  <a:pt x="125340" y="37456"/>
                  <a:pt x="125355" y="37452"/>
                  <a:pt x="125366" y="37441"/>
                </a:cubicBezTo>
                <a:cubicBezTo>
                  <a:pt x="125432" y="37441"/>
                  <a:pt x="125498" y="37441"/>
                  <a:pt x="125531" y="37408"/>
                </a:cubicBezTo>
                <a:cubicBezTo>
                  <a:pt x="125564" y="37375"/>
                  <a:pt x="125498" y="37309"/>
                  <a:pt x="125531" y="37242"/>
                </a:cubicBezTo>
                <a:cubicBezTo>
                  <a:pt x="125564" y="37176"/>
                  <a:pt x="125630" y="37143"/>
                  <a:pt x="125663" y="37077"/>
                </a:cubicBezTo>
                <a:cubicBezTo>
                  <a:pt x="125697" y="36977"/>
                  <a:pt x="125730" y="36845"/>
                  <a:pt x="125730" y="36746"/>
                </a:cubicBezTo>
                <a:close/>
                <a:moveTo>
                  <a:pt x="11851" y="36878"/>
                </a:moveTo>
                <a:lnTo>
                  <a:pt x="11255" y="37275"/>
                </a:lnTo>
                <a:lnTo>
                  <a:pt x="10130" y="37937"/>
                </a:lnTo>
                <a:lnTo>
                  <a:pt x="10494" y="38699"/>
                </a:lnTo>
                <a:lnTo>
                  <a:pt x="11222" y="38302"/>
                </a:lnTo>
                <a:lnTo>
                  <a:pt x="11851" y="37606"/>
                </a:lnTo>
                <a:lnTo>
                  <a:pt x="11851" y="36878"/>
                </a:lnTo>
                <a:close/>
                <a:moveTo>
                  <a:pt x="260937" y="40803"/>
                </a:moveTo>
                <a:cubicBezTo>
                  <a:pt x="260920" y="40803"/>
                  <a:pt x="260905" y="40807"/>
                  <a:pt x="260894" y="40818"/>
                </a:cubicBezTo>
                <a:cubicBezTo>
                  <a:pt x="260861" y="40851"/>
                  <a:pt x="260894" y="40950"/>
                  <a:pt x="260861" y="41049"/>
                </a:cubicBezTo>
                <a:cubicBezTo>
                  <a:pt x="260861" y="41115"/>
                  <a:pt x="260861" y="41215"/>
                  <a:pt x="260861" y="41281"/>
                </a:cubicBezTo>
                <a:lnTo>
                  <a:pt x="261358" y="41281"/>
                </a:lnTo>
                <a:cubicBezTo>
                  <a:pt x="261324" y="41182"/>
                  <a:pt x="261391" y="41149"/>
                  <a:pt x="261324" y="41049"/>
                </a:cubicBezTo>
                <a:lnTo>
                  <a:pt x="261324" y="41049"/>
                </a:lnTo>
                <a:lnTo>
                  <a:pt x="261358" y="41082"/>
                </a:lnTo>
                <a:lnTo>
                  <a:pt x="261258" y="40917"/>
                </a:lnTo>
                <a:cubicBezTo>
                  <a:pt x="261225" y="40851"/>
                  <a:pt x="261126" y="40818"/>
                  <a:pt x="261060" y="40818"/>
                </a:cubicBezTo>
                <a:cubicBezTo>
                  <a:pt x="261015" y="40818"/>
                  <a:pt x="260971" y="40803"/>
                  <a:pt x="260937" y="40803"/>
                </a:cubicBezTo>
                <a:close/>
                <a:moveTo>
                  <a:pt x="123872" y="41340"/>
                </a:moveTo>
                <a:cubicBezTo>
                  <a:pt x="123874" y="41340"/>
                  <a:pt x="123876" y="41342"/>
                  <a:pt x="123876" y="41347"/>
                </a:cubicBezTo>
                <a:lnTo>
                  <a:pt x="123859" y="41347"/>
                </a:lnTo>
                <a:cubicBezTo>
                  <a:pt x="123864" y="41343"/>
                  <a:pt x="123869" y="41340"/>
                  <a:pt x="123872" y="41340"/>
                </a:cubicBezTo>
                <a:close/>
                <a:moveTo>
                  <a:pt x="259735" y="40122"/>
                </a:moveTo>
                <a:cubicBezTo>
                  <a:pt x="259702" y="40288"/>
                  <a:pt x="259702" y="40420"/>
                  <a:pt x="259735" y="40553"/>
                </a:cubicBezTo>
                <a:cubicBezTo>
                  <a:pt x="259735" y="40619"/>
                  <a:pt x="259802" y="40652"/>
                  <a:pt x="259802" y="40718"/>
                </a:cubicBezTo>
                <a:lnTo>
                  <a:pt x="259802" y="41082"/>
                </a:lnTo>
                <a:cubicBezTo>
                  <a:pt x="259802" y="41182"/>
                  <a:pt x="259835" y="41281"/>
                  <a:pt x="259835" y="41380"/>
                </a:cubicBezTo>
                <a:lnTo>
                  <a:pt x="260331" y="41380"/>
                </a:lnTo>
                <a:cubicBezTo>
                  <a:pt x="260298" y="41314"/>
                  <a:pt x="260265" y="41248"/>
                  <a:pt x="260232" y="41182"/>
                </a:cubicBezTo>
                <a:cubicBezTo>
                  <a:pt x="260232" y="41149"/>
                  <a:pt x="260166" y="41082"/>
                  <a:pt x="260166" y="41049"/>
                </a:cubicBezTo>
                <a:cubicBezTo>
                  <a:pt x="260133" y="40917"/>
                  <a:pt x="260166" y="40818"/>
                  <a:pt x="260166" y="40652"/>
                </a:cubicBezTo>
                <a:cubicBezTo>
                  <a:pt x="260166" y="40586"/>
                  <a:pt x="260067" y="40586"/>
                  <a:pt x="260033" y="40520"/>
                </a:cubicBezTo>
                <a:cubicBezTo>
                  <a:pt x="260000" y="40420"/>
                  <a:pt x="259967" y="40354"/>
                  <a:pt x="259934" y="40288"/>
                </a:cubicBezTo>
                <a:cubicBezTo>
                  <a:pt x="259868" y="40222"/>
                  <a:pt x="259802" y="40189"/>
                  <a:pt x="259735" y="40122"/>
                </a:cubicBezTo>
                <a:close/>
                <a:moveTo>
                  <a:pt x="125266" y="40453"/>
                </a:moveTo>
                <a:cubicBezTo>
                  <a:pt x="125200" y="40453"/>
                  <a:pt x="125101" y="40487"/>
                  <a:pt x="125035" y="40520"/>
                </a:cubicBezTo>
                <a:cubicBezTo>
                  <a:pt x="125001" y="40536"/>
                  <a:pt x="124968" y="40536"/>
                  <a:pt x="124939" y="40536"/>
                </a:cubicBezTo>
                <a:cubicBezTo>
                  <a:pt x="124910" y="40536"/>
                  <a:pt x="124886" y="40536"/>
                  <a:pt x="124869" y="40553"/>
                </a:cubicBezTo>
                <a:cubicBezTo>
                  <a:pt x="124836" y="40619"/>
                  <a:pt x="124836" y="40685"/>
                  <a:pt x="124803" y="40718"/>
                </a:cubicBezTo>
                <a:cubicBezTo>
                  <a:pt x="124737" y="40751"/>
                  <a:pt x="124670" y="40751"/>
                  <a:pt x="124637" y="40818"/>
                </a:cubicBezTo>
                <a:cubicBezTo>
                  <a:pt x="124571" y="40751"/>
                  <a:pt x="124505" y="40784"/>
                  <a:pt x="124472" y="40718"/>
                </a:cubicBezTo>
                <a:cubicBezTo>
                  <a:pt x="124406" y="40685"/>
                  <a:pt x="124439" y="40619"/>
                  <a:pt x="124372" y="40553"/>
                </a:cubicBezTo>
                <a:cubicBezTo>
                  <a:pt x="124339" y="40520"/>
                  <a:pt x="124273" y="40520"/>
                  <a:pt x="124207" y="40487"/>
                </a:cubicBezTo>
                <a:lnTo>
                  <a:pt x="123843" y="40520"/>
                </a:lnTo>
                <a:lnTo>
                  <a:pt x="123843" y="40685"/>
                </a:lnTo>
                <a:cubicBezTo>
                  <a:pt x="123843" y="40751"/>
                  <a:pt x="123810" y="40784"/>
                  <a:pt x="123810" y="40851"/>
                </a:cubicBezTo>
                <a:cubicBezTo>
                  <a:pt x="123810" y="40917"/>
                  <a:pt x="123810" y="40983"/>
                  <a:pt x="123810" y="41115"/>
                </a:cubicBezTo>
                <a:cubicBezTo>
                  <a:pt x="123810" y="41215"/>
                  <a:pt x="123777" y="41248"/>
                  <a:pt x="123810" y="41347"/>
                </a:cubicBezTo>
                <a:lnTo>
                  <a:pt x="123710" y="41347"/>
                </a:lnTo>
                <a:cubicBezTo>
                  <a:pt x="123677" y="41347"/>
                  <a:pt x="123611" y="41413"/>
                  <a:pt x="123545" y="41413"/>
                </a:cubicBezTo>
                <a:lnTo>
                  <a:pt x="123379" y="41413"/>
                </a:lnTo>
                <a:cubicBezTo>
                  <a:pt x="123280" y="41447"/>
                  <a:pt x="123181" y="41546"/>
                  <a:pt x="123048" y="41546"/>
                </a:cubicBezTo>
                <a:cubicBezTo>
                  <a:pt x="122916" y="41546"/>
                  <a:pt x="122982" y="41447"/>
                  <a:pt x="122916" y="41413"/>
                </a:cubicBezTo>
                <a:lnTo>
                  <a:pt x="122717" y="41447"/>
                </a:lnTo>
                <a:lnTo>
                  <a:pt x="122717" y="42605"/>
                </a:lnTo>
                <a:cubicBezTo>
                  <a:pt x="122783" y="42605"/>
                  <a:pt x="122817" y="42638"/>
                  <a:pt x="122850" y="42638"/>
                </a:cubicBezTo>
                <a:cubicBezTo>
                  <a:pt x="123015" y="42638"/>
                  <a:pt x="123114" y="42638"/>
                  <a:pt x="123280" y="42605"/>
                </a:cubicBezTo>
                <a:lnTo>
                  <a:pt x="123280" y="43135"/>
                </a:lnTo>
                <a:cubicBezTo>
                  <a:pt x="123181" y="43135"/>
                  <a:pt x="123114" y="43135"/>
                  <a:pt x="123015" y="43168"/>
                </a:cubicBezTo>
                <a:cubicBezTo>
                  <a:pt x="122993" y="43168"/>
                  <a:pt x="122956" y="43153"/>
                  <a:pt x="122924" y="43153"/>
                </a:cubicBezTo>
                <a:cubicBezTo>
                  <a:pt x="122908" y="43153"/>
                  <a:pt x="122894" y="43157"/>
                  <a:pt x="122883" y="43168"/>
                </a:cubicBezTo>
                <a:cubicBezTo>
                  <a:pt x="122817" y="43201"/>
                  <a:pt x="122817" y="43267"/>
                  <a:pt x="122783" y="43333"/>
                </a:cubicBezTo>
                <a:cubicBezTo>
                  <a:pt x="122750" y="43367"/>
                  <a:pt x="122717" y="43433"/>
                  <a:pt x="122717" y="43499"/>
                </a:cubicBezTo>
                <a:cubicBezTo>
                  <a:pt x="122717" y="43598"/>
                  <a:pt x="122750" y="43698"/>
                  <a:pt x="122717" y="43830"/>
                </a:cubicBezTo>
                <a:cubicBezTo>
                  <a:pt x="122692" y="43869"/>
                  <a:pt x="122661" y="43877"/>
                  <a:pt x="122633" y="43877"/>
                </a:cubicBezTo>
                <a:cubicBezTo>
                  <a:pt x="122610" y="43877"/>
                  <a:pt x="122589" y="43872"/>
                  <a:pt x="122575" y="43872"/>
                </a:cubicBezTo>
                <a:cubicBezTo>
                  <a:pt x="122560" y="43872"/>
                  <a:pt x="122552" y="43877"/>
                  <a:pt x="122552" y="43896"/>
                </a:cubicBezTo>
                <a:cubicBezTo>
                  <a:pt x="122519" y="43962"/>
                  <a:pt x="122485" y="43996"/>
                  <a:pt x="122485" y="44062"/>
                </a:cubicBezTo>
                <a:cubicBezTo>
                  <a:pt x="122485" y="44128"/>
                  <a:pt x="122519" y="44161"/>
                  <a:pt x="122552" y="44227"/>
                </a:cubicBezTo>
                <a:cubicBezTo>
                  <a:pt x="122585" y="44294"/>
                  <a:pt x="122651" y="44294"/>
                  <a:pt x="122717" y="44360"/>
                </a:cubicBezTo>
                <a:cubicBezTo>
                  <a:pt x="122783" y="44393"/>
                  <a:pt x="122850" y="44426"/>
                  <a:pt x="122949" y="44426"/>
                </a:cubicBezTo>
                <a:cubicBezTo>
                  <a:pt x="123048" y="44426"/>
                  <a:pt x="123081" y="44327"/>
                  <a:pt x="123181" y="44294"/>
                </a:cubicBezTo>
                <a:lnTo>
                  <a:pt x="123346" y="44294"/>
                </a:lnTo>
                <a:cubicBezTo>
                  <a:pt x="123412" y="44327"/>
                  <a:pt x="123446" y="44327"/>
                  <a:pt x="123512" y="44360"/>
                </a:cubicBezTo>
                <a:cubicBezTo>
                  <a:pt x="123545" y="44360"/>
                  <a:pt x="123545" y="44393"/>
                  <a:pt x="123611" y="44393"/>
                </a:cubicBezTo>
                <a:cubicBezTo>
                  <a:pt x="123710" y="44393"/>
                  <a:pt x="123777" y="44327"/>
                  <a:pt x="123843" y="44260"/>
                </a:cubicBezTo>
                <a:cubicBezTo>
                  <a:pt x="123909" y="44194"/>
                  <a:pt x="123975" y="44227"/>
                  <a:pt x="124008" y="44128"/>
                </a:cubicBezTo>
                <a:cubicBezTo>
                  <a:pt x="124041" y="44062"/>
                  <a:pt x="123975" y="44029"/>
                  <a:pt x="124008" y="43996"/>
                </a:cubicBezTo>
                <a:cubicBezTo>
                  <a:pt x="124041" y="43929"/>
                  <a:pt x="124141" y="43929"/>
                  <a:pt x="124174" y="43863"/>
                </a:cubicBezTo>
                <a:lnTo>
                  <a:pt x="125564" y="43863"/>
                </a:lnTo>
                <a:lnTo>
                  <a:pt x="125564" y="43631"/>
                </a:lnTo>
                <a:cubicBezTo>
                  <a:pt x="125564" y="43466"/>
                  <a:pt x="125432" y="43433"/>
                  <a:pt x="125432" y="43300"/>
                </a:cubicBezTo>
                <a:cubicBezTo>
                  <a:pt x="125432" y="43251"/>
                  <a:pt x="125465" y="43251"/>
                  <a:pt x="125502" y="43251"/>
                </a:cubicBezTo>
                <a:cubicBezTo>
                  <a:pt x="125539" y="43251"/>
                  <a:pt x="125581" y="43251"/>
                  <a:pt x="125597" y="43201"/>
                </a:cubicBezTo>
                <a:cubicBezTo>
                  <a:pt x="125630" y="43168"/>
                  <a:pt x="125663" y="43102"/>
                  <a:pt x="125663" y="43036"/>
                </a:cubicBezTo>
                <a:cubicBezTo>
                  <a:pt x="125663" y="43002"/>
                  <a:pt x="125663" y="42936"/>
                  <a:pt x="125663" y="42870"/>
                </a:cubicBezTo>
                <a:lnTo>
                  <a:pt x="125663" y="42539"/>
                </a:lnTo>
                <a:cubicBezTo>
                  <a:pt x="125663" y="42506"/>
                  <a:pt x="125730" y="42440"/>
                  <a:pt x="125730" y="42407"/>
                </a:cubicBezTo>
                <a:cubicBezTo>
                  <a:pt x="125697" y="42274"/>
                  <a:pt x="125697" y="42175"/>
                  <a:pt x="125663" y="42076"/>
                </a:cubicBezTo>
                <a:lnTo>
                  <a:pt x="125663" y="41744"/>
                </a:lnTo>
                <a:lnTo>
                  <a:pt x="125829" y="41744"/>
                </a:lnTo>
                <a:cubicBezTo>
                  <a:pt x="125961" y="41678"/>
                  <a:pt x="126127" y="41579"/>
                  <a:pt x="126127" y="41413"/>
                </a:cubicBezTo>
                <a:cubicBezTo>
                  <a:pt x="126094" y="41314"/>
                  <a:pt x="126094" y="41248"/>
                  <a:pt x="126028" y="41182"/>
                </a:cubicBezTo>
                <a:cubicBezTo>
                  <a:pt x="125995" y="41115"/>
                  <a:pt x="125895" y="41082"/>
                  <a:pt x="125862" y="41016"/>
                </a:cubicBezTo>
                <a:cubicBezTo>
                  <a:pt x="125862" y="40950"/>
                  <a:pt x="125829" y="40884"/>
                  <a:pt x="125829" y="40851"/>
                </a:cubicBezTo>
                <a:cubicBezTo>
                  <a:pt x="125796" y="40784"/>
                  <a:pt x="125862" y="40718"/>
                  <a:pt x="125829" y="40685"/>
                </a:cubicBezTo>
                <a:cubicBezTo>
                  <a:pt x="125796" y="40619"/>
                  <a:pt x="125730" y="40586"/>
                  <a:pt x="125663" y="40553"/>
                </a:cubicBezTo>
                <a:cubicBezTo>
                  <a:pt x="125657" y="40546"/>
                  <a:pt x="125648" y="40543"/>
                  <a:pt x="125638" y="40543"/>
                </a:cubicBezTo>
                <a:cubicBezTo>
                  <a:pt x="125612" y="40543"/>
                  <a:pt x="125577" y="40562"/>
                  <a:pt x="125540" y="40562"/>
                </a:cubicBezTo>
                <a:cubicBezTo>
                  <a:pt x="125526" y="40562"/>
                  <a:pt x="125512" y="40560"/>
                  <a:pt x="125498" y="40553"/>
                </a:cubicBezTo>
                <a:cubicBezTo>
                  <a:pt x="125465" y="40553"/>
                  <a:pt x="125399" y="40453"/>
                  <a:pt x="125332" y="40453"/>
                </a:cubicBezTo>
                <a:close/>
                <a:moveTo>
                  <a:pt x="127385" y="36713"/>
                </a:moveTo>
                <a:cubicBezTo>
                  <a:pt x="127319" y="36713"/>
                  <a:pt x="127286" y="36779"/>
                  <a:pt x="127219" y="36779"/>
                </a:cubicBezTo>
                <a:cubicBezTo>
                  <a:pt x="127021" y="36779"/>
                  <a:pt x="126789" y="36779"/>
                  <a:pt x="126557" y="36746"/>
                </a:cubicBezTo>
                <a:lnTo>
                  <a:pt x="126557" y="36746"/>
                </a:lnTo>
                <a:cubicBezTo>
                  <a:pt x="126590" y="36845"/>
                  <a:pt x="126590" y="36944"/>
                  <a:pt x="126557" y="37044"/>
                </a:cubicBezTo>
                <a:cubicBezTo>
                  <a:pt x="126557" y="37110"/>
                  <a:pt x="126557" y="37176"/>
                  <a:pt x="126524" y="37209"/>
                </a:cubicBezTo>
                <a:cubicBezTo>
                  <a:pt x="126491" y="37309"/>
                  <a:pt x="126392" y="37342"/>
                  <a:pt x="126392" y="37408"/>
                </a:cubicBezTo>
                <a:cubicBezTo>
                  <a:pt x="126392" y="37507"/>
                  <a:pt x="126359" y="37474"/>
                  <a:pt x="126359" y="37507"/>
                </a:cubicBezTo>
                <a:cubicBezTo>
                  <a:pt x="126359" y="37606"/>
                  <a:pt x="126425" y="37706"/>
                  <a:pt x="126425" y="37838"/>
                </a:cubicBezTo>
                <a:lnTo>
                  <a:pt x="126425" y="37971"/>
                </a:lnTo>
                <a:cubicBezTo>
                  <a:pt x="126292" y="38004"/>
                  <a:pt x="126160" y="38004"/>
                  <a:pt x="126028" y="38037"/>
                </a:cubicBezTo>
                <a:cubicBezTo>
                  <a:pt x="125961" y="38037"/>
                  <a:pt x="125895" y="38004"/>
                  <a:pt x="125862" y="37971"/>
                </a:cubicBezTo>
                <a:cubicBezTo>
                  <a:pt x="125763" y="37937"/>
                  <a:pt x="125763" y="37838"/>
                  <a:pt x="125663" y="37838"/>
                </a:cubicBezTo>
                <a:cubicBezTo>
                  <a:pt x="125645" y="37832"/>
                  <a:pt x="125627" y="37829"/>
                  <a:pt x="125609" y="37829"/>
                </a:cubicBezTo>
                <a:cubicBezTo>
                  <a:pt x="125529" y="37829"/>
                  <a:pt x="125453" y="37883"/>
                  <a:pt x="125399" y="37937"/>
                </a:cubicBezTo>
                <a:cubicBezTo>
                  <a:pt x="125399" y="38004"/>
                  <a:pt x="125399" y="38037"/>
                  <a:pt x="125399" y="38103"/>
                </a:cubicBezTo>
                <a:cubicBezTo>
                  <a:pt x="125399" y="38169"/>
                  <a:pt x="125399" y="38335"/>
                  <a:pt x="125465" y="38434"/>
                </a:cubicBezTo>
                <a:cubicBezTo>
                  <a:pt x="125498" y="38484"/>
                  <a:pt x="125523" y="38492"/>
                  <a:pt x="125548" y="38492"/>
                </a:cubicBezTo>
                <a:cubicBezTo>
                  <a:pt x="125560" y="38492"/>
                  <a:pt x="125572" y="38490"/>
                  <a:pt x="125586" y="38490"/>
                </a:cubicBezTo>
                <a:cubicBezTo>
                  <a:pt x="125599" y="38490"/>
                  <a:pt x="125614" y="38492"/>
                  <a:pt x="125630" y="38500"/>
                </a:cubicBezTo>
                <a:cubicBezTo>
                  <a:pt x="125730" y="38566"/>
                  <a:pt x="125829" y="38600"/>
                  <a:pt x="125928" y="38600"/>
                </a:cubicBezTo>
                <a:cubicBezTo>
                  <a:pt x="125928" y="38666"/>
                  <a:pt x="125862" y="38699"/>
                  <a:pt x="125862" y="38765"/>
                </a:cubicBezTo>
                <a:lnTo>
                  <a:pt x="125862" y="38931"/>
                </a:lnTo>
                <a:cubicBezTo>
                  <a:pt x="125862" y="38997"/>
                  <a:pt x="125829" y="39030"/>
                  <a:pt x="125829" y="39096"/>
                </a:cubicBezTo>
                <a:cubicBezTo>
                  <a:pt x="125829" y="39162"/>
                  <a:pt x="125895" y="39162"/>
                  <a:pt x="125895" y="39262"/>
                </a:cubicBezTo>
                <a:cubicBezTo>
                  <a:pt x="125895" y="39295"/>
                  <a:pt x="125862" y="39361"/>
                  <a:pt x="125829" y="39427"/>
                </a:cubicBezTo>
                <a:cubicBezTo>
                  <a:pt x="125812" y="39444"/>
                  <a:pt x="125779" y="39444"/>
                  <a:pt x="125746" y="39444"/>
                </a:cubicBezTo>
                <a:cubicBezTo>
                  <a:pt x="125713" y="39444"/>
                  <a:pt x="125680" y="39444"/>
                  <a:pt x="125663" y="39460"/>
                </a:cubicBezTo>
                <a:cubicBezTo>
                  <a:pt x="125630" y="39477"/>
                  <a:pt x="125597" y="39477"/>
                  <a:pt x="125568" y="39477"/>
                </a:cubicBezTo>
                <a:cubicBezTo>
                  <a:pt x="125539" y="39477"/>
                  <a:pt x="125515" y="39477"/>
                  <a:pt x="125498" y="39493"/>
                </a:cubicBezTo>
                <a:cubicBezTo>
                  <a:pt x="125432" y="39526"/>
                  <a:pt x="125332" y="39560"/>
                  <a:pt x="125332" y="39659"/>
                </a:cubicBezTo>
                <a:cubicBezTo>
                  <a:pt x="125332" y="39758"/>
                  <a:pt x="125366" y="39791"/>
                  <a:pt x="125366" y="39891"/>
                </a:cubicBezTo>
                <a:lnTo>
                  <a:pt x="125697" y="39891"/>
                </a:lnTo>
                <a:cubicBezTo>
                  <a:pt x="125763" y="39891"/>
                  <a:pt x="125796" y="39824"/>
                  <a:pt x="125862" y="39824"/>
                </a:cubicBezTo>
                <a:cubicBezTo>
                  <a:pt x="125928" y="39824"/>
                  <a:pt x="125961" y="39824"/>
                  <a:pt x="126028" y="39858"/>
                </a:cubicBezTo>
                <a:cubicBezTo>
                  <a:pt x="126061" y="39858"/>
                  <a:pt x="125995" y="39957"/>
                  <a:pt x="126028" y="40023"/>
                </a:cubicBezTo>
                <a:cubicBezTo>
                  <a:pt x="126061" y="40056"/>
                  <a:pt x="126160" y="40089"/>
                  <a:pt x="126193" y="40155"/>
                </a:cubicBezTo>
                <a:lnTo>
                  <a:pt x="126524" y="40155"/>
                </a:lnTo>
                <a:lnTo>
                  <a:pt x="126524" y="39990"/>
                </a:lnTo>
                <a:cubicBezTo>
                  <a:pt x="126524" y="39924"/>
                  <a:pt x="126590" y="39891"/>
                  <a:pt x="126590" y="39824"/>
                </a:cubicBezTo>
                <a:lnTo>
                  <a:pt x="126756" y="39924"/>
                </a:lnTo>
                <a:cubicBezTo>
                  <a:pt x="126756" y="39990"/>
                  <a:pt x="126723" y="40056"/>
                  <a:pt x="126723" y="40089"/>
                </a:cubicBezTo>
                <a:cubicBezTo>
                  <a:pt x="126723" y="40255"/>
                  <a:pt x="126888" y="40321"/>
                  <a:pt x="126888" y="40453"/>
                </a:cubicBezTo>
                <a:cubicBezTo>
                  <a:pt x="126888" y="40520"/>
                  <a:pt x="126855" y="40586"/>
                  <a:pt x="126855" y="40619"/>
                </a:cubicBezTo>
                <a:cubicBezTo>
                  <a:pt x="126839" y="40652"/>
                  <a:pt x="126806" y="40652"/>
                  <a:pt x="126772" y="40652"/>
                </a:cubicBezTo>
                <a:cubicBezTo>
                  <a:pt x="126739" y="40652"/>
                  <a:pt x="126706" y="40652"/>
                  <a:pt x="126690" y="40685"/>
                </a:cubicBezTo>
                <a:cubicBezTo>
                  <a:pt x="126624" y="40718"/>
                  <a:pt x="126557" y="40718"/>
                  <a:pt x="126524" y="40751"/>
                </a:cubicBezTo>
                <a:lnTo>
                  <a:pt x="126524" y="40917"/>
                </a:lnTo>
                <a:cubicBezTo>
                  <a:pt x="126524" y="40950"/>
                  <a:pt x="126590" y="41016"/>
                  <a:pt x="126624" y="41082"/>
                </a:cubicBezTo>
                <a:lnTo>
                  <a:pt x="127451" y="41082"/>
                </a:lnTo>
                <a:lnTo>
                  <a:pt x="127550" y="40917"/>
                </a:lnTo>
                <a:cubicBezTo>
                  <a:pt x="127584" y="40950"/>
                  <a:pt x="127683" y="40950"/>
                  <a:pt x="127716" y="40983"/>
                </a:cubicBezTo>
                <a:cubicBezTo>
                  <a:pt x="127749" y="41049"/>
                  <a:pt x="127749" y="41082"/>
                  <a:pt x="127782" y="41149"/>
                </a:cubicBezTo>
                <a:cubicBezTo>
                  <a:pt x="127815" y="41215"/>
                  <a:pt x="127915" y="41248"/>
                  <a:pt x="127915" y="41314"/>
                </a:cubicBezTo>
                <a:cubicBezTo>
                  <a:pt x="127915" y="41413"/>
                  <a:pt x="127815" y="41480"/>
                  <a:pt x="127815" y="41579"/>
                </a:cubicBezTo>
                <a:cubicBezTo>
                  <a:pt x="127815" y="41645"/>
                  <a:pt x="127848" y="41744"/>
                  <a:pt x="127915" y="41811"/>
                </a:cubicBezTo>
                <a:cubicBezTo>
                  <a:pt x="128014" y="41910"/>
                  <a:pt x="128113" y="41910"/>
                  <a:pt x="128246" y="41976"/>
                </a:cubicBezTo>
                <a:lnTo>
                  <a:pt x="128146" y="42307"/>
                </a:lnTo>
                <a:cubicBezTo>
                  <a:pt x="128213" y="42407"/>
                  <a:pt x="128279" y="42506"/>
                  <a:pt x="128279" y="42638"/>
                </a:cubicBezTo>
                <a:cubicBezTo>
                  <a:pt x="128279" y="42771"/>
                  <a:pt x="128179" y="42738"/>
                  <a:pt x="128146" y="42804"/>
                </a:cubicBezTo>
                <a:cubicBezTo>
                  <a:pt x="128135" y="42815"/>
                  <a:pt x="128117" y="42819"/>
                  <a:pt x="128094" y="42819"/>
                </a:cubicBezTo>
                <a:cubicBezTo>
                  <a:pt x="128047" y="42819"/>
                  <a:pt x="127981" y="42804"/>
                  <a:pt x="127915" y="42804"/>
                </a:cubicBezTo>
                <a:lnTo>
                  <a:pt x="127650" y="42804"/>
                </a:lnTo>
                <a:cubicBezTo>
                  <a:pt x="127584" y="42804"/>
                  <a:pt x="127584" y="42671"/>
                  <a:pt x="127484" y="42671"/>
                </a:cubicBezTo>
                <a:cubicBezTo>
                  <a:pt x="127451" y="42655"/>
                  <a:pt x="127418" y="42647"/>
                  <a:pt x="127381" y="42647"/>
                </a:cubicBezTo>
                <a:cubicBezTo>
                  <a:pt x="127344" y="42647"/>
                  <a:pt x="127302" y="42655"/>
                  <a:pt x="127253" y="42671"/>
                </a:cubicBezTo>
                <a:lnTo>
                  <a:pt x="127186" y="42671"/>
                </a:lnTo>
                <a:cubicBezTo>
                  <a:pt x="127142" y="42671"/>
                  <a:pt x="127098" y="42657"/>
                  <a:pt x="127064" y="42657"/>
                </a:cubicBezTo>
                <a:cubicBezTo>
                  <a:pt x="127047" y="42657"/>
                  <a:pt x="127032" y="42660"/>
                  <a:pt x="127021" y="42671"/>
                </a:cubicBezTo>
                <a:cubicBezTo>
                  <a:pt x="126988" y="42671"/>
                  <a:pt x="126955" y="42771"/>
                  <a:pt x="126888" y="42837"/>
                </a:cubicBezTo>
                <a:cubicBezTo>
                  <a:pt x="126855" y="42870"/>
                  <a:pt x="126888" y="42969"/>
                  <a:pt x="126855" y="43002"/>
                </a:cubicBezTo>
                <a:lnTo>
                  <a:pt x="126524" y="43002"/>
                </a:lnTo>
                <a:lnTo>
                  <a:pt x="126491" y="43168"/>
                </a:lnTo>
                <a:cubicBezTo>
                  <a:pt x="126557" y="43168"/>
                  <a:pt x="126557" y="43267"/>
                  <a:pt x="126657" y="43267"/>
                </a:cubicBezTo>
                <a:cubicBezTo>
                  <a:pt x="126822" y="43267"/>
                  <a:pt x="126888" y="43201"/>
                  <a:pt x="127054" y="43201"/>
                </a:cubicBezTo>
                <a:cubicBezTo>
                  <a:pt x="127153" y="43201"/>
                  <a:pt x="127219" y="43201"/>
                  <a:pt x="127286" y="43234"/>
                </a:cubicBezTo>
                <a:cubicBezTo>
                  <a:pt x="127319" y="43300"/>
                  <a:pt x="127319" y="43333"/>
                  <a:pt x="127286" y="43400"/>
                </a:cubicBezTo>
                <a:cubicBezTo>
                  <a:pt x="127286" y="43433"/>
                  <a:pt x="127286" y="43532"/>
                  <a:pt x="127253" y="43565"/>
                </a:cubicBezTo>
                <a:cubicBezTo>
                  <a:pt x="127246" y="43572"/>
                  <a:pt x="127236" y="43575"/>
                  <a:pt x="127224" y="43575"/>
                </a:cubicBezTo>
                <a:cubicBezTo>
                  <a:pt x="127192" y="43575"/>
                  <a:pt x="127147" y="43556"/>
                  <a:pt x="127116" y="43556"/>
                </a:cubicBezTo>
                <a:cubicBezTo>
                  <a:pt x="127104" y="43556"/>
                  <a:pt x="127094" y="43558"/>
                  <a:pt x="127087" y="43565"/>
                </a:cubicBezTo>
                <a:cubicBezTo>
                  <a:pt x="127054" y="43565"/>
                  <a:pt x="126988" y="43631"/>
                  <a:pt x="126921" y="43698"/>
                </a:cubicBezTo>
                <a:cubicBezTo>
                  <a:pt x="126855" y="43731"/>
                  <a:pt x="126888" y="43830"/>
                  <a:pt x="126855" y="43830"/>
                </a:cubicBezTo>
                <a:cubicBezTo>
                  <a:pt x="126789" y="43863"/>
                  <a:pt x="126657" y="43863"/>
                  <a:pt x="126524" y="43896"/>
                </a:cubicBezTo>
                <a:lnTo>
                  <a:pt x="126491" y="44062"/>
                </a:lnTo>
                <a:cubicBezTo>
                  <a:pt x="126491" y="44095"/>
                  <a:pt x="126524" y="44161"/>
                  <a:pt x="126524" y="44194"/>
                </a:cubicBezTo>
                <a:cubicBezTo>
                  <a:pt x="126524" y="44260"/>
                  <a:pt x="126590" y="44327"/>
                  <a:pt x="126590" y="44360"/>
                </a:cubicBezTo>
                <a:lnTo>
                  <a:pt x="126756" y="44360"/>
                </a:lnTo>
                <a:cubicBezTo>
                  <a:pt x="126822" y="44360"/>
                  <a:pt x="126855" y="44327"/>
                  <a:pt x="126921" y="44294"/>
                </a:cubicBezTo>
                <a:cubicBezTo>
                  <a:pt x="126988" y="44260"/>
                  <a:pt x="127054" y="44194"/>
                  <a:pt x="127186" y="44194"/>
                </a:cubicBezTo>
                <a:cubicBezTo>
                  <a:pt x="127352" y="44194"/>
                  <a:pt x="127418" y="44327"/>
                  <a:pt x="127584" y="44360"/>
                </a:cubicBezTo>
                <a:cubicBezTo>
                  <a:pt x="127617" y="44376"/>
                  <a:pt x="127641" y="44385"/>
                  <a:pt x="127666" y="44385"/>
                </a:cubicBezTo>
                <a:cubicBezTo>
                  <a:pt x="127691" y="44385"/>
                  <a:pt x="127716" y="44376"/>
                  <a:pt x="127749" y="44360"/>
                </a:cubicBezTo>
                <a:lnTo>
                  <a:pt x="128246" y="44360"/>
                </a:lnTo>
                <a:cubicBezTo>
                  <a:pt x="128312" y="44360"/>
                  <a:pt x="128279" y="44492"/>
                  <a:pt x="128312" y="44525"/>
                </a:cubicBezTo>
                <a:cubicBezTo>
                  <a:pt x="128246" y="44591"/>
                  <a:pt x="128279" y="44658"/>
                  <a:pt x="128213" y="44691"/>
                </a:cubicBezTo>
                <a:cubicBezTo>
                  <a:pt x="128146" y="44724"/>
                  <a:pt x="128080" y="44724"/>
                  <a:pt x="128047" y="44724"/>
                </a:cubicBezTo>
                <a:cubicBezTo>
                  <a:pt x="127915" y="44757"/>
                  <a:pt x="127782" y="44790"/>
                  <a:pt x="127683" y="44790"/>
                </a:cubicBezTo>
                <a:cubicBezTo>
                  <a:pt x="127650" y="44774"/>
                  <a:pt x="127617" y="44765"/>
                  <a:pt x="127588" y="44765"/>
                </a:cubicBezTo>
                <a:cubicBezTo>
                  <a:pt x="127559" y="44765"/>
                  <a:pt x="127534" y="44774"/>
                  <a:pt x="127517" y="44790"/>
                </a:cubicBezTo>
                <a:cubicBezTo>
                  <a:pt x="127451" y="44790"/>
                  <a:pt x="127385" y="44823"/>
                  <a:pt x="127352" y="44856"/>
                </a:cubicBezTo>
                <a:cubicBezTo>
                  <a:pt x="127286" y="44889"/>
                  <a:pt x="127319" y="44989"/>
                  <a:pt x="127253" y="45022"/>
                </a:cubicBezTo>
                <a:cubicBezTo>
                  <a:pt x="127241" y="45033"/>
                  <a:pt x="127227" y="45037"/>
                  <a:pt x="127210" y="45037"/>
                </a:cubicBezTo>
                <a:cubicBezTo>
                  <a:pt x="127175" y="45037"/>
                  <a:pt x="127131" y="45022"/>
                  <a:pt x="127087" y="45022"/>
                </a:cubicBezTo>
                <a:cubicBezTo>
                  <a:pt x="127054" y="45022"/>
                  <a:pt x="126888" y="45088"/>
                  <a:pt x="126789" y="45088"/>
                </a:cubicBezTo>
                <a:cubicBezTo>
                  <a:pt x="126789" y="45220"/>
                  <a:pt x="126789" y="45320"/>
                  <a:pt x="126789" y="45419"/>
                </a:cubicBezTo>
                <a:cubicBezTo>
                  <a:pt x="126756" y="45485"/>
                  <a:pt x="126756" y="45551"/>
                  <a:pt x="126723" y="45585"/>
                </a:cubicBezTo>
                <a:cubicBezTo>
                  <a:pt x="126690" y="45651"/>
                  <a:pt x="126624" y="45651"/>
                  <a:pt x="126557" y="45684"/>
                </a:cubicBezTo>
                <a:cubicBezTo>
                  <a:pt x="126524" y="45717"/>
                  <a:pt x="126458" y="45750"/>
                  <a:pt x="126392" y="45783"/>
                </a:cubicBezTo>
                <a:cubicBezTo>
                  <a:pt x="126359" y="45816"/>
                  <a:pt x="126292" y="45816"/>
                  <a:pt x="126259" y="45849"/>
                </a:cubicBezTo>
                <a:cubicBezTo>
                  <a:pt x="126259" y="45849"/>
                  <a:pt x="126259" y="45949"/>
                  <a:pt x="126359" y="45949"/>
                </a:cubicBezTo>
                <a:cubicBezTo>
                  <a:pt x="126425" y="45949"/>
                  <a:pt x="126458" y="45883"/>
                  <a:pt x="126524" y="45883"/>
                </a:cubicBezTo>
                <a:cubicBezTo>
                  <a:pt x="126557" y="45883"/>
                  <a:pt x="126624" y="45883"/>
                  <a:pt x="126690" y="45849"/>
                </a:cubicBezTo>
                <a:cubicBezTo>
                  <a:pt x="126723" y="45849"/>
                  <a:pt x="126789" y="45849"/>
                  <a:pt x="126822" y="45816"/>
                </a:cubicBezTo>
                <a:lnTo>
                  <a:pt x="126988" y="45750"/>
                </a:lnTo>
                <a:cubicBezTo>
                  <a:pt x="127054" y="45717"/>
                  <a:pt x="126988" y="45585"/>
                  <a:pt x="127087" y="45585"/>
                </a:cubicBezTo>
                <a:cubicBezTo>
                  <a:pt x="127153" y="45585"/>
                  <a:pt x="127186" y="45618"/>
                  <a:pt x="127253" y="45618"/>
                </a:cubicBezTo>
                <a:cubicBezTo>
                  <a:pt x="127319" y="45618"/>
                  <a:pt x="127352" y="45684"/>
                  <a:pt x="127418" y="45684"/>
                </a:cubicBezTo>
                <a:lnTo>
                  <a:pt x="127881" y="45684"/>
                </a:lnTo>
                <a:cubicBezTo>
                  <a:pt x="127881" y="45551"/>
                  <a:pt x="127915" y="45386"/>
                  <a:pt x="127948" y="45254"/>
                </a:cubicBezTo>
                <a:cubicBezTo>
                  <a:pt x="128047" y="45287"/>
                  <a:pt x="128146" y="45287"/>
                  <a:pt x="128246" y="45287"/>
                </a:cubicBezTo>
                <a:cubicBezTo>
                  <a:pt x="128312" y="45287"/>
                  <a:pt x="128345" y="45254"/>
                  <a:pt x="128411" y="45254"/>
                </a:cubicBezTo>
                <a:cubicBezTo>
                  <a:pt x="128477" y="45254"/>
                  <a:pt x="128510" y="45287"/>
                  <a:pt x="128577" y="45287"/>
                </a:cubicBezTo>
                <a:lnTo>
                  <a:pt x="129073" y="45287"/>
                </a:lnTo>
                <a:cubicBezTo>
                  <a:pt x="129139" y="45254"/>
                  <a:pt x="129173" y="45220"/>
                  <a:pt x="129239" y="45154"/>
                </a:cubicBezTo>
                <a:cubicBezTo>
                  <a:pt x="129305" y="45121"/>
                  <a:pt x="129272" y="44989"/>
                  <a:pt x="129371" y="44989"/>
                </a:cubicBezTo>
                <a:cubicBezTo>
                  <a:pt x="129437" y="44989"/>
                  <a:pt x="129537" y="45022"/>
                  <a:pt x="129603" y="45055"/>
                </a:cubicBezTo>
                <a:cubicBezTo>
                  <a:pt x="129768" y="45121"/>
                  <a:pt x="129835" y="45287"/>
                  <a:pt x="130033" y="45287"/>
                </a:cubicBezTo>
                <a:lnTo>
                  <a:pt x="130099" y="45287"/>
                </a:lnTo>
                <a:cubicBezTo>
                  <a:pt x="130166" y="45287"/>
                  <a:pt x="130199" y="45254"/>
                  <a:pt x="130265" y="45254"/>
                </a:cubicBezTo>
                <a:lnTo>
                  <a:pt x="130762" y="45254"/>
                </a:lnTo>
                <a:cubicBezTo>
                  <a:pt x="130795" y="45220"/>
                  <a:pt x="130861" y="45154"/>
                  <a:pt x="130894" y="45121"/>
                </a:cubicBezTo>
                <a:cubicBezTo>
                  <a:pt x="130960" y="45088"/>
                  <a:pt x="130927" y="44989"/>
                  <a:pt x="130993" y="44956"/>
                </a:cubicBezTo>
                <a:cubicBezTo>
                  <a:pt x="131015" y="44945"/>
                  <a:pt x="131034" y="44941"/>
                  <a:pt x="131051" y="44941"/>
                </a:cubicBezTo>
                <a:cubicBezTo>
                  <a:pt x="131085" y="44941"/>
                  <a:pt x="131115" y="44956"/>
                  <a:pt x="131159" y="44956"/>
                </a:cubicBezTo>
                <a:lnTo>
                  <a:pt x="131324" y="44956"/>
                </a:lnTo>
                <a:cubicBezTo>
                  <a:pt x="131391" y="44956"/>
                  <a:pt x="131424" y="44889"/>
                  <a:pt x="131490" y="44889"/>
                </a:cubicBezTo>
                <a:lnTo>
                  <a:pt x="131523" y="44724"/>
                </a:lnTo>
                <a:cubicBezTo>
                  <a:pt x="131490" y="44658"/>
                  <a:pt x="131424" y="44625"/>
                  <a:pt x="131391" y="44558"/>
                </a:cubicBezTo>
                <a:cubicBezTo>
                  <a:pt x="131357" y="44459"/>
                  <a:pt x="131291" y="44426"/>
                  <a:pt x="131291" y="44327"/>
                </a:cubicBezTo>
                <a:lnTo>
                  <a:pt x="131291" y="44227"/>
                </a:lnTo>
                <a:cubicBezTo>
                  <a:pt x="131291" y="44161"/>
                  <a:pt x="131291" y="44095"/>
                  <a:pt x="131324" y="44062"/>
                </a:cubicBezTo>
                <a:cubicBezTo>
                  <a:pt x="131357" y="44029"/>
                  <a:pt x="131424" y="44029"/>
                  <a:pt x="131490" y="44029"/>
                </a:cubicBezTo>
                <a:cubicBezTo>
                  <a:pt x="131497" y="44022"/>
                  <a:pt x="131505" y="44019"/>
                  <a:pt x="131515" y="44019"/>
                </a:cubicBezTo>
                <a:cubicBezTo>
                  <a:pt x="131541" y="44019"/>
                  <a:pt x="131576" y="44038"/>
                  <a:pt x="131614" y="44038"/>
                </a:cubicBezTo>
                <a:cubicBezTo>
                  <a:pt x="131627" y="44038"/>
                  <a:pt x="131641" y="44036"/>
                  <a:pt x="131655" y="44029"/>
                </a:cubicBezTo>
                <a:cubicBezTo>
                  <a:pt x="131688" y="43996"/>
                  <a:pt x="131655" y="43896"/>
                  <a:pt x="131688" y="43863"/>
                </a:cubicBezTo>
                <a:cubicBezTo>
                  <a:pt x="131688" y="43797"/>
                  <a:pt x="131722" y="43764"/>
                  <a:pt x="131722" y="43698"/>
                </a:cubicBezTo>
                <a:lnTo>
                  <a:pt x="132053" y="43698"/>
                </a:lnTo>
                <a:lnTo>
                  <a:pt x="132053" y="43400"/>
                </a:lnTo>
                <a:cubicBezTo>
                  <a:pt x="131920" y="43333"/>
                  <a:pt x="131821" y="43201"/>
                  <a:pt x="131755" y="43069"/>
                </a:cubicBezTo>
                <a:cubicBezTo>
                  <a:pt x="131755" y="43002"/>
                  <a:pt x="131788" y="42936"/>
                  <a:pt x="131755" y="42903"/>
                </a:cubicBezTo>
                <a:cubicBezTo>
                  <a:pt x="131722" y="42870"/>
                  <a:pt x="131655" y="42870"/>
                  <a:pt x="131589" y="42837"/>
                </a:cubicBezTo>
                <a:cubicBezTo>
                  <a:pt x="131556" y="42771"/>
                  <a:pt x="131490" y="42738"/>
                  <a:pt x="131424" y="42705"/>
                </a:cubicBezTo>
                <a:lnTo>
                  <a:pt x="131291" y="42738"/>
                </a:lnTo>
                <a:cubicBezTo>
                  <a:pt x="131291" y="42804"/>
                  <a:pt x="131324" y="42870"/>
                  <a:pt x="131324" y="42903"/>
                </a:cubicBezTo>
                <a:cubicBezTo>
                  <a:pt x="131291" y="42936"/>
                  <a:pt x="131192" y="42969"/>
                  <a:pt x="131159" y="43036"/>
                </a:cubicBezTo>
                <a:cubicBezTo>
                  <a:pt x="131126" y="43102"/>
                  <a:pt x="131059" y="43135"/>
                  <a:pt x="131026" y="43201"/>
                </a:cubicBezTo>
                <a:cubicBezTo>
                  <a:pt x="130993" y="43168"/>
                  <a:pt x="130894" y="43201"/>
                  <a:pt x="130861" y="43135"/>
                </a:cubicBezTo>
                <a:cubicBezTo>
                  <a:pt x="130828" y="43102"/>
                  <a:pt x="130762" y="43069"/>
                  <a:pt x="130762" y="43002"/>
                </a:cubicBezTo>
                <a:cubicBezTo>
                  <a:pt x="130728" y="42936"/>
                  <a:pt x="130728" y="42870"/>
                  <a:pt x="130762" y="42837"/>
                </a:cubicBezTo>
                <a:lnTo>
                  <a:pt x="130762" y="42506"/>
                </a:lnTo>
                <a:cubicBezTo>
                  <a:pt x="130728" y="42407"/>
                  <a:pt x="130728" y="42340"/>
                  <a:pt x="130695" y="42274"/>
                </a:cubicBezTo>
                <a:lnTo>
                  <a:pt x="130232" y="42274"/>
                </a:lnTo>
                <a:cubicBezTo>
                  <a:pt x="130265" y="42109"/>
                  <a:pt x="130298" y="41976"/>
                  <a:pt x="130298" y="41811"/>
                </a:cubicBezTo>
                <a:cubicBezTo>
                  <a:pt x="130298" y="41744"/>
                  <a:pt x="130298" y="41711"/>
                  <a:pt x="130298" y="41645"/>
                </a:cubicBezTo>
                <a:cubicBezTo>
                  <a:pt x="130232" y="41513"/>
                  <a:pt x="130133" y="41413"/>
                  <a:pt x="130000" y="41347"/>
                </a:cubicBezTo>
                <a:cubicBezTo>
                  <a:pt x="129956" y="41347"/>
                  <a:pt x="129927" y="41362"/>
                  <a:pt x="129892" y="41362"/>
                </a:cubicBezTo>
                <a:cubicBezTo>
                  <a:pt x="129875" y="41362"/>
                  <a:pt x="129857" y="41358"/>
                  <a:pt x="129835" y="41347"/>
                </a:cubicBezTo>
                <a:cubicBezTo>
                  <a:pt x="129802" y="41314"/>
                  <a:pt x="129802" y="41248"/>
                  <a:pt x="129768" y="41215"/>
                </a:cubicBezTo>
                <a:cubicBezTo>
                  <a:pt x="129735" y="41182"/>
                  <a:pt x="129694" y="41182"/>
                  <a:pt x="129661" y="41182"/>
                </a:cubicBezTo>
                <a:cubicBezTo>
                  <a:pt x="129628" y="41182"/>
                  <a:pt x="129603" y="41182"/>
                  <a:pt x="129603" y="41149"/>
                </a:cubicBezTo>
                <a:cubicBezTo>
                  <a:pt x="129570" y="41115"/>
                  <a:pt x="129603" y="41049"/>
                  <a:pt x="129603" y="40983"/>
                </a:cubicBezTo>
                <a:cubicBezTo>
                  <a:pt x="129570" y="40950"/>
                  <a:pt x="129504" y="40884"/>
                  <a:pt x="129470" y="40818"/>
                </a:cubicBezTo>
                <a:cubicBezTo>
                  <a:pt x="129437" y="40784"/>
                  <a:pt x="129305" y="40784"/>
                  <a:pt x="129272" y="40718"/>
                </a:cubicBezTo>
                <a:cubicBezTo>
                  <a:pt x="129239" y="40652"/>
                  <a:pt x="129272" y="40586"/>
                  <a:pt x="129272" y="40553"/>
                </a:cubicBezTo>
                <a:cubicBezTo>
                  <a:pt x="129239" y="40487"/>
                  <a:pt x="129173" y="40453"/>
                  <a:pt x="129139" y="40387"/>
                </a:cubicBezTo>
                <a:cubicBezTo>
                  <a:pt x="129106" y="40321"/>
                  <a:pt x="129106" y="40288"/>
                  <a:pt x="129073" y="40222"/>
                </a:cubicBezTo>
                <a:cubicBezTo>
                  <a:pt x="129040" y="40155"/>
                  <a:pt x="128974" y="40089"/>
                  <a:pt x="128908" y="40056"/>
                </a:cubicBezTo>
                <a:cubicBezTo>
                  <a:pt x="128842" y="40023"/>
                  <a:pt x="128808" y="39990"/>
                  <a:pt x="128742" y="39990"/>
                </a:cubicBezTo>
                <a:lnTo>
                  <a:pt x="128411" y="39990"/>
                </a:lnTo>
                <a:cubicBezTo>
                  <a:pt x="128312" y="39957"/>
                  <a:pt x="128179" y="39957"/>
                  <a:pt x="128080" y="39891"/>
                </a:cubicBezTo>
                <a:cubicBezTo>
                  <a:pt x="128014" y="39858"/>
                  <a:pt x="128014" y="39791"/>
                  <a:pt x="127981" y="39725"/>
                </a:cubicBezTo>
                <a:cubicBezTo>
                  <a:pt x="127981" y="39692"/>
                  <a:pt x="128014" y="39626"/>
                  <a:pt x="128047" y="39560"/>
                </a:cubicBezTo>
                <a:cubicBezTo>
                  <a:pt x="128080" y="39526"/>
                  <a:pt x="128146" y="39526"/>
                  <a:pt x="128213" y="39460"/>
                </a:cubicBezTo>
                <a:cubicBezTo>
                  <a:pt x="128279" y="39394"/>
                  <a:pt x="128213" y="39328"/>
                  <a:pt x="128246" y="39295"/>
                </a:cubicBezTo>
                <a:cubicBezTo>
                  <a:pt x="128257" y="39284"/>
                  <a:pt x="128275" y="39280"/>
                  <a:pt x="128296" y="39280"/>
                </a:cubicBezTo>
                <a:cubicBezTo>
                  <a:pt x="128338" y="39280"/>
                  <a:pt x="128389" y="39295"/>
                  <a:pt x="128411" y="39295"/>
                </a:cubicBezTo>
                <a:cubicBezTo>
                  <a:pt x="128477" y="39295"/>
                  <a:pt x="128510" y="39262"/>
                  <a:pt x="128577" y="39262"/>
                </a:cubicBezTo>
                <a:lnTo>
                  <a:pt x="128577" y="39096"/>
                </a:lnTo>
                <a:cubicBezTo>
                  <a:pt x="128577" y="39030"/>
                  <a:pt x="128577" y="38964"/>
                  <a:pt x="128577" y="38931"/>
                </a:cubicBezTo>
                <a:cubicBezTo>
                  <a:pt x="128610" y="38864"/>
                  <a:pt x="128643" y="38831"/>
                  <a:pt x="128709" y="38765"/>
                </a:cubicBezTo>
                <a:cubicBezTo>
                  <a:pt x="128742" y="38699"/>
                  <a:pt x="128808" y="38732"/>
                  <a:pt x="128842" y="38666"/>
                </a:cubicBezTo>
                <a:cubicBezTo>
                  <a:pt x="128908" y="38633"/>
                  <a:pt x="128941" y="38600"/>
                  <a:pt x="128941" y="38533"/>
                </a:cubicBezTo>
                <a:lnTo>
                  <a:pt x="128941" y="37871"/>
                </a:lnTo>
                <a:lnTo>
                  <a:pt x="127352" y="37871"/>
                </a:lnTo>
                <a:cubicBezTo>
                  <a:pt x="127385" y="37805"/>
                  <a:pt x="127385" y="37739"/>
                  <a:pt x="127418" y="37706"/>
                </a:cubicBezTo>
                <a:cubicBezTo>
                  <a:pt x="127451" y="37640"/>
                  <a:pt x="127550" y="37640"/>
                  <a:pt x="127584" y="37573"/>
                </a:cubicBezTo>
                <a:cubicBezTo>
                  <a:pt x="127617" y="37507"/>
                  <a:pt x="127584" y="37474"/>
                  <a:pt x="127584" y="37408"/>
                </a:cubicBezTo>
                <a:cubicBezTo>
                  <a:pt x="127584" y="37375"/>
                  <a:pt x="127550" y="37309"/>
                  <a:pt x="127584" y="37242"/>
                </a:cubicBezTo>
                <a:cubicBezTo>
                  <a:pt x="127617" y="37209"/>
                  <a:pt x="127716" y="37176"/>
                  <a:pt x="127749" y="37143"/>
                </a:cubicBezTo>
                <a:cubicBezTo>
                  <a:pt x="127782" y="37077"/>
                  <a:pt x="127815" y="37011"/>
                  <a:pt x="127881" y="36977"/>
                </a:cubicBezTo>
                <a:cubicBezTo>
                  <a:pt x="127915" y="36944"/>
                  <a:pt x="127981" y="36911"/>
                  <a:pt x="128047" y="36878"/>
                </a:cubicBezTo>
                <a:cubicBezTo>
                  <a:pt x="127981" y="36812"/>
                  <a:pt x="127948" y="36746"/>
                  <a:pt x="127881" y="36713"/>
                </a:cubicBezTo>
                <a:close/>
                <a:moveTo>
                  <a:pt x="251658" y="45287"/>
                </a:moveTo>
                <a:lnTo>
                  <a:pt x="251625" y="45353"/>
                </a:lnTo>
                <a:cubicBezTo>
                  <a:pt x="251592" y="45419"/>
                  <a:pt x="251559" y="45485"/>
                  <a:pt x="251526" y="45551"/>
                </a:cubicBezTo>
                <a:cubicBezTo>
                  <a:pt x="251526" y="45618"/>
                  <a:pt x="251426" y="45651"/>
                  <a:pt x="251426" y="45717"/>
                </a:cubicBezTo>
                <a:cubicBezTo>
                  <a:pt x="251393" y="45783"/>
                  <a:pt x="251426" y="45816"/>
                  <a:pt x="251426" y="45883"/>
                </a:cubicBezTo>
                <a:cubicBezTo>
                  <a:pt x="251426" y="45916"/>
                  <a:pt x="251294" y="46015"/>
                  <a:pt x="251228" y="46114"/>
                </a:cubicBezTo>
                <a:lnTo>
                  <a:pt x="251128" y="46280"/>
                </a:lnTo>
                <a:cubicBezTo>
                  <a:pt x="251142" y="46273"/>
                  <a:pt x="251156" y="46270"/>
                  <a:pt x="251170" y="46270"/>
                </a:cubicBezTo>
                <a:cubicBezTo>
                  <a:pt x="251207" y="46270"/>
                  <a:pt x="251242" y="46289"/>
                  <a:pt x="251269" y="46289"/>
                </a:cubicBezTo>
                <a:cubicBezTo>
                  <a:pt x="251278" y="46289"/>
                  <a:pt x="251287" y="46287"/>
                  <a:pt x="251294" y="46280"/>
                </a:cubicBezTo>
                <a:cubicBezTo>
                  <a:pt x="251327" y="46247"/>
                  <a:pt x="251360" y="46147"/>
                  <a:pt x="251426" y="46081"/>
                </a:cubicBezTo>
                <a:cubicBezTo>
                  <a:pt x="251459" y="46015"/>
                  <a:pt x="251493" y="45949"/>
                  <a:pt x="251526" y="45916"/>
                </a:cubicBezTo>
                <a:cubicBezTo>
                  <a:pt x="251592" y="45849"/>
                  <a:pt x="251658" y="45883"/>
                  <a:pt x="251691" y="45816"/>
                </a:cubicBezTo>
                <a:cubicBezTo>
                  <a:pt x="251724" y="45783"/>
                  <a:pt x="251691" y="45717"/>
                  <a:pt x="251757" y="45651"/>
                </a:cubicBezTo>
                <a:cubicBezTo>
                  <a:pt x="251790" y="45618"/>
                  <a:pt x="251824" y="45551"/>
                  <a:pt x="251824" y="45518"/>
                </a:cubicBezTo>
                <a:cubicBezTo>
                  <a:pt x="251824" y="45452"/>
                  <a:pt x="251824" y="45386"/>
                  <a:pt x="251824" y="45353"/>
                </a:cubicBezTo>
                <a:lnTo>
                  <a:pt x="251658" y="45287"/>
                </a:lnTo>
                <a:close/>
                <a:moveTo>
                  <a:pt x="81034" y="45838"/>
                </a:moveTo>
                <a:cubicBezTo>
                  <a:pt x="80958" y="45838"/>
                  <a:pt x="80907" y="45883"/>
                  <a:pt x="80840" y="45883"/>
                </a:cubicBezTo>
                <a:lnTo>
                  <a:pt x="80509" y="46048"/>
                </a:lnTo>
                <a:cubicBezTo>
                  <a:pt x="80642" y="46081"/>
                  <a:pt x="80741" y="46147"/>
                  <a:pt x="80840" y="46180"/>
                </a:cubicBezTo>
                <a:cubicBezTo>
                  <a:pt x="80940" y="46280"/>
                  <a:pt x="81006" y="46445"/>
                  <a:pt x="81105" y="46511"/>
                </a:cubicBezTo>
                <a:cubicBezTo>
                  <a:pt x="81205" y="46611"/>
                  <a:pt x="81304" y="46677"/>
                  <a:pt x="81403" y="46776"/>
                </a:cubicBezTo>
                <a:cubicBezTo>
                  <a:pt x="81503" y="46843"/>
                  <a:pt x="81668" y="47107"/>
                  <a:pt x="81900" y="47107"/>
                </a:cubicBezTo>
                <a:cubicBezTo>
                  <a:pt x="82131" y="47107"/>
                  <a:pt x="82165" y="46909"/>
                  <a:pt x="82330" y="46776"/>
                </a:cubicBezTo>
                <a:cubicBezTo>
                  <a:pt x="82363" y="46677"/>
                  <a:pt x="82429" y="46611"/>
                  <a:pt x="82463" y="46511"/>
                </a:cubicBezTo>
                <a:lnTo>
                  <a:pt x="82496" y="46511"/>
                </a:lnTo>
                <a:cubicBezTo>
                  <a:pt x="82363" y="46478"/>
                  <a:pt x="82264" y="46379"/>
                  <a:pt x="82165" y="46346"/>
                </a:cubicBezTo>
                <a:lnTo>
                  <a:pt x="81834" y="46346"/>
                </a:lnTo>
                <a:cubicBezTo>
                  <a:pt x="81701" y="46313"/>
                  <a:pt x="81602" y="46280"/>
                  <a:pt x="81503" y="46180"/>
                </a:cubicBezTo>
                <a:cubicBezTo>
                  <a:pt x="81337" y="46114"/>
                  <a:pt x="81337" y="45949"/>
                  <a:pt x="81171" y="45883"/>
                </a:cubicBezTo>
                <a:cubicBezTo>
                  <a:pt x="81116" y="45849"/>
                  <a:pt x="81072" y="45838"/>
                  <a:pt x="81034" y="45838"/>
                </a:cubicBezTo>
                <a:close/>
                <a:moveTo>
                  <a:pt x="86944" y="44701"/>
                </a:moveTo>
                <a:cubicBezTo>
                  <a:pt x="86917" y="44701"/>
                  <a:pt x="86891" y="44707"/>
                  <a:pt x="86865" y="44724"/>
                </a:cubicBezTo>
                <a:cubicBezTo>
                  <a:pt x="86766" y="44790"/>
                  <a:pt x="86601" y="44790"/>
                  <a:pt x="86534" y="44889"/>
                </a:cubicBezTo>
                <a:cubicBezTo>
                  <a:pt x="86501" y="44989"/>
                  <a:pt x="86534" y="45121"/>
                  <a:pt x="86534" y="45220"/>
                </a:cubicBezTo>
                <a:cubicBezTo>
                  <a:pt x="86501" y="45353"/>
                  <a:pt x="86468" y="45485"/>
                  <a:pt x="86468" y="45651"/>
                </a:cubicBezTo>
                <a:cubicBezTo>
                  <a:pt x="86435" y="45783"/>
                  <a:pt x="86303" y="45849"/>
                  <a:pt x="86236" y="45949"/>
                </a:cubicBezTo>
                <a:cubicBezTo>
                  <a:pt x="86137" y="46081"/>
                  <a:pt x="86071" y="46180"/>
                  <a:pt x="85972" y="46280"/>
                </a:cubicBezTo>
                <a:cubicBezTo>
                  <a:pt x="85806" y="46511"/>
                  <a:pt x="85607" y="46743"/>
                  <a:pt x="85409" y="46942"/>
                </a:cubicBezTo>
                <a:cubicBezTo>
                  <a:pt x="85078" y="47273"/>
                  <a:pt x="84747" y="47538"/>
                  <a:pt x="84747" y="48034"/>
                </a:cubicBezTo>
                <a:cubicBezTo>
                  <a:pt x="84747" y="48167"/>
                  <a:pt x="84846" y="48266"/>
                  <a:pt x="84846" y="48398"/>
                </a:cubicBezTo>
                <a:lnTo>
                  <a:pt x="87163" y="48398"/>
                </a:lnTo>
                <a:cubicBezTo>
                  <a:pt x="87494" y="48398"/>
                  <a:pt x="87627" y="48663"/>
                  <a:pt x="87859" y="48895"/>
                </a:cubicBezTo>
                <a:cubicBezTo>
                  <a:pt x="88024" y="49094"/>
                  <a:pt x="88256" y="49259"/>
                  <a:pt x="88487" y="49392"/>
                </a:cubicBezTo>
                <a:cubicBezTo>
                  <a:pt x="88587" y="49259"/>
                  <a:pt x="88819" y="49292"/>
                  <a:pt x="88819" y="49127"/>
                </a:cubicBezTo>
                <a:cubicBezTo>
                  <a:pt x="88852" y="48928"/>
                  <a:pt x="88852" y="48696"/>
                  <a:pt x="88819" y="48498"/>
                </a:cubicBezTo>
                <a:cubicBezTo>
                  <a:pt x="88819" y="48365"/>
                  <a:pt x="88752" y="48299"/>
                  <a:pt x="88752" y="48167"/>
                </a:cubicBezTo>
                <a:cubicBezTo>
                  <a:pt x="88752" y="47869"/>
                  <a:pt x="88918" y="47736"/>
                  <a:pt x="89083" y="47505"/>
                </a:cubicBezTo>
                <a:lnTo>
                  <a:pt x="88984" y="47174"/>
                </a:lnTo>
                <a:cubicBezTo>
                  <a:pt x="88896" y="47174"/>
                  <a:pt x="88822" y="47203"/>
                  <a:pt x="88754" y="47203"/>
                </a:cubicBezTo>
                <a:cubicBezTo>
                  <a:pt x="88719" y="47203"/>
                  <a:pt x="88686" y="47196"/>
                  <a:pt x="88653" y="47174"/>
                </a:cubicBezTo>
                <a:cubicBezTo>
                  <a:pt x="88421" y="47074"/>
                  <a:pt x="88223" y="46942"/>
                  <a:pt x="88024" y="46776"/>
                </a:cubicBezTo>
                <a:cubicBezTo>
                  <a:pt x="87859" y="46677"/>
                  <a:pt x="87859" y="46511"/>
                  <a:pt x="87693" y="46445"/>
                </a:cubicBezTo>
                <a:cubicBezTo>
                  <a:pt x="87527" y="46379"/>
                  <a:pt x="87461" y="46379"/>
                  <a:pt x="87362" y="46379"/>
                </a:cubicBezTo>
                <a:cubicBezTo>
                  <a:pt x="87312" y="46363"/>
                  <a:pt x="87254" y="46354"/>
                  <a:pt x="87196" y="46354"/>
                </a:cubicBezTo>
                <a:cubicBezTo>
                  <a:pt x="87138" y="46354"/>
                  <a:pt x="87081" y="46363"/>
                  <a:pt x="87031" y="46379"/>
                </a:cubicBezTo>
                <a:cubicBezTo>
                  <a:pt x="86898" y="46346"/>
                  <a:pt x="86832" y="46247"/>
                  <a:pt x="86700" y="46214"/>
                </a:cubicBezTo>
                <a:cubicBezTo>
                  <a:pt x="86766" y="45982"/>
                  <a:pt x="86832" y="45750"/>
                  <a:pt x="86965" y="45551"/>
                </a:cubicBezTo>
                <a:cubicBezTo>
                  <a:pt x="86998" y="45452"/>
                  <a:pt x="87230" y="45518"/>
                  <a:pt x="87296" y="45386"/>
                </a:cubicBezTo>
                <a:cubicBezTo>
                  <a:pt x="87329" y="45287"/>
                  <a:pt x="87362" y="45187"/>
                  <a:pt x="87362" y="45055"/>
                </a:cubicBezTo>
                <a:cubicBezTo>
                  <a:pt x="87362" y="44922"/>
                  <a:pt x="87230" y="44856"/>
                  <a:pt x="87196" y="44724"/>
                </a:cubicBezTo>
                <a:cubicBezTo>
                  <a:pt x="87177" y="44729"/>
                  <a:pt x="87157" y="44731"/>
                  <a:pt x="87139" y="44731"/>
                </a:cubicBezTo>
                <a:cubicBezTo>
                  <a:pt x="87066" y="44731"/>
                  <a:pt x="87004" y="44701"/>
                  <a:pt x="86944" y="44701"/>
                </a:cubicBezTo>
                <a:close/>
                <a:moveTo>
                  <a:pt x="247487" y="49690"/>
                </a:moveTo>
                <a:cubicBezTo>
                  <a:pt x="247421" y="49690"/>
                  <a:pt x="247388" y="49789"/>
                  <a:pt x="247321" y="49822"/>
                </a:cubicBezTo>
                <a:lnTo>
                  <a:pt x="247156" y="49888"/>
                </a:lnTo>
                <a:cubicBezTo>
                  <a:pt x="247090" y="49954"/>
                  <a:pt x="247057" y="50021"/>
                  <a:pt x="246990" y="50054"/>
                </a:cubicBezTo>
                <a:lnTo>
                  <a:pt x="246825" y="50153"/>
                </a:lnTo>
                <a:cubicBezTo>
                  <a:pt x="246924" y="50219"/>
                  <a:pt x="247023" y="50252"/>
                  <a:pt x="247123" y="50252"/>
                </a:cubicBezTo>
                <a:cubicBezTo>
                  <a:pt x="247172" y="50252"/>
                  <a:pt x="247222" y="50261"/>
                  <a:pt x="247268" y="50261"/>
                </a:cubicBezTo>
                <a:cubicBezTo>
                  <a:pt x="247313" y="50261"/>
                  <a:pt x="247354" y="50252"/>
                  <a:pt x="247388" y="50219"/>
                </a:cubicBezTo>
                <a:cubicBezTo>
                  <a:pt x="247454" y="50153"/>
                  <a:pt x="247388" y="50087"/>
                  <a:pt x="247421" y="50054"/>
                </a:cubicBezTo>
                <a:cubicBezTo>
                  <a:pt x="247520" y="49954"/>
                  <a:pt x="247586" y="49822"/>
                  <a:pt x="247619" y="49690"/>
                </a:cubicBezTo>
                <a:close/>
                <a:moveTo>
                  <a:pt x="245964" y="50451"/>
                </a:moveTo>
                <a:cubicBezTo>
                  <a:pt x="245832" y="50517"/>
                  <a:pt x="245732" y="50583"/>
                  <a:pt x="245633" y="50683"/>
                </a:cubicBezTo>
                <a:cubicBezTo>
                  <a:pt x="245600" y="50716"/>
                  <a:pt x="245633" y="50782"/>
                  <a:pt x="245600" y="50848"/>
                </a:cubicBezTo>
                <a:cubicBezTo>
                  <a:pt x="245567" y="50881"/>
                  <a:pt x="245567" y="50947"/>
                  <a:pt x="245534" y="50981"/>
                </a:cubicBezTo>
                <a:cubicBezTo>
                  <a:pt x="245468" y="51047"/>
                  <a:pt x="245401" y="51047"/>
                  <a:pt x="245368" y="51080"/>
                </a:cubicBezTo>
                <a:cubicBezTo>
                  <a:pt x="245269" y="51179"/>
                  <a:pt x="245170" y="51245"/>
                  <a:pt x="245037" y="51279"/>
                </a:cubicBezTo>
                <a:lnTo>
                  <a:pt x="244375" y="51279"/>
                </a:lnTo>
                <a:cubicBezTo>
                  <a:pt x="244309" y="51279"/>
                  <a:pt x="244276" y="51345"/>
                  <a:pt x="244210" y="51378"/>
                </a:cubicBezTo>
                <a:lnTo>
                  <a:pt x="244044" y="51378"/>
                </a:lnTo>
                <a:cubicBezTo>
                  <a:pt x="243956" y="51378"/>
                  <a:pt x="243882" y="51348"/>
                  <a:pt x="243814" y="51348"/>
                </a:cubicBezTo>
                <a:cubicBezTo>
                  <a:pt x="243779" y="51348"/>
                  <a:pt x="243746" y="51356"/>
                  <a:pt x="243713" y="51378"/>
                </a:cubicBezTo>
                <a:cubicBezTo>
                  <a:pt x="243614" y="51411"/>
                  <a:pt x="243647" y="51510"/>
                  <a:pt x="243581" y="51510"/>
                </a:cubicBezTo>
                <a:lnTo>
                  <a:pt x="243415" y="51610"/>
                </a:lnTo>
                <a:cubicBezTo>
                  <a:pt x="243382" y="51643"/>
                  <a:pt x="243316" y="51676"/>
                  <a:pt x="243283" y="51676"/>
                </a:cubicBezTo>
                <a:cubicBezTo>
                  <a:pt x="243183" y="51742"/>
                  <a:pt x="243117" y="51775"/>
                  <a:pt x="243018" y="51775"/>
                </a:cubicBezTo>
                <a:cubicBezTo>
                  <a:pt x="242952" y="51775"/>
                  <a:pt x="242852" y="51742"/>
                  <a:pt x="242786" y="51676"/>
                </a:cubicBezTo>
                <a:cubicBezTo>
                  <a:pt x="242587" y="51643"/>
                  <a:pt x="242422" y="51543"/>
                  <a:pt x="242290" y="51444"/>
                </a:cubicBezTo>
                <a:cubicBezTo>
                  <a:pt x="242223" y="51411"/>
                  <a:pt x="242157" y="51378"/>
                  <a:pt x="242091" y="51312"/>
                </a:cubicBezTo>
                <a:cubicBezTo>
                  <a:pt x="241959" y="51212"/>
                  <a:pt x="241959" y="51113"/>
                  <a:pt x="241859" y="50981"/>
                </a:cubicBezTo>
                <a:cubicBezTo>
                  <a:pt x="241793" y="50947"/>
                  <a:pt x="241727" y="50914"/>
                  <a:pt x="241694" y="50881"/>
                </a:cubicBezTo>
                <a:cubicBezTo>
                  <a:pt x="241627" y="50848"/>
                  <a:pt x="241594" y="50782"/>
                  <a:pt x="241528" y="50749"/>
                </a:cubicBezTo>
                <a:cubicBezTo>
                  <a:pt x="241330" y="50716"/>
                  <a:pt x="241197" y="50716"/>
                  <a:pt x="240998" y="50683"/>
                </a:cubicBezTo>
                <a:cubicBezTo>
                  <a:pt x="240899" y="50650"/>
                  <a:pt x="240833" y="50616"/>
                  <a:pt x="240800" y="50550"/>
                </a:cubicBezTo>
                <a:cubicBezTo>
                  <a:pt x="240800" y="50616"/>
                  <a:pt x="240701" y="50650"/>
                  <a:pt x="240701" y="50716"/>
                </a:cubicBezTo>
                <a:cubicBezTo>
                  <a:pt x="240701" y="50848"/>
                  <a:pt x="240701" y="50947"/>
                  <a:pt x="240701" y="51080"/>
                </a:cubicBezTo>
                <a:cubicBezTo>
                  <a:pt x="240701" y="51146"/>
                  <a:pt x="240734" y="51179"/>
                  <a:pt x="240734" y="51245"/>
                </a:cubicBezTo>
                <a:cubicBezTo>
                  <a:pt x="240734" y="51378"/>
                  <a:pt x="240800" y="51444"/>
                  <a:pt x="240800" y="51576"/>
                </a:cubicBezTo>
                <a:cubicBezTo>
                  <a:pt x="240767" y="51610"/>
                  <a:pt x="240767" y="51676"/>
                  <a:pt x="240734" y="51742"/>
                </a:cubicBezTo>
                <a:cubicBezTo>
                  <a:pt x="240734" y="51775"/>
                  <a:pt x="240767" y="51841"/>
                  <a:pt x="240734" y="51874"/>
                </a:cubicBezTo>
                <a:cubicBezTo>
                  <a:pt x="240734" y="51941"/>
                  <a:pt x="240634" y="51941"/>
                  <a:pt x="240568" y="52007"/>
                </a:cubicBezTo>
                <a:cubicBezTo>
                  <a:pt x="240535" y="52073"/>
                  <a:pt x="240535" y="52139"/>
                  <a:pt x="240502" y="52172"/>
                </a:cubicBezTo>
                <a:cubicBezTo>
                  <a:pt x="240469" y="52205"/>
                  <a:pt x="240370" y="52205"/>
                  <a:pt x="240336" y="52272"/>
                </a:cubicBezTo>
                <a:cubicBezTo>
                  <a:pt x="240270" y="52305"/>
                  <a:pt x="240237" y="52371"/>
                  <a:pt x="240204" y="52437"/>
                </a:cubicBezTo>
                <a:cubicBezTo>
                  <a:pt x="240171" y="52570"/>
                  <a:pt x="240138" y="52735"/>
                  <a:pt x="240171" y="52901"/>
                </a:cubicBezTo>
                <a:cubicBezTo>
                  <a:pt x="240105" y="52901"/>
                  <a:pt x="240072" y="53000"/>
                  <a:pt x="240005" y="53000"/>
                </a:cubicBezTo>
                <a:cubicBezTo>
                  <a:pt x="239939" y="53000"/>
                  <a:pt x="239906" y="52901"/>
                  <a:pt x="239840" y="52834"/>
                </a:cubicBezTo>
                <a:cubicBezTo>
                  <a:pt x="239807" y="52768"/>
                  <a:pt x="239774" y="52735"/>
                  <a:pt x="239774" y="52669"/>
                </a:cubicBezTo>
                <a:cubicBezTo>
                  <a:pt x="239741" y="52735"/>
                  <a:pt x="239674" y="52801"/>
                  <a:pt x="239641" y="52868"/>
                </a:cubicBezTo>
                <a:cubicBezTo>
                  <a:pt x="239608" y="52934"/>
                  <a:pt x="239641" y="53000"/>
                  <a:pt x="239608" y="53033"/>
                </a:cubicBezTo>
                <a:cubicBezTo>
                  <a:pt x="239601" y="53040"/>
                  <a:pt x="239593" y="53043"/>
                  <a:pt x="239583" y="53043"/>
                </a:cubicBezTo>
                <a:cubicBezTo>
                  <a:pt x="239557" y="53043"/>
                  <a:pt x="239522" y="53023"/>
                  <a:pt x="239484" y="53023"/>
                </a:cubicBezTo>
                <a:cubicBezTo>
                  <a:pt x="239471" y="53023"/>
                  <a:pt x="239457" y="53026"/>
                  <a:pt x="239443" y="53033"/>
                </a:cubicBezTo>
                <a:cubicBezTo>
                  <a:pt x="239376" y="53066"/>
                  <a:pt x="239343" y="53132"/>
                  <a:pt x="239310" y="53199"/>
                </a:cubicBezTo>
                <a:cubicBezTo>
                  <a:pt x="239211" y="53298"/>
                  <a:pt x="239112" y="53463"/>
                  <a:pt x="239112" y="53596"/>
                </a:cubicBezTo>
                <a:cubicBezTo>
                  <a:pt x="239112" y="53695"/>
                  <a:pt x="239145" y="53794"/>
                  <a:pt x="239211" y="53861"/>
                </a:cubicBezTo>
                <a:cubicBezTo>
                  <a:pt x="239244" y="53894"/>
                  <a:pt x="239310" y="53894"/>
                  <a:pt x="239343" y="53927"/>
                </a:cubicBezTo>
                <a:cubicBezTo>
                  <a:pt x="239409" y="53960"/>
                  <a:pt x="239509" y="54026"/>
                  <a:pt x="239509" y="54092"/>
                </a:cubicBezTo>
                <a:cubicBezTo>
                  <a:pt x="239542" y="54159"/>
                  <a:pt x="239509" y="54225"/>
                  <a:pt x="239509" y="54258"/>
                </a:cubicBezTo>
                <a:cubicBezTo>
                  <a:pt x="239542" y="54324"/>
                  <a:pt x="239608" y="54357"/>
                  <a:pt x="239674" y="54390"/>
                </a:cubicBezTo>
                <a:lnTo>
                  <a:pt x="239774" y="54390"/>
                </a:lnTo>
                <a:cubicBezTo>
                  <a:pt x="239873" y="54390"/>
                  <a:pt x="239906" y="54291"/>
                  <a:pt x="240005" y="54258"/>
                </a:cubicBezTo>
                <a:lnTo>
                  <a:pt x="240005" y="54688"/>
                </a:lnTo>
                <a:lnTo>
                  <a:pt x="239409" y="54688"/>
                </a:lnTo>
                <a:cubicBezTo>
                  <a:pt x="239376" y="54788"/>
                  <a:pt x="239376" y="54887"/>
                  <a:pt x="239343" y="54986"/>
                </a:cubicBezTo>
                <a:lnTo>
                  <a:pt x="239343" y="55218"/>
                </a:lnTo>
                <a:cubicBezTo>
                  <a:pt x="239343" y="55284"/>
                  <a:pt x="239409" y="55350"/>
                  <a:pt x="239409" y="55417"/>
                </a:cubicBezTo>
                <a:cubicBezTo>
                  <a:pt x="239409" y="55483"/>
                  <a:pt x="239277" y="55483"/>
                  <a:pt x="239277" y="55582"/>
                </a:cubicBezTo>
                <a:cubicBezTo>
                  <a:pt x="239277" y="55615"/>
                  <a:pt x="239277" y="55681"/>
                  <a:pt x="239277" y="55714"/>
                </a:cubicBezTo>
                <a:lnTo>
                  <a:pt x="239277" y="55880"/>
                </a:lnTo>
                <a:lnTo>
                  <a:pt x="239277" y="56410"/>
                </a:lnTo>
                <a:cubicBezTo>
                  <a:pt x="239277" y="56542"/>
                  <a:pt x="239277" y="56675"/>
                  <a:pt x="239277" y="56774"/>
                </a:cubicBezTo>
                <a:cubicBezTo>
                  <a:pt x="239277" y="56840"/>
                  <a:pt x="239277" y="56906"/>
                  <a:pt x="239244" y="56939"/>
                </a:cubicBezTo>
                <a:cubicBezTo>
                  <a:pt x="239211" y="57006"/>
                  <a:pt x="239145" y="57006"/>
                  <a:pt x="239078" y="57039"/>
                </a:cubicBezTo>
                <a:cubicBezTo>
                  <a:pt x="239056" y="57050"/>
                  <a:pt x="239038" y="57053"/>
                  <a:pt x="239021" y="57053"/>
                </a:cubicBezTo>
                <a:cubicBezTo>
                  <a:pt x="238986" y="57053"/>
                  <a:pt x="238957" y="57039"/>
                  <a:pt x="238913" y="57039"/>
                </a:cubicBezTo>
                <a:cubicBezTo>
                  <a:pt x="238847" y="57072"/>
                  <a:pt x="238781" y="57138"/>
                  <a:pt x="238747" y="57204"/>
                </a:cubicBezTo>
                <a:cubicBezTo>
                  <a:pt x="238681" y="57303"/>
                  <a:pt x="238648" y="57403"/>
                  <a:pt x="238582" y="57535"/>
                </a:cubicBezTo>
                <a:cubicBezTo>
                  <a:pt x="238516" y="57635"/>
                  <a:pt x="238449" y="57635"/>
                  <a:pt x="238383" y="57734"/>
                </a:cubicBezTo>
                <a:cubicBezTo>
                  <a:pt x="238317" y="57800"/>
                  <a:pt x="238218" y="57899"/>
                  <a:pt x="238152" y="57999"/>
                </a:cubicBezTo>
                <a:cubicBezTo>
                  <a:pt x="238152" y="57932"/>
                  <a:pt x="238085" y="57899"/>
                  <a:pt x="238085" y="57833"/>
                </a:cubicBezTo>
                <a:cubicBezTo>
                  <a:pt x="238085" y="57800"/>
                  <a:pt x="238185" y="57767"/>
                  <a:pt x="238185" y="57701"/>
                </a:cubicBezTo>
                <a:cubicBezTo>
                  <a:pt x="238185" y="57568"/>
                  <a:pt x="238152" y="57469"/>
                  <a:pt x="238152" y="57370"/>
                </a:cubicBezTo>
                <a:cubicBezTo>
                  <a:pt x="238135" y="57386"/>
                  <a:pt x="238102" y="57386"/>
                  <a:pt x="238073" y="57386"/>
                </a:cubicBezTo>
                <a:cubicBezTo>
                  <a:pt x="238044" y="57386"/>
                  <a:pt x="238019" y="57386"/>
                  <a:pt x="238019" y="57403"/>
                </a:cubicBezTo>
                <a:cubicBezTo>
                  <a:pt x="238019" y="57436"/>
                  <a:pt x="237986" y="57535"/>
                  <a:pt x="237986" y="57601"/>
                </a:cubicBezTo>
                <a:cubicBezTo>
                  <a:pt x="237953" y="57701"/>
                  <a:pt x="237953" y="57833"/>
                  <a:pt x="237953" y="57932"/>
                </a:cubicBezTo>
                <a:lnTo>
                  <a:pt x="237324" y="57932"/>
                </a:lnTo>
                <a:lnTo>
                  <a:pt x="237324" y="58595"/>
                </a:lnTo>
                <a:lnTo>
                  <a:pt x="237158" y="58628"/>
                </a:lnTo>
                <a:cubicBezTo>
                  <a:pt x="237125" y="58595"/>
                  <a:pt x="237026" y="58595"/>
                  <a:pt x="237026" y="58528"/>
                </a:cubicBezTo>
                <a:cubicBezTo>
                  <a:pt x="236993" y="58462"/>
                  <a:pt x="236927" y="58429"/>
                  <a:pt x="236927" y="58363"/>
                </a:cubicBezTo>
                <a:cubicBezTo>
                  <a:pt x="236927" y="58330"/>
                  <a:pt x="236927" y="58164"/>
                  <a:pt x="236960" y="58065"/>
                </a:cubicBezTo>
                <a:lnTo>
                  <a:pt x="236794" y="57999"/>
                </a:lnTo>
                <a:cubicBezTo>
                  <a:pt x="236761" y="58065"/>
                  <a:pt x="236695" y="58098"/>
                  <a:pt x="236695" y="58164"/>
                </a:cubicBezTo>
                <a:cubicBezTo>
                  <a:pt x="236662" y="58264"/>
                  <a:pt x="236695" y="58297"/>
                  <a:pt x="236695" y="58363"/>
                </a:cubicBezTo>
                <a:cubicBezTo>
                  <a:pt x="236695" y="58462"/>
                  <a:pt x="236662" y="58595"/>
                  <a:pt x="236629" y="58694"/>
                </a:cubicBezTo>
                <a:cubicBezTo>
                  <a:pt x="236596" y="58727"/>
                  <a:pt x="236529" y="58727"/>
                  <a:pt x="236496" y="58727"/>
                </a:cubicBezTo>
                <a:cubicBezTo>
                  <a:pt x="236430" y="58744"/>
                  <a:pt x="236372" y="58752"/>
                  <a:pt x="236318" y="58752"/>
                </a:cubicBezTo>
                <a:cubicBezTo>
                  <a:pt x="236265" y="58752"/>
                  <a:pt x="236215" y="58744"/>
                  <a:pt x="236165" y="58727"/>
                </a:cubicBezTo>
                <a:lnTo>
                  <a:pt x="236165" y="59720"/>
                </a:lnTo>
                <a:lnTo>
                  <a:pt x="235834" y="59720"/>
                </a:lnTo>
                <a:cubicBezTo>
                  <a:pt x="235768" y="59687"/>
                  <a:pt x="235702" y="59687"/>
                  <a:pt x="235669" y="59654"/>
                </a:cubicBezTo>
                <a:cubicBezTo>
                  <a:pt x="235636" y="59588"/>
                  <a:pt x="235669" y="59488"/>
                  <a:pt x="235636" y="59488"/>
                </a:cubicBezTo>
                <a:cubicBezTo>
                  <a:pt x="235569" y="59455"/>
                  <a:pt x="235536" y="59389"/>
                  <a:pt x="235470" y="59356"/>
                </a:cubicBezTo>
                <a:cubicBezTo>
                  <a:pt x="235437" y="59323"/>
                  <a:pt x="235404" y="59315"/>
                  <a:pt x="235375" y="59315"/>
                </a:cubicBezTo>
                <a:cubicBezTo>
                  <a:pt x="235346" y="59315"/>
                  <a:pt x="235321" y="59323"/>
                  <a:pt x="235305" y="59323"/>
                </a:cubicBezTo>
                <a:cubicBezTo>
                  <a:pt x="235238" y="59422"/>
                  <a:pt x="235205" y="59555"/>
                  <a:pt x="235106" y="59654"/>
                </a:cubicBezTo>
                <a:cubicBezTo>
                  <a:pt x="235040" y="59654"/>
                  <a:pt x="234974" y="59687"/>
                  <a:pt x="234940" y="59687"/>
                </a:cubicBezTo>
                <a:cubicBezTo>
                  <a:pt x="234808" y="59687"/>
                  <a:pt x="234709" y="59654"/>
                  <a:pt x="234609" y="59654"/>
                </a:cubicBezTo>
                <a:cubicBezTo>
                  <a:pt x="234527" y="59637"/>
                  <a:pt x="234436" y="59629"/>
                  <a:pt x="234345" y="59629"/>
                </a:cubicBezTo>
                <a:cubicBezTo>
                  <a:pt x="234254" y="59629"/>
                  <a:pt x="234162" y="59637"/>
                  <a:pt x="234080" y="59654"/>
                </a:cubicBezTo>
                <a:cubicBezTo>
                  <a:pt x="234047" y="59637"/>
                  <a:pt x="234022" y="59629"/>
                  <a:pt x="233997" y="59629"/>
                </a:cubicBezTo>
                <a:cubicBezTo>
                  <a:pt x="233972" y="59629"/>
                  <a:pt x="233947" y="59637"/>
                  <a:pt x="233914" y="59654"/>
                </a:cubicBezTo>
                <a:cubicBezTo>
                  <a:pt x="233848" y="59654"/>
                  <a:pt x="233815" y="59720"/>
                  <a:pt x="233749" y="59720"/>
                </a:cubicBezTo>
                <a:cubicBezTo>
                  <a:pt x="233716" y="59753"/>
                  <a:pt x="233649" y="59753"/>
                  <a:pt x="233583" y="59753"/>
                </a:cubicBezTo>
                <a:cubicBezTo>
                  <a:pt x="233517" y="59753"/>
                  <a:pt x="233451" y="59738"/>
                  <a:pt x="233375" y="59738"/>
                </a:cubicBezTo>
                <a:cubicBezTo>
                  <a:pt x="233337" y="59738"/>
                  <a:pt x="233296" y="59742"/>
                  <a:pt x="233252" y="59753"/>
                </a:cubicBezTo>
                <a:cubicBezTo>
                  <a:pt x="233153" y="59819"/>
                  <a:pt x="233053" y="59919"/>
                  <a:pt x="232987" y="60051"/>
                </a:cubicBezTo>
                <a:cubicBezTo>
                  <a:pt x="232954" y="60117"/>
                  <a:pt x="232921" y="60150"/>
                  <a:pt x="232888" y="60217"/>
                </a:cubicBezTo>
                <a:cubicBezTo>
                  <a:pt x="232888" y="60250"/>
                  <a:pt x="232888" y="60316"/>
                  <a:pt x="232888" y="60382"/>
                </a:cubicBezTo>
                <a:cubicBezTo>
                  <a:pt x="232888" y="60481"/>
                  <a:pt x="232888" y="60614"/>
                  <a:pt x="232888" y="60713"/>
                </a:cubicBezTo>
                <a:lnTo>
                  <a:pt x="232160" y="60713"/>
                </a:lnTo>
                <a:cubicBezTo>
                  <a:pt x="232127" y="60779"/>
                  <a:pt x="232127" y="60846"/>
                  <a:pt x="232127" y="60912"/>
                </a:cubicBezTo>
                <a:cubicBezTo>
                  <a:pt x="232127" y="61011"/>
                  <a:pt x="232160" y="61110"/>
                  <a:pt x="232160" y="61210"/>
                </a:cubicBezTo>
                <a:cubicBezTo>
                  <a:pt x="232027" y="61210"/>
                  <a:pt x="231928" y="61243"/>
                  <a:pt x="231796" y="61276"/>
                </a:cubicBezTo>
                <a:cubicBezTo>
                  <a:pt x="231729" y="61276"/>
                  <a:pt x="231696" y="61276"/>
                  <a:pt x="231630" y="61309"/>
                </a:cubicBezTo>
                <a:cubicBezTo>
                  <a:pt x="231564" y="61342"/>
                  <a:pt x="231564" y="61408"/>
                  <a:pt x="231531" y="61475"/>
                </a:cubicBezTo>
                <a:cubicBezTo>
                  <a:pt x="231498" y="61541"/>
                  <a:pt x="231431" y="61574"/>
                  <a:pt x="231398" y="61640"/>
                </a:cubicBezTo>
                <a:cubicBezTo>
                  <a:pt x="231365" y="61706"/>
                  <a:pt x="231365" y="61739"/>
                  <a:pt x="231365" y="61806"/>
                </a:cubicBezTo>
                <a:cubicBezTo>
                  <a:pt x="231332" y="61839"/>
                  <a:pt x="231299" y="61905"/>
                  <a:pt x="231266" y="61971"/>
                </a:cubicBezTo>
                <a:cubicBezTo>
                  <a:pt x="231266" y="62004"/>
                  <a:pt x="231233" y="62071"/>
                  <a:pt x="231233" y="62137"/>
                </a:cubicBezTo>
                <a:cubicBezTo>
                  <a:pt x="231299" y="62137"/>
                  <a:pt x="231365" y="62203"/>
                  <a:pt x="231431" y="62203"/>
                </a:cubicBezTo>
                <a:lnTo>
                  <a:pt x="232160" y="62203"/>
                </a:lnTo>
                <a:cubicBezTo>
                  <a:pt x="232160" y="62247"/>
                  <a:pt x="232160" y="62291"/>
                  <a:pt x="232160" y="62335"/>
                </a:cubicBezTo>
                <a:cubicBezTo>
                  <a:pt x="232160" y="62368"/>
                  <a:pt x="232160" y="62435"/>
                  <a:pt x="232127" y="62501"/>
                </a:cubicBezTo>
                <a:cubicBezTo>
                  <a:pt x="232093" y="62567"/>
                  <a:pt x="232027" y="62600"/>
                  <a:pt x="231994" y="62633"/>
                </a:cubicBezTo>
                <a:lnTo>
                  <a:pt x="231928" y="62799"/>
                </a:lnTo>
                <a:cubicBezTo>
                  <a:pt x="231895" y="62865"/>
                  <a:pt x="231829" y="62898"/>
                  <a:pt x="231796" y="62964"/>
                </a:cubicBezTo>
                <a:cubicBezTo>
                  <a:pt x="231762" y="63064"/>
                  <a:pt x="231762" y="63130"/>
                  <a:pt x="231762" y="63229"/>
                </a:cubicBezTo>
                <a:cubicBezTo>
                  <a:pt x="231762" y="63461"/>
                  <a:pt x="231961" y="63626"/>
                  <a:pt x="232193" y="63626"/>
                </a:cubicBezTo>
                <a:lnTo>
                  <a:pt x="232491" y="63626"/>
                </a:lnTo>
                <a:lnTo>
                  <a:pt x="232491" y="63130"/>
                </a:lnTo>
                <a:cubicBezTo>
                  <a:pt x="232491" y="63031"/>
                  <a:pt x="232524" y="62931"/>
                  <a:pt x="232590" y="62832"/>
                </a:cubicBezTo>
                <a:cubicBezTo>
                  <a:pt x="232656" y="62733"/>
                  <a:pt x="232789" y="62733"/>
                  <a:pt x="232888" y="62699"/>
                </a:cubicBezTo>
                <a:cubicBezTo>
                  <a:pt x="233020" y="62666"/>
                  <a:pt x="233219" y="62567"/>
                  <a:pt x="233219" y="62368"/>
                </a:cubicBezTo>
                <a:cubicBezTo>
                  <a:pt x="233219" y="62203"/>
                  <a:pt x="233053" y="62137"/>
                  <a:pt x="233020" y="61971"/>
                </a:cubicBezTo>
                <a:cubicBezTo>
                  <a:pt x="233020" y="61905"/>
                  <a:pt x="233020" y="61839"/>
                  <a:pt x="233020" y="61806"/>
                </a:cubicBezTo>
                <a:lnTo>
                  <a:pt x="233020" y="61475"/>
                </a:lnTo>
                <a:lnTo>
                  <a:pt x="232491" y="61475"/>
                </a:lnTo>
                <a:cubicBezTo>
                  <a:pt x="232491" y="61442"/>
                  <a:pt x="232458" y="61342"/>
                  <a:pt x="232491" y="61309"/>
                </a:cubicBezTo>
                <a:cubicBezTo>
                  <a:pt x="232557" y="61276"/>
                  <a:pt x="232590" y="61243"/>
                  <a:pt x="232656" y="61210"/>
                </a:cubicBezTo>
                <a:cubicBezTo>
                  <a:pt x="232689" y="61177"/>
                  <a:pt x="232756" y="61177"/>
                  <a:pt x="232822" y="61144"/>
                </a:cubicBezTo>
                <a:lnTo>
                  <a:pt x="233186" y="61144"/>
                </a:lnTo>
                <a:cubicBezTo>
                  <a:pt x="233318" y="61144"/>
                  <a:pt x="233451" y="61077"/>
                  <a:pt x="233550" y="60978"/>
                </a:cubicBezTo>
                <a:cubicBezTo>
                  <a:pt x="233682" y="60846"/>
                  <a:pt x="233848" y="60746"/>
                  <a:pt x="234047" y="60647"/>
                </a:cubicBezTo>
                <a:lnTo>
                  <a:pt x="234212" y="60647"/>
                </a:lnTo>
                <a:cubicBezTo>
                  <a:pt x="234245" y="60647"/>
                  <a:pt x="234311" y="60614"/>
                  <a:pt x="234378" y="60614"/>
                </a:cubicBezTo>
                <a:lnTo>
                  <a:pt x="234676" y="60614"/>
                </a:lnTo>
                <a:cubicBezTo>
                  <a:pt x="234808" y="60614"/>
                  <a:pt x="234808" y="60581"/>
                  <a:pt x="234841" y="60581"/>
                </a:cubicBezTo>
                <a:cubicBezTo>
                  <a:pt x="234907" y="60581"/>
                  <a:pt x="234940" y="60548"/>
                  <a:pt x="235007" y="60548"/>
                </a:cubicBezTo>
                <a:cubicBezTo>
                  <a:pt x="235073" y="60537"/>
                  <a:pt x="235128" y="60533"/>
                  <a:pt x="235180" y="60533"/>
                </a:cubicBezTo>
                <a:cubicBezTo>
                  <a:pt x="235282" y="60533"/>
                  <a:pt x="235371" y="60548"/>
                  <a:pt x="235503" y="60548"/>
                </a:cubicBezTo>
                <a:cubicBezTo>
                  <a:pt x="235569" y="60515"/>
                  <a:pt x="235603" y="60515"/>
                  <a:pt x="235669" y="60481"/>
                </a:cubicBezTo>
                <a:lnTo>
                  <a:pt x="235669" y="60481"/>
                </a:lnTo>
                <a:cubicBezTo>
                  <a:pt x="235603" y="60548"/>
                  <a:pt x="235603" y="60647"/>
                  <a:pt x="235536" y="60647"/>
                </a:cubicBezTo>
                <a:lnTo>
                  <a:pt x="235073" y="60647"/>
                </a:lnTo>
                <a:cubicBezTo>
                  <a:pt x="234775" y="60713"/>
                  <a:pt x="234676" y="60978"/>
                  <a:pt x="234378" y="60978"/>
                </a:cubicBezTo>
                <a:lnTo>
                  <a:pt x="233583" y="60978"/>
                </a:lnTo>
                <a:lnTo>
                  <a:pt x="233583" y="62071"/>
                </a:lnTo>
                <a:lnTo>
                  <a:pt x="233914" y="62071"/>
                </a:lnTo>
                <a:cubicBezTo>
                  <a:pt x="233980" y="62071"/>
                  <a:pt x="234047" y="62037"/>
                  <a:pt x="234113" y="62004"/>
                </a:cubicBezTo>
                <a:cubicBezTo>
                  <a:pt x="234245" y="61971"/>
                  <a:pt x="234345" y="61905"/>
                  <a:pt x="234444" y="61839"/>
                </a:cubicBezTo>
                <a:cubicBezTo>
                  <a:pt x="234510" y="61806"/>
                  <a:pt x="234477" y="61706"/>
                  <a:pt x="234510" y="61673"/>
                </a:cubicBezTo>
                <a:cubicBezTo>
                  <a:pt x="234576" y="61607"/>
                  <a:pt x="234609" y="61541"/>
                  <a:pt x="234676" y="61508"/>
                </a:cubicBezTo>
                <a:cubicBezTo>
                  <a:pt x="234742" y="61475"/>
                  <a:pt x="234775" y="61408"/>
                  <a:pt x="234841" y="61375"/>
                </a:cubicBezTo>
                <a:cubicBezTo>
                  <a:pt x="234907" y="61375"/>
                  <a:pt x="234974" y="61342"/>
                  <a:pt x="235007" y="61342"/>
                </a:cubicBezTo>
                <a:cubicBezTo>
                  <a:pt x="235051" y="61342"/>
                  <a:pt x="235139" y="61372"/>
                  <a:pt x="235222" y="61372"/>
                </a:cubicBezTo>
                <a:cubicBezTo>
                  <a:pt x="235264" y="61372"/>
                  <a:pt x="235305" y="61364"/>
                  <a:pt x="235338" y="61342"/>
                </a:cubicBezTo>
                <a:cubicBezTo>
                  <a:pt x="235437" y="61276"/>
                  <a:pt x="235404" y="61243"/>
                  <a:pt x="235404" y="61177"/>
                </a:cubicBezTo>
                <a:cubicBezTo>
                  <a:pt x="235437" y="61144"/>
                  <a:pt x="235404" y="61077"/>
                  <a:pt x="235404" y="61011"/>
                </a:cubicBezTo>
                <a:cubicBezTo>
                  <a:pt x="235404" y="60978"/>
                  <a:pt x="235536" y="60978"/>
                  <a:pt x="235569" y="60945"/>
                </a:cubicBezTo>
                <a:cubicBezTo>
                  <a:pt x="235603" y="61011"/>
                  <a:pt x="235669" y="61044"/>
                  <a:pt x="235702" y="61110"/>
                </a:cubicBezTo>
                <a:cubicBezTo>
                  <a:pt x="235735" y="61177"/>
                  <a:pt x="235669" y="61210"/>
                  <a:pt x="235702" y="61276"/>
                </a:cubicBezTo>
                <a:cubicBezTo>
                  <a:pt x="235735" y="61309"/>
                  <a:pt x="235801" y="61375"/>
                  <a:pt x="235867" y="61375"/>
                </a:cubicBezTo>
                <a:cubicBezTo>
                  <a:pt x="235934" y="61442"/>
                  <a:pt x="236033" y="61442"/>
                  <a:pt x="236132" y="61442"/>
                </a:cubicBezTo>
                <a:cubicBezTo>
                  <a:pt x="236231" y="61442"/>
                  <a:pt x="236298" y="61342"/>
                  <a:pt x="236364" y="61276"/>
                </a:cubicBezTo>
                <a:cubicBezTo>
                  <a:pt x="236430" y="61177"/>
                  <a:pt x="236397" y="61144"/>
                  <a:pt x="236430" y="61110"/>
                </a:cubicBezTo>
                <a:cubicBezTo>
                  <a:pt x="236518" y="61022"/>
                  <a:pt x="236607" y="61007"/>
                  <a:pt x="236715" y="61007"/>
                </a:cubicBezTo>
                <a:cubicBezTo>
                  <a:pt x="236769" y="61007"/>
                  <a:pt x="236827" y="61011"/>
                  <a:pt x="236894" y="61011"/>
                </a:cubicBezTo>
                <a:cubicBezTo>
                  <a:pt x="236894" y="60978"/>
                  <a:pt x="236894" y="60912"/>
                  <a:pt x="236894" y="60846"/>
                </a:cubicBezTo>
                <a:cubicBezTo>
                  <a:pt x="236894" y="60779"/>
                  <a:pt x="236960" y="60779"/>
                  <a:pt x="236960" y="60680"/>
                </a:cubicBezTo>
                <a:cubicBezTo>
                  <a:pt x="236960" y="60614"/>
                  <a:pt x="236894" y="60581"/>
                  <a:pt x="236894" y="60548"/>
                </a:cubicBezTo>
                <a:cubicBezTo>
                  <a:pt x="236894" y="60481"/>
                  <a:pt x="236860" y="60415"/>
                  <a:pt x="236827" y="60382"/>
                </a:cubicBezTo>
                <a:lnTo>
                  <a:pt x="236993" y="60316"/>
                </a:lnTo>
                <a:lnTo>
                  <a:pt x="238847" y="60316"/>
                </a:lnTo>
                <a:cubicBezTo>
                  <a:pt x="238946" y="60217"/>
                  <a:pt x="238979" y="60117"/>
                  <a:pt x="239112" y="60084"/>
                </a:cubicBezTo>
                <a:cubicBezTo>
                  <a:pt x="239131" y="60079"/>
                  <a:pt x="239150" y="60077"/>
                  <a:pt x="239168" y="60077"/>
                </a:cubicBezTo>
                <a:cubicBezTo>
                  <a:pt x="239256" y="60077"/>
                  <a:pt x="239332" y="60124"/>
                  <a:pt x="239419" y="60124"/>
                </a:cubicBezTo>
                <a:cubicBezTo>
                  <a:pt x="239438" y="60124"/>
                  <a:pt x="239456" y="60122"/>
                  <a:pt x="239476" y="60117"/>
                </a:cubicBezTo>
                <a:cubicBezTo>
                  <a:pt x="239608" y="60117"/>
                  <a:pt x="239707" y="60051"/>
                  <a:pt x="239774" y="59952"/>
                </a:cubicBezTo>
                <a:cubicBezTo>
                  <a:pt x="239873" y="59886"/>
                  <a:pt x="239906" y="59753"/>
                  <a:pt x="239939" y="59621"/>
                </a:cubicBezTo>
                <a:lnTo>
                  <a:pt x="239939" y="58826"/>
                </a:lnTo>
                <a:cubicBezTo>
                  <a:pt x="239939" y="58793"/>
                  <a:pt x="239939" y="58727"/>
                  <a:pt x="239972" y="58661"/>
                </a:cubicBezTo>
                <a:cubicBezTo>
                  <a:pt x="239972" y="58595"/>
                  <a:pt x="240005" y="58561"/>
                  <a:pt x="240005" y="58495"/>
                </a:cubicBezTo>
                <a:cubicBezTo>
                  <a:pt x="240072" y="58330"/>
                  <a:pt x="240237" y="58330"/>
                  <a:pt x="240270" y="58164"/>
                </a:cubicBezTo>
                <a:lnTo>
                  <a:pt x="240270" y="57999"/>
                </a:lnTo>
                <a:cubicBezTo>
                  <a:pt x="240270" y="57899"/>
                  <a:pt x="240237" y="57800"/>
                  <a:pt x="240237" y="57701"/>
                </a:cubicBezTo>
                <a:lnTo>
                  <a:pt x="240237" y="57436"/>
                </a:lnTo>
                <a:cubicBezTo>
                  <a:pt x="240237" y="57303"/>
                  <a:pt x="240171" y="57237"/>
                  <a:pt x="240237" y="57171"/>
                </a:cubicBezTo>
                <a:cubicBezTo>
                  <a:pt x="240270" y="57072"/>
                  <a:pt x="240336" y="57072"/>
                  <a:pt x="240436" y="57039"/>
                </a:cubicBezTo>
                <a:cubicBezTo>
                  <a:pt x="240502" y="56972"/>
                  <a:pt x="240568" y="57039"/>
                  <a:pt x="240601" y="56939"/>
                </a:cubicBezTo>
                <a:cubicBezTo>
                  <a:pt x="240634" y="56807"/>
                  <a:pt x="240634" y="56641"/>
                  <a:pt x="240634" y="56476"/>
                </a:cubicBezTo>
                <a:cubicBezTo>
                  <a:pt x="240634" y="56410"/>
                  <a:pt x="240634" y="56343"/>
                  <a:pt x="240667" y="56310"/>
                </a:cubicBezTo>
                <a:cubicBezTo>
                  <a:pt x="240701" y="56178"/>
                  <a:pt x="240734" y="56079"/>
                  <a:pt x="240800" y="55979"/>
                </a:cubicBezTo>
                <a:cubicBezTo>
                  <a:pt x="240833" y="55913"/>
                  <a:pt x="240899" y="55880"/>
                  <a:pt x="240899" y="55814"/>
                </a:cubicBezTo>
                <a:cubicBezTo>
                  <a:pt x="240965" y="55681"/>
                  <a:pt x="240965" y="55582"/>
                  <a:pt x="240965" y="55450"/>
                </a:cubicBezTo>
                <a:cubicBezTo>
                  <a:pt x="240965" y="55350"/>
                  <a:pt x="240965" y="55218"/>
                  <a:pt x="240899" y="55119"/>
                </a:cubicBezTo>
                <a:cubicBezTo>
                  <a:pt x="240866" y="55052"/>
                  <a:pt x="240800" y="55052"/>
                  <a:pt x="240734" y="54986"/>
                </a:cubicBezTo>
                <a:cubicBezTo>
                  <a:pt x="240701" y="54953"/>
                  <a:pt x="240701" y="54887"/>
                  <a:pt x="240667" y="54821"/>
                </a:cubicBezTo>
                <a:cubicBezTo>
                  <a:pt x="240601" y="54754"/>
                  <a:pt x="240502" y="54622"/>
                  <a:pt x="240469" y="54523"/>
                </a:cubicBezTo>
                <a:lnTo>
                  <a:pt x="240469" y="54357"/>
                </a:lnTo>
                <a:cubicBezTo>
                  <a:pt x="240436" y="54225"/>
                  <a:pt x="240336" y="54159"/>
                  <a:pt x="240303" y="54026"/>
                </a:cubicBezTo>
                <a:lnTo>
                  <a:pt x="240303" y="53861"/>
                </a:lnTo>
                <a:cubicBezTo>
                  <a:pt x="240303" y="53794"/>
                  <a:pt x="240270" y="53761"/>
                  <a:pt x="240237" y="53695"/>
                </a:cubicBezTo>
                <a:cubicBezTo>
                  <a:pt x="240204" y="53679"/>
                  <a:pt x="240171" y="53679"/>
                  <a:pt x="240142" y="53679"/>
                </a:cubicBezTo>
                <a:cubicBezTo>
                  <a:pt x="240113" y="53679"/>
                  <a:pt x="240088" y="53679"/>
                  <a:pt x="240072" y="53662"/>
                </a:cubicBezTo>
                <a:cubicBezTo>
                  <a:pt x="239939" y="53629"/>
                  <a:pt x="239840" y="53596"/>
                  <a:pt x="239741" y="53563"/>
                </a:cubicBezTo>
                <a:lnTo>
                  <a:pt x="239741" y="53331"/>
                </a:lnTo>
                <a:lnTo>
                  <a:pt x="240535" y="53331"/>
                </a:lnTo>
                <a:cubicBezTo>
                  <a:pt x="240634" y="53331"/>
                  <a:pt x="240667" y="53199"/>
                  <a:pt x="240734" y="53199"/>
                </a:cubicBezTo>
                <a:lnTo>
                  <a:pt x="240833" y="53199"/>
                </a:lnTo>
                <a:cubicBezTo>
                  <a:pt x="240932" y="53199"/>
                  <a:pt x="240998" y="53298"/>
                  <a:pt x="241065" y="53331"/>
                </a:cubicBezTo>
                <a:cubicBezTo>
                  <a:pt x="241164" y="53364"/>
                  <a:pt x="241164" y="53397"/>
                  <a:pt x="241230" y="53397"/>
                </a:cubicBezTo>
                <a:cubicBezTo>
                  <a:pt x="241252" y="53408"/>
                  <a:pt x="241274" y="53412"/>
                  <a:pt x="241295" y="53412"/>
                </a:cubicBezTo>
                <a:cubicBezTo>
                  <a:pt x="241337" y="53412"/>
                  <a:pt x="241374" y="53397"/>
                  <a:pt x="241396" y="53397"/>
                </a:cubicBezTo>
                <a:cubicBezTo>
                  <a:pt x="241462" y="53397"/>
                  <a:pt x="241396" y="53563"/>
                  <a:pt x="241495" y="53563"/>
                </a:cubicBezTo>
                <a:cubicBezTo>
                  <a:pt x="241565" y="53586"/>
                  <a:pt x="241652" y="53610"/>
                  <a:pt x="241744" y="53610"/>
                </a:cubicBezTo>
                <a:cubicBezTo>
                  <a:pt x="241782" y="53610"/>
                  <a:pt x="241820" y="53606"/>
                  <a:pt x="241859" y="53596"/>
                </a:cubicBezTo>
                <a:cubicBezTo>
                  <a:pt x="241992" y="53596"/>
                  <a:pt x="242058" y="53629"/>
                  <a:pt x="242223" y="53662"/>
                </a:cubicBezTo>
                <a:cubicBezTo>
                  <a:pt x="242223" y="53596"/>
                  <a:pt x="242256" y="53563"/>
                  <a:pt x="242256" y="53496"/>
                </a:cubicBezTo>
                <a:cubicBezTo>
                  <a:pt x="242256" y="53331"/>
                  <a:pt x="242256" y="53165"/>
                  <a:pt x="242223" y="53000"/>
                </a:cubicBezTo>
                <a:lnTo>
                  <a:pt x="243084" y="53000"/>
                </a:lnTo>
                <a:cubicBezTo>
                  <a:pt x="243183" y="53000"/>
                  <a:pt x="243183" y="52901"/>
                  <a:pt x="243283" y="52868"/>
                </a:cubicBezTo>
                <a:cubicBezTo>
                  <a:pt x="243316" y="52868"/>
                  <a:pt x="243382" y="52868"/>
                  <a:pt x="243448" y="52834"/>
                </a:cubicBezTo>
                <a:cubicBezTo>
                  <a:pt x="243481" y="52834"/>
                  <a:pt x="243581" y="52834"/>
                  <a:pt x="243581" y="52801"/>
                </a:cubicBezTo>
                <a:cubicBezTo>
                  <a:pt x="243614" y="52735"/>
                  <a:pt x="243647" y="52702"/>
                  <a:pt x="243647" y="52636"/>
                </a:cubicBezTo>
                <a:cubicBezTo>
                  <a:pt x="243647" y="52536"/>
                  <a:pt x="243647" y="52404"/>
                  <a:pt x="243647" y="52305"/>
                </a:cubicBezTo>
                <a:cubicBezTo>
                  <a:pt x="243647" y="52239"/>
                  <a:pt x="243647" y="52205"/>
                  <a:pt x="243680" y="52139"/>
                </a:cubicBezTo>
                <a:cubicBezTo>
                  <a:pt x="243680" y="52073"/>
                  <a:pt x="243713" y="52040"/>
                  <a:pt x="243746" y="51974"/>
                </a:cubicBezTo>
                <a:cubicBezTo>
                  <a:pt x="243779" y="51957"/>
                  <a:pt x="243812" y="51957"/>
                  <a:pt x="243841" y="51957"/>
                </a:cubicBezTo>
                <a:cubicBezTo>
                  <a:pt x="243870" y="51957"/>
                  <a:pt x="243895" y="51957"/>
                  <a:pt x="243912" y="51941"/>
                </a:cubicBezTo>
                <a:cubicBezTo>
                  <a:pt x="243978" y="51907"/>
                  <a:pt x="244011" y="51874"/>
                  <a:pt x="244077" y="51874"/>
                </a:cubicBezTo>
                <a:cubicBezTo>
                  <a:pt x="244091" y="51867"/>
                  <a:pt x="244110" y="51865"/>
                  <a:pt x="244131" y="51865"/>
                </a:cubicBezTo>
                <a:cubicBezTo>
                  <a:pt x="244189" y="51865"/>
                  <a:pt x="244269" y="51884"/>
                  <a:pt x="244338" y="51884"/>
                </a:cubicBezTo>
                <a:cubicBezTo>
                  <a:pt x="244363" y="51884"/>
                  <a:pt x="244387" y="51881"/>
                  <a:pt x="244408" y="51874"/>
                </a:cubicBezTo>
                <a:cubicBezTo>
                  <a:pt x="244508" y="51841"/>
                  <a:pt x="244508" y="51775"/>
                  <a:pt x="244574" y="51742"/>
                </a:cubicBezTo>
                <a:cubicBezTo>
                  <a:pt x="244739" y="51676"/>
                  <a:pt x="244905" y="51643"/>
                  <a:pt x="245070" y="51610"/>
                </a:cubicBezTo>
                <a:lnTo>
                  <a:pt x="245236" y="51610"/>
                </a:lnTo>
                <a:cubicBezTo>
                  <a:pt x="245269" y="51610"/>
                  <a:pt x="245335" y="51610"/>
                  <a:pt x="245401" y="51576"/>
                </a:cubicBezTo>
                <a:cubicBezTo>
                  <a:pt x="245434" y="51576"/>
                  <a:pt x="245501" y="51576"/>
                  <a:pt x="245534" y="51543"/>
                </a:cubicBezTo>
                <a:cubicBezTo>
                  <a:pt x="245600" y="51510"/>
                  <a:pt x="245534" y="51411"/>
                  <a:pt x="245600" y="51378"/>
                </a:cubicBezTo>
                <a:cubicBezTo>
                  <a:pt x="245633" y="51312"/>
                  <a:pt x="245600" y="51245"/>
                  <a:pt x="245633" y="51212"/>
                </a:cubicBezTo>
                <a:cubicBezTo>
                  <a:pt x="245666" y="51179"/>
                  <a:pt x="245765" y="51179"/>
                  <a:pt x="245799" y="51146"/>
                </a:cubicBezTo>
                <a:cubicBezTo>
                  <a:pt x="245832" y="51080"/>
                  <a:pt x="245865" y="51014"/>
                  <a:pt x="245931" y="50981"/>
                </a:cubicBezTo>
                <a:cubicBezTo>
                  <a:pt x="245964" y="50914"/>
                  <a:pt x="246063" y="50914"/>
                  <a:pt x="246063" y="50848"/>
                </a:cubicBezTo>
                <a:cubicBezTo>
                  <a:pt x="246097" y="50782"/>
                  <a:pt x="246063" y="50749"/>
                  <a:pt x="246130" y="50683"/>
                </a:cubicBezTo>
                <a:cubicBezTo>
                  <a:pt x="246130" y="50616"/>
                  <a:pt x="246130" y="50517"/>
                  <a:pt x="246097" y="50451"/>
                </a:cubicBezTo>
                <a:close/>
                <a:moveTo>
                  <a:pt x="224943" y="68427"/>
                </a:moveTo>
                <a:cubicBezTo>
                  <a:pt x="224877" y="68460"/>
                  <a:pt x="224877" y="68559"/>
                  <a:pt x="224811" y="68592"/>
                </a:cubicBezTo>
                <a:lnTo>
                  <a:pt x="224645" y="68724"/>
                </a:lnTo>
                <a:cubicBezTo>
                  <a:pt x="224612" y="68758"/>
                  <a:pt x="224546" y="68791"/>
                  <a:pt x="224479" y="68857"/>
                </a:cubicBezTo>
                <a:cubicBezTo>
                  <a:pt x="224446" y="68923"/>
                  <a:pt x="224413" y="68956"/>
                  <a:pt x="224380" y="69022"/>
                </a:cubicBezTo>
                <a:cubicBezTo>
                  <a:pt x="224314" y="69056"/>
                  <a:pt x="224314" y="69122"/>
                  <a:pt x="224281" y="69188"/>
                </a:cubicBezTo>
                <a:cubicBezTo>
                  <a:pt x="224264" y="69204"/>
                  <a:pt x="224231" y="69204"/>
                  <a:pt x="224198" y="69204"/>
                </a:cubicBezTo>
                <a:cubicBezTo>
                  <a:pt x="224165" y="69204"/>
                  <a:pt x="224132" y="69204"/>
                  <a:pt x="224115" y="69221"/>
                </a:cubicBezTo>
                <a:cubicBezTo>
                  <a:pt x="224115" y="69254"/>
                  <a:pt x="224115" y="69320"/>
                  <a:pt x="224082" y="69387"/>
                </a:cubicBezTo>
                <a:cubicBezTo>
                  <a:pt x="224049" y="69486"/>
                  <a:pt x="224016" y="69585"/>
                  <a:pt x="224016" y="69684"/>
                </a:cubicBezTo>
                <a:lnTo>
                  <a:pt x="224016" y="71075"/>
                </a:lnTo>
                <a:lnTo>
                  <a:pt x="224479" y="71075"/>
                </a:lnTo>
                <a:cubicBezTo>
                  <a:pt x="224479" y="70976"/>
                  <a:pt x="224479" y="70843"/>
                  <a:pt x="224479" y="70711"/>
                </a:cubicBezTo>
                <a:cubicBezTo>
                  <a:pt x="224513" y="70678"/>
                  <a:pt x="224513" y="70611"/>
                  <a:pt x="224546" y="70545"/>
                </a:cubicBezTo>
                <a:cubicBezTo>
                  <a:pt x="224546" y="70512"/>
                  <a:pt x="224546" y="70446"/>
                  <a:pt x="224579" y="70380"/>
                </a:cubicBezTo>
                <a:cubicBezTo>
                  <a:pt x="224612" y="70347"/>
                  <a:pt x="224711" y="70347"/>
                  <a:pt x="224744" y="70280"/>
                </a:cubicBezTo>
                <a:lnTo>
                  <a:pt x="224811" y="70115"/>
                </a:lnTo>
                <a:cubicBezTo>
                  <a:pt x="224844" y="70049"/>
                  <a:pt x="224811" y="69982"/>
                  <a:pt x="224811" y="69949"/>
                </a:cubicBezTo>
                <a:cubicBezTo>
                  <a:pt x="224811" y="69883"/>
                  <a:pt x="224943" y="69850"/>
                  <a:pt x="224976" y="69784"/>
                </a:cubicBezTo>
                <a:cubicBezTo>
                  <a:pt x="225009" y="69718"/>
                  <a:pt x="225042" y="69684"/>
                  <a:pt x="225075" y="69618"/>
                </a:cubicBezTo>
                <a:cubicBezTo>
                  <a:pt x="225142" y="69486"/>
                  <a:pt x="225274" y="69420"/>
                  <a:pt x="225340" y="69287"/>
                </a:cubicBezTo>
                <a:cubicBezTo>
                  <a:pt x="225373" y="69221"/>
                  <a:pt x="225473" y="69188"/>
                  <a:pt x="225473" y="69122"/>
                </a:cubicBezTo>
                <a:lnTo>
                  <a:pt x="225473" y="68791"/>
                </a:lnTo>
                <a:cubicBezTo>
                  <a:pt x="225440" y="68758"/>
                  <a:pt x="225373" y="68724"/>
                  <a:pt x="225373" y="68658"/>
                </a:cubicBezTo>
                <a:cubicBezTo>
                  <a:pt x="225406" y="68592"/>
                  <a:pt x="225406" y="68526"/>
                  <a:pt x="225440" y="68427"/>
                </a:cubicBezTo>
                <a:close/>
                <a:moveTo>
                  <a:pt x="67664" y="70085"/>
                </a:moveTo>
                <a:cubicBezTo>
                  <a:pt x="67551" y="70085"/>
                  <a:pt x="67433" y="70115"/>
                  <a:pt x="67301" y="70115"/>
                </a:cubicBezTo>
                <a:lnTo>
                  <a:pt x="66771" y="70115"/>
                </a:lnTo>
                <a:cubicBezTo>
                  <a:pt x="66606" y="70148"/>
                  <a:pt x="66573" y="70280"/>
                  <a:pt x="66440" y="70280"/>
                </a:cubicBezTo>
                <a:cubicBezTo>
                  <a:pt x="66275" y="70280"/>
                  <a:pt x="66241" y="70181"/>
                  <a:pt x="66109" y="70181"/>
                </a:cubicBezTo>
                <a:lnTo>
                  <a:pt x="64719" y="70181"/>
                </a:lnTo>
                <a:cubicBezTo>
                  <a:pt x="64553" y="70313"/>
                  <a:pt x="64454" y="70479"/>
                  <a:pt x="64487" y="70678"/>
                </a:cubicBezTo>
                <a:cubicBezTo>
                  <a:pt x="64487" y="70909"/>
                  <a:pt x="64652" y="71042"/>
                  <a:pt x="64818" y="71174"/>
                </a:cubicBezTo>
                <a:cubicBezTo>
                  <a:pt x="64983" y="71284"/>
                  <a:pt x="65193" y="71348"/>
                  <a:pt x="65410" y="71348"/>
                </a:cubicBezTo>
                <a:cubicBezTo>
                  <a:pt x="65455" y="71348"/>
                  <a:pt x="65501" y="71345"/>
                  <a:pt x="65546" y="71340"/>
                </a:cubicBezTo>
                <a:lnTo>
                  <a:pt x="65877" y="71340"/>
                </a:lnTo>
                <a:cubicBezTo>
                  <a:pt x="66142" y="71240"/>
                  <a:pt x="66241" y="70976"/>
                  <a:pt x="66506" y="70909"/>
                </a:cubicBezTo>
                <a:lnTo>
                  <a:pt x="66837" y="70909"/>
                </a:lnTo>
                <a:cubicBezTo>
                  <a:pt x="67202" y="70942"/>
                  <a:pt x="67566" y="71075"/>
                  <a:pt x="67830" y="71340"/>
                </a:cubicBezTo>
                <a:cubicBezTo>
                  <a:pt x="67930" y="71406"/>
                  <a:pt x="67864" y="71605"/>
                  <a:pt x="67996" y="71671"/>
                </a:cubicBezTo>
                <a:cubicBezTo>
                  <a:pt x="68095" y="71704"/>
                  <a:pt x="68195" y="71704"/>
                  <a:pt x="68294" y="71737"/>
                </a:cubicBezTo>
                <a:cubicBezTo>
                  <a:pt x="68393" y="71770"/>
                  <a:pt x="68493" y="71869"/>
                  <a:pt x="68625" y="71902"/>
                </a:cubicBezTo>
                <a:cubicBezTo>
                  <a:pt x="68653" y="71909"/>
                  <a:pt x="68681" y="71912"/>
                  <a:pt x="68709" y="71912"/>
                </a:cubicBezTo>
                <a:cubicBezTo>
                  <a:pt x="68787" y="71912"/>
                  <a:pt x="68866" y="71893"/>
                  <a:pt x="68955" y="71893"/>
                </a:cubicBezTo>
                <a:cubicBezTo>
                  <a:pt x="68987" y="71893"/>
                  <a:pt x="69020" y="71895"/>
                  <a:pt x="69055" y="71902"/>
                </a:cubicBezTo>
                <a:cubicBezTo>
                  <a:pt x="69188" y="71936"/>
                  <a:pt x="69254" y="72134"/>
                  <a:pt x="69386" y="72234"/>
                </a:cubicBezTo>
                <a:cubicBezTo>
                  <a:pt x="69552" y="72432"/>
                  <a:pt x="69850" y="72565"/>
                  <a:pt x="70115" y="72598"/>
                </a:cubicBezTo>
                <a:lnTo>
                  <a:pt x="72631" y="72598"/>
                </a:lnTo>
                <a:cubicBezTo>
                  <a:pt x="72465" y="72366"/>
                  <a:pt x="72266" y="72167"/>
                  <a:pt x="72035" y="72002"/>
                </a:cubicBezTo>
                <a:cubicBezTo>
                  <a:pt x="71803" y="71803"/>
                  <a:pt x="71637" y="71605"/>
                  <a:pt x="71306" y="71571"/>
                </a:cubicBezTo>
                <a:lnTo>
                  <a:pt x="70975" y="71571"/>
                </a:lnTo>
                <a:cubicBezTo>
                  <a:pt x="70887" y="71560"/>
                  <a:pt x="70810" y="71557"/>
                  <a:pt x="70735" y="71557"/>
                </a:cubicBezTo>
                <a:cubicBezTo>
                  <a:pt x="70585" y="71557"/>
                  <a:pt x="70446" y="71571"/>
                  <a:pt x="70247" y="71571"/>
                </a:cubicBezTo>
                <a:lnTo>
                  <a:pt x="69949" y="71571"/>
                </a:lnTo>
                <a:cubicBezTo>
                  <a:pt x="69817" y="71538"/>
                  <a:pt x="69717" y="71472"/>
                  <a:pt x="69618" y="71406"/>
                </a:cubicBezTo>
                <a:cubicBezTo>
                  <a:pt x="69486" y="71340"/>
                  <a:pt x="69486" y="71174"/>
                  <a:pt x="69353" y="71075"/>
                </a:cubicBezTo>
                <a:cubicBezTo>
                  <a:pt x="69254" y="71009"/>
                  <a:pt x="69155" y="70976"/>
                  <a:pt x="69022" y="70909"/>
                </a:cubicBezTo>
                <a:cubicBezTo>
                  <a:pt x="68791" y="70777"/>
                  <a:pt x="68625" y="70744"/>
                  <a:pt x="68393" y="70611"/>
                </a:cubicBezTo>
                <a:lnTo>
                  <a:pt x="68062" y="70446"/>
                </a:lnTo>
                <a:cubicBezTo>
                  <a:pt x="67930" y="70380"/>
                  <a:pt x="67963" y="70181"/>
                  <a:pt x="67830" y="70115"/>
                </a:cubicBezTo>
                <a:cubicBezTo>
                  <a:pt x="67775" y="70093"/>
                  <a:pt x="67720" y="70085"/>
                  <a:pt x="67664" y="70085"/>
                </a:cubicBezTo>
                <a:close/>
                <a:moveTo>
                  <a:pt x="203227" y="73823"/>
                </a:moveTo>
                <a:cubicBezTo>
                  <a:pt x="203194" y="73823"/>
                  <a:pt x="203227" y="73856"/>
                  <a:pt x="203227" y="73856"/>
                </a:cubicBezTo>
                <a:cubicBezTo>
                  <a:pt x="203227" y="73845"/>
                  <a:pt x="203227" y="73834"/>
                  <a:pt x="203227" y="73823"/>
                </a:cubicBezTo>
                <a:close/>
                <a:moveTo>
                  <a:pt x="74286" y="73061"/>
                </a:moveTo>
                <a:cubicBezTo>
                  <a:pt x="74087" y="73061"/>
                  <a:pt x="73855" y="73094"/>
                  <a:pt x="73657" y="73127"/>
                </a:cubicBezTo>
                <a:lnTo>
                  <a:pt x="73657" y="74120"/>
                </a:lnTo>
                <a:cubicBezTo>
                  <a:pt x="73789" y="74220"/>
                  <a:pt x="73855" y="74352"/>
                  <a:pt x="73988" y="74418"/>
                </a:cubicBezTo>
                <a:cubicBezTo>
                  <a:pt x="74120" y="74518"/>
                  <a:pt x="74153" y="74650"/>
                  <a:pt x="74319" y="74683"/>
                </a:cubicBezTo>
                <a:lnTo>
                  <a:pt x="74948" y="74683"/>
                </a:lnTo>
                <a:cubicBezTo>
                  <a:pt x="75113" y="74650"/>
                  <a:pt x="75113" y="74418"/>
                  <a:pt x="75279" y="74352"/>
                </a:cubicBezTo>
                <a:cubicBezTo>
                  <a:pt x="75444" y="74286"/>
                  <a:pt x="75511" y="74286"/>
                  <a:pt x="75610" y="74286"/>
                </a:cubicBezTo>
                <a:cubicBezTo>
                  <a:pt x="75660" y="74269"/>
                  <a:pt x="75718" y="74261"/>
                  <a:pt x="75775" y="74261"/>
                </a:cubicBezTo>
                <a:cubicBezTo>
                  <a:pt x="75833" y="74261"/>
                  <a:pt x="75891" y="74269"/>
                  <a:pt x="75941" y="74286"/>
                </a:cubicBezTo>
                <a:cubicBezTo>
                  <a:pt x="76073" y="74286"/>
                  <a:pt x="76140" y="74352"/>
                  <a:pt x="76272" y="74352"/>
                </a:cubicBezTo>
                <a:cubicBezTo>
                  <a:pt x="76371" y="74352"/>
                  <a:pt x="76471" y="74286"/>
                  <a:pt x="76603" y="74286"/>
                </a:cubicBezTo>
                <a:lnTo>
                  <a:pt x="77232" y="74286"/>
                </a:lnTo>
                <a:cubicBezTo>
                  <a:pt x="77464" y="74253"/>
                  <a:pt x="77662" y="74220"/>
                  <a:pt x="77894" y="74187"/>
                </a:cubicBezTo>
                <a:cubicBezTo>
                  <a:pt x="78027" y="74187"/>
                  <a:pt x="78093" y="74120"/>
                  <a:pt x="78225" y="74120"/>
                </a:cubicBezTo>
                <a:cubicBezTo>
                  <a:pt x="78325" y="74120"/>
                  <a:pt x="78424" y="74187"/>
                  <a:pt x="78523" y="74187"/>
                </a:cubicBezTo>
                <a:cubicBezTo>
                  <a:pt x="78788" y="74220"/>
                  <a:pt x="78953" y="74286"/>
                  <a:pt x="79185" y="74286"/>
                </a:cubicBezTo>
                <a:lnTo>
                  <a:pt x="79516" y="74286"/>
                </a:lnTo>
                <a:cubicBezTo>
                  <a:pt x="79649" y="74286"/>
                  <a:pt x="79715" y="74154"/>
                  <a:pt x="79847" y="74120"/>
                </a:cubicBezTo>
                <a:cubicBezTo>
                  <a:pt x="79748" y="74021"/>
                  <a:pt x="79582" y="74054"/>
                  <a:pt x="79516" y="73955"/>
                </a:cubicBezTo>
                <a:cubicBezTo>
                  <a:pt x="79450" y="73823"/>
                  <a:pt x="79549" y="73624"/>
                  <a:pt x="79516" y="73491"/>
                </a:cubicBezTo>
                <a:lnTo>
                  <a:pt x="79516" y="73491"/>
                </a:lnTo>
                <a:cubicBezTo>
                  <a:pt x="79185" y="73558"/>
                  <a:pt x="78854" y="73591"/>
                  <a:pt x="78523" y="73624"/>
                </a:cubicBezTo>
                <a:lnTo>
                  <a:pt x="78225" y="73624"/>
                </a:lnTo>
                <a:cubicBezTo>
                  <a:pt x="77993" y="73591"/>
                  <a:pt x="77927" y="73458"/>
                  <a:pt x="77729" y="73458"/>
                </a:cubicBezTo>
                <a:lnTo>
                  <a:pt x="77563" y="73458"/>
                </a:lnTo>
                <a:cubicBezTo>
                  <a:pt x="77431" y="73491"/>
                  <a:pt x="77364" y="73690"/>
                  <a:pt x="77232" y="73690"/>
                </a:cubicBezTo>
                <a:cubicBezTo>
                  <a:pt x="77182" y="73707"/>
                  <a:pt x="77133" y="73715"/>
                  <a:pt x="77079" y="73715"/>
                </a:cubicBezTo>
                <a:cubicBezTo>
                  <a:pt x="77025" y="73715"/>
                  <a:pt x="76967" y="73707"/>
                  <a:pt x="76901" y="73690"/>
                </a:cubicBezTo>
                <a:cubicBezTo>
                  <a:pt x="76851" y="73707"/>
                  <a:pt x="76802" y="73715"/>
                  <a:pt x="76752" y="73715"/>
                </a:cubicBezTo>
                <a:cubicBezTo>
                  <a:pt x="76702" y="73715"/>
                  <a:pt x="76653" y="73707"/>
                  <a:pt x="76603" y="73690"/>
                </a:cubicBezTo>
                <a:cubicBezTo>
                  <a:pt x="76438" y="73657"/>
                  <a:pt x="76404" y="73525"/>
                  <a:pt x="76272" y="73458"/>
                </a:cubicBezTo>
                <a:cubicBezTo>
                  <a:pt x="76107" y="73392"/>
                  <a:pt x="76040" y="73425"/>
                  <a:pt x="75941" y="73359"/>
                </a:cubicBezTo>
                <a:cubicBezTo>
                  <a:pt x="75842" y="73326"/>
                  <a:pt x="75742" y="73160"/>
                  <a:pt x="75610" y="73127"/>
                </a:cubicBezTo>
                <a:cubicBezTo>
                  <a:pt x="75494" y="73111"/>
                  <a:pt x="75387" y="73102"/>
                  <a:pt x="75279" y="73102"/>
                </a:cubicBezTo>
                <a:cubicBezTo>
                  <a:pt x="75171" y="73102"/>
                  <a:pt x="75064" y="73111"/>
                  <a:pt x="74948" y="73127"/>
                </a:cubicBezTo>
                <a:cubicBezTo>
                  <a:pt x="74683" y="73094"/>
                  <a:pt x="74551" y="73061"/>
                  <a:pt x="74286" y="73061"/>
                </a:cubicBezTo>
                <a:close/>
                <a:moveTo>
                  <a:pt x="69453" y="73856"/>
                </a:moveTo>
                <a:cubicBezTo>
                  <a:pt x="69552" y="74021"/>
                  <a:pt x="69585" y="74220"/>
                  <a:pt x="69751" y="74286"/>
                </a:cubicBezTo>
                <a:cubicBezTo>
                  <a:pt x="69770" y="74291"/>
                  <a:pt x="69790" y="74293"/>
                  <a:pt x="69808" y="74293"/>
                </a:cubicBezTo>
                <a:cubicBezTo>
                  <a:pt x="69881" y="74293"/>
                  <a:pt x="69943" y="74263"/>
                  <a:pt x="70003" y="74263"/>
                </a:cubicBezTo>
                <a:cubicBezTo>
                  <a:pt x="70030" y="74263"/>
                  <a:pt x="70056" y="74269"/>
                  <a:pt x="70082" y="74286"/>
                </a:cubicBezTo>
                <a:cubicBezTo>
                  <a:pt x="70214" y="74352"/>
                  <a:pt x="70313" y="74385"/>
                  <a:pt x="70413" y="74451"/>
                </a:cubicBezTo>
                <a:cubicBezTo>
                  <a:pt x="70512" y="74485"/>
                  <a:pt x="70413" y="74650"/>
                  <a:pt x="70512" y="74749"/>
                </a:cubicBezTo>
                <a:cubicBezTo>
                  <a:pt x="70578" y="74749"/>
                  <a:pt x="70644" y="74779"/>
                  <a:pt x="70711" y="74779"/>
                </a:cubicBezTo>
                <a:cubicBezTo>
                  <a:pt x="70744" y="74779"/>
                  <a:pt x="70777" y="74772"/>
                  <a:pt x="70810" y="74749"/>
                </a:cubicBezTo>
                <a:cubicBezTo>
                  <a:pt x="70942" y="74716"/>
                  <a:pt x="71042" y="74551"/>
                  <a:pt x="71141" y="74418"/>
                </a:cubicBezTo>
                <a:cubicBezTo>
                  <a:pt x="71108" y="74319"/>
                  <a:pt x="71174" y="74154"/>
                  <a:pt x="71075" y="74120"/>
                </a:cubicBezTo>
                <a:cubicBezTo>
                  <a:pt x="70975" y="74054"/>
                  <a:pt x="70843" y="74087"/>
                  <a:pt x="70744" y="74021"/>
                </a:cubicBezTo>
                <a:cubicBezTo>
                  <a:pt x="70644" y="73955"/>
                  <a:pt x="70545" y="73856"/>
                  <a:pt x="70413" y="73856"/>
                </a:cubicBezTo>
                <a:close/>
                <a:moveTo>
                  <a:pt x="224182" y="73823"/>
                </a:moveTo>
                <a:lnTo>
                  <a:pt x="224182" y="73889"/>
                </a:lnTo>
                <a:lnTo>
                  <a:pt x="224182" y="73988"/>
                </a:lnTo>
                <a:lnTo>
                  <a:pt x="224182" y="74054"/>
                </a:lnTo>
                <a:lnTo>
                  <a:pt x="224182" y="74120"/>
                </a:lnTo>
                <a:cubicBezTo>
                  <a:pt x="224182" y="74154"/>
                  <a:pt x="224182" y="74220"/>
                  <a:pt x="224182" y="74220"/>
                </a:cubicBezTo>
                <a:cubicBezTo>
                  <a:pt x="224182" y="74253"/>
                  <a:pt x="224182" y="74286"/>
                  <a:pt x="224182" y="74319"/>
                </a:cubicBezTo>
                <a:cubicBezTo>
                  <a:pt x="224182" y="74352"/>
                  <a:pt x="224215" y="74385"/>
                  <a:pt x="224215" y="74385"/>
                </a:cubicBezTo>
                <a:cubicBezTo>
                  <a:pt x="224215" y="74451"/>
                  <a:pt x="224248" y="74518"/>
                  <a:pt x="224248" y="74551"/>
                </a:cubicBezTo>
                <a:cubicBezTo>
                  <a:pt x="224248" y="74584"/>
                  <a:pt x="224248" y="74617"/>
                  <a:pt x="224248" y="74650"/>
                </a:cubicBezTo>
                <a:cubicBezTo>
                  <a:pt x="224248" y="74683"/>
                  <a:pt x="224182" y="74716"/>
                  <a:pt x="224148" y="74749"/>
                </a:cubicBezTo>
                <a:cubicBezTo>
                  <a:pt x="224148" y="74783"/>
                  <a:pt x="224115" y="74816"/>
                  <a:pt x="224115" y="74816"/>
                </a:cubicBezTo>
                <a:cubicBezTo>
                  <a:pt x="224115" y="74882"/>
                  <a:pt x="224115" y="74948"/>
                  <a:pt x="224115" y="75014"/>
                </a:cubicBezTo>
                <a:cubicBezTo>
                  <a:pt x="224115" y="75147"/>
                  <a:pt x="224182" y="75213"/>
                  <a:pt x="224182" y="75378"/>
                </a:cubicBezTo>
                <a:cubicBezTo>
                  <a:pt x="224182" y="75412"/>
                  <a:pt x="224115" y="75445"/>
                  <a:pt x="224082" y="75445"/>
                </a:cubicBezTo>
                <a:cubicBezTo>
                  <a:pt x="224082" y="75478"/>
                  <a:pt x="224049" y="75511"/>
                  <a:pt x="224016" y="75511"/>
                </a:cubicBezTo>
                <a:cubicBezTo>
                  <a:pt x="223950" y="75544"/>
                  <a:pt x="223884" y="75577"/>
                  <a:pt x="223817" y="75610"/>
                </a:cubicBezTo>
                <a:cubicBezTo>
                  <a:pt x="223784" y="75643"/>
                  <a:pt x="223718" y="75676"/>
                  <a:pt x="223652" y="75709"/>
                </a:cubicBezTo>
                <a:cubicBezTo>
                  <a:pt x="223619" y="75743"/>
                  <a:pt x="223619" y="75776"/>
                  <a:pt x="223586" y="75809"/>
                </a:cubicBezTo>
                <a:cubicBezTo>
                  <a:pt x="223586" y="75842"/>
                  <a:pt x="223586" y="75875"/>
                  <a:pt x="223586" y="75908"/>
                </a:cubicBezTo>
                <a:cubicBezTo>
                  <a:pt x="223586" y="75941"/>
                  <a:pt x="223586" y="75974"/>
                  <a:pt x="223586" y="76007"/>
                </a:cubicBezTo>
                <a:cubicBezTo>
                  <a:pt x="223586" y="76074"/>
                  <a:pt x="223652" y="76074"/>
                  <a:pt x="223685" y="76140"/>
                </a:cubicBezTo>
                <a:cubicBezTo>
                  <a:pt x="223718" y="76173"/>
                  <a:pt x="223751" y="76239"/>
                  <a:pt x="223784" y="76272"/>
                </a:cubicBezTo>
                <a:cubicBezTo>
                  <a:pt x="223817" y="76305"/>
                  <a:pt x="223884" y="76338"/>
                  <a:pt x="223917" y="76372"/>
                </a:cubicBezTo>
                <a:cubicBezTo>
                  <a:pt x="223983" y="76405"/>
                  <a:pt x="223983" y="76438"/>
                  <a:pt x="224016" y="76471"/>
                </a:cubicBezTo>
                <a:cubicBezTo>
                  <a:pt x="224082" y="76471"/>
                  <a:pt x="224148" y="76537"/>
                  <a:pt x="224248" y="76603"/>
                </a:cubicBezTo>
                <a:cubicBezTo>
                  <a:pt x="224314" y="76636"/>
                  <a:pt x="224281" y="76636"/>
                  <a:pt x="224314" y="76669"/>
                </a:cubicBezTo>
                <a:lnTo>
                  <a:pt x="224413" y="76669"/>
                </a:lnTo>
                <a:cubicBezTo>
                  <a:pt x="224347" y="76769"/>
                  <a:pt x="224314" y="76868"/>
                  <a:pt x="224281" y="76967"/>
                </a:cubicBezTo>
                <a:cubicBezTo>
                  <a:pt x="224314" y="77034"/>
                  <a:pt x="224314" y="77067"/>
                  <a:pt x="224347" y="77133"/>
                </a:cubicBezTo>
                <a:cubicBezTo>
                  <a:pt x="224347" y="77199"/>
                  <a:pt x="224380" y="77265"/>
                  <a:pt x="224446" y="77298"/>
                </a:cubicBezTo>
                <a:lnTo>
                  <a:pt x="224546" y="77298"/>
                </a:lnTo>
                <a:cubicBezTo>
                  <a:pt x="224579" y="77298"/>
                  <a:pt x="224645" y="77332"/>
                  <a:pt x="224678" y="77332"/>
                </a:cubicBezTo>
                <a:lnTo>
                  <a:pt x="225042" y="77332"/>
                </a:lnTo>
                <a:lnTo>
                  <a:pt x="225042" y="77067"/>
                </a:lnTo>
                <a:cubicBezTo>
                  <a:pt x="225042" y="77001"/>
                  <a:pt x="225009" y="76967"/>
                  <a:pt x="225009" y="76868"/>
                </a:cubicBezTo>
                <a:lnTo>
                  <a:pt x="225009" y="76504"/>
                </a:lnTo>
                <a:cubicBezTo>
                  <a:pt x="225009" y="76405"/>
                  <a:pt x="225075" y="76372"/>
                  <a:pt x="225142" y="76305"/>
                </a:cubicBezTo>
                <a:cubicBezTo>
                  <a:pt x="225175" y="76239"/>
                  <a:pt x="225241" y="76206"/>
                  <a:pt x="225274" y="76140"/>
                </a:cubicBezTo>
                <a:lnTo>
                  <a:pt x="225373" y="76107"/>
                </a:lnTo>
                <a:cubicBezTo>
                  <a:pt x="225406" y="76107"/>
                  <a:pt x="225373" y="76041"/>
                  <a:pt x="225406" y="76041"/>
                </a:cubicBezTo>
                <a:cubicBezTo>
                  <a:pt x="225440" y="76007"/>
                  <a:pt x="225473" y="75974"/>
                  <a:pt x="225506" y="75941"/>
                </a:cubicBezTo>
                <a:cubicBezTo>
                  <a:pt x="225506" y="75875"/>
                  <a:pt x="225539" y="75875"/>
                  <a:pt x="225572" y="75809"/>
                </a:cubicBezTo>
                <a:cubicBezTo>
                  <a:pt x="225605" y="75776"/>
                  <a:pt x="225605" y="75743"/>
                  <a:pt x="225605" y="75709"/>
                </a:cubicBezTo>
                <a:cubicBezTo>
                  <a:pt x="225638" y="75643"/>
                  <a:pt x="225671" y="75577"/>
                  <a:pt x="225704" y="75511"/>
                </a:cubicBezTo>
                <a:cubicBezTo>
                  <a:pt x="225704" y="75445"/>
                  <a:pt x="225737" y="75412"/>
                  <a:pt x="225737" y="75345"/>
                </a:cubicBezTo>
                <a:lnTo>
                  <a:pt x="225737" y="75246"/>
                </a:lnTo>
                <a:cubicBezTo>
                  <a:pt x="225737" y="75213"/>
                  <a:pt x="225771" y="75180"/>
                  <a:pt x="225771" y="75147"/>
                </a:cubicBezTo>
                <a:lnTo>
                  <a:pt x="225771" y="75080"/>
                </a:lnTo>
                <a:cubicBezTo>
                  <a:pt x="225771" y="75014"/>
                  <a:pt x="225771" y="74948"/>
                  <a:pt x="225737" y="74882"/>
                </a:cubicBezTo>
                <a:cubicBezTo>
                  <a:pt x="225737" y="74849"/>
                  <a:pt x="225704" y="74849"/>
                  <a:pt x="225704" y="74816"/>
                </a:cubicBezTo>
                <a:cubicBezTo>
                  <a:pt x="225671" y="74783"/>
                  <a:pt x="225671" y="74749"/>
                  <a:pt x="225671" y="74716"/>
                </a:cubicBezTo>
                <a:cubicBezTo>
                  <a:pt x="225638" y="74716"/>
                  <a:pt x="225638" y="74683"/>
                  <a:pt x="225638" y="74650"/>
                </a:cubicBezTo>
                <a:cubicBezTo>
                  <a:pt x="225638" y="74617"/>
                  <a:pt x="225605" y="74584"/>
                  <a:pt x="225605" y="74551"/>
                </a:cubicBezTo>
                <a:cubicBezTo>
                  <a:pt x="225605" y="74518"/>
                  <a:pt x="225572" y="74485"/>
                  <a:pt x="225572" y="74451"/>
                </a:cubicBezTo>
                <a:cubicBezTo>
                  <a:pt x="225539" y="74418"/>
                  <a:pt x="225539" y="74385"/>
                  <a:pt x="225539" y="74352"/>
                </a:cubicBezTo>
                <a:cubicBezTo>
                  <a:pt x="225539" y="74319"/>
                  <a:pt x="225506" y="74319"/>
                  <a:pt x="225473" y="74286"/>
                </a:cubicBezTo>
                <a:cubicBezTo>
                  <a:pt x="225440" y="74253"/>
                  <a:pt x="225440" y="74220"/>
                  <a:pt x="225406" y="74187"/>
                </a:cubicBezTo>
                <a:cubicBezTo>
                  <a:pt x="225373" y="74154"/>
                  <a:pt x="225340" y="74154"/>
                  <a:pt x="225307" y="74120"/>
                </a:cubicBezTo>
                <a:cubicBezTo>
                  <a:pt x="225274" y="74087"/>
                  <a:pt x="225241" y="74087"/>
                  <a:pt x="225175" y="74087"/>
                </a:cubicBezTo>
                <a:lnTo>
                  <a:pt x="225108" y="74087"/>
                </a:lnTo>
                <a:cubicBezTo>
                  <a:pt x="225042" y="74087"/>
                  <a:pt x="225009" y="74087"/>
                  <a:pt x="224943" y="74054"/>
                </a:cubicBezTo>
                <a:lnTo>
                  <a:pt x="224877" y="74021"/>
                </a:lnTo>
                <a:cubicBezTo>
                  <a:pt x="224844" y="73988"/>
                  <a:pt x="224877" y="73922"/>
                  <a:pt x="224811" y="73922"/>
                </a:cubicBezTo>
                <a:lnTo>
                  <a:pt x="224744" y="73889"/>
                </a:lnTo>
                <a:cubicBezTo>
                  <a:pt x="224711" y="73823"/>
                  <a:pt x="224645" y="73823"/>
                  <a:pt x="224579" y="73823"/>
                </a:cubicBezTo>
                <a:close/>
                <a:moveTo>
                  <a:pt x="226556" y="77483"/>
                </a:moveTo>
                <a:cubicBezTo>
                  <a:pt x="226474" y="77483"/>
                  <a:pt x="226404" y="77507"/>
                  <a:pt x="226333" y="77530"/>
                </a:cubicBezTo>
                <a:cubicBezTo>
                  <a:pt x="226267" y="77563"/>
                  <a:pt x="226300" y="77663"/>
                  <a:pt x="226234" y="77696"/>
                </a:cubicBezTo>
                <a:cubicBezTo>
                  <a:pt x="226201" y="77729"/>
                  <a:pt x="226135" y="77762"/>
                  <a:pt x="226068" y="77762"/>
                </a:cubicBezTo>
                <a:cubicBezTo>
                  <a:pt x="226052" y="77778"/>
                  <a:pt x="226027" y="77787"/>
                  <a:pt x="225998" y="77787"/>
                </a:cubicBezTo>
                <a:cubicBezTo>
                  <a:pt x="225969" y="77787"/>
                  <a:pt x="225936" y="77778"/>
                  <a:pt x="225903" y="77762"/>
                </a:cubicBezTo>
                <a:cubicBezTo>
                  <a:pt x="225771" y="77762"/>
                  <a:pt x="225605" y="77828"/>
                  <a:pt x="225506" y="77828"/>
                </a:cubicBezTo>
                <a:lnTo>
                  <a:pt x="225506" y="77861"/>
                </a:lnTo>
                <a:cubicBezTo>
                  <a:pt x="225638" y="77961"/>
                  <a:pt x="225737" y="78027"/>
                  <a:pt x="225870" y="78093"/>
                </a:cubicBezTo>
                <a:cubicBezTo>
                  <a:pt x="225936" y="78126"/>
                  <a:pt x="225969" y="78192"/>
                  <a:pt x="226035" y="78225"/>
                </a:cubicBezTo>
                <a:cubicBezTo>
                  <a:pt x="226068" y="78258"/>
                  <a:pt x="226135" y="78292"/>
                  <a:pt x="226201" y="78292"/>
                </a:cubicBezTo>
                <a:cubicBezTo>
                  <a:pt x="226223" y="78292"/>
                  <a:pt x="226260" y="78277"/>
                  <a:pt x="226301" y="78277"/>
                </a:cubicBezTo>
                <a:cubicBezTo>
                  <a:pt x="226322" y="78277"/>
                  <a:pt x="226344" y="78281"/>
                  <a:pt x="226366" y="78292"/>
                </a:cubicBezTo>
                <a:cubicBezTo>
                  <a:pt x="226400" y="78325"/>
                  <a:pt x="226333" y="78424"/>
                  <a:pt x="226366" y="78457"/>
                </a:cubicBezTo>
                <a:cubicBezTo>
                  <a:pt x="226400" y="78523"/>
                  <a:pt x="226466" y="78490"/>
                  <a:pt x="226499" y="78556"/>
                </a:cubicBezTo>
                <a:cubicBezTo>
                  <a:pt x="226565" y="78590"/>
                  <a:pt x="226631" y="78623"/>
                  <a:pt x="226664" y="78722"/>
                </a:cubicBezTo>
                <a:cubicBezTo>
                  <a:pt x="226697" y="78788"/>
                  <a:pt x="226697" y="78821"/>
                  <a:pt x="226731" y="78887"/>
                </a:cubicBezTo>
                <a:cubicBezTo>
                  <a:pt x="226731" y="78921"/>
                  <a:pt x="226731" y="78987"/>
                  <a:pt x="226731" y="79053"/>
                </a:cubicBezTo>
                <a:cubicBezTo>
                  <a:pt x="226731" y="79086"/>
                  <a:pt x="226764" y="79152"/>
                  <a:pt x="226797" y="79185"/>
                </a:cubicBezTo>
                <a:cubicBezTo>
                  <a:pt x="226830" y="79252"/>
                  <a:pt x="226896" y="79252"/>
                  <a:pt x="226962" y="79285"/>
                </a:cubicBezTo>
                <a:cubicBezTo>
                  <a:pt x="227095" y="79384"/>
                  <a:pt x="227161" y="79483"/>
                  <a:pt x="227293" y="79583"/>
                </a:cubicBezTo>
                <a:cubicBezTo>
                  <a:pt x="227326" y="79616"/>
                  <a:pt x="227426" y="79583"/>
                  <a:pt x="227459" y="79649"/>
                </a:cubicBezTo>
                <a:cubicBezTo>
                  <a:pt x="227492" y="79682"/>
                  <a:pt x="227558" y="79748"/>
                  <a:pt x="227558" y="79814"/>
                </a:cubicBezTo>
                <a:cubicBezTo>
                  <a:pt x="227591" y="79914"/>
                  <a:pt x="227624" y="80046"/>
                  <a:pt x="227624" y="80145"/>
                </a:cubicBezTo>
                <a:lnTo>
                  <a:pt x="228286" y="80145"/>
                </a:lnTo>
                <a:lnTo>
                  <a:pt x="228286" y="79980"/>
                </a:lnTo>
                <a:cubicBezTo>
                  <a:pt x="228286" y="79914"/>
                  <a:pt x="228320" y="79781"/>
                  <a:pt x="228320" y="79649"/>
                </a:cubicBezTo>
                <a:cubicBezTo>
                  <a:pt x="228320" y="79616"/>
                  <a:pt x="228320" y="79616"/>
                  <a:pt x="228320" y="79583"/>
                </a:cubicBezTo>
                <a:cubicBezTo>
                  <a:pt x="228286" y="79384"/>
                  <a:pt x="228187" y="79185"/>
                  <a:pt x="228055" y="79086"/>
                </a:cubicBezTo>
                <a:cubicBezTo>
                  <a:pt x="227989" y="79053"/>
                  <a:pt x="227922" y="79053"/>
                  <a:pt x="227889" y="78987"/>
                </a:cubicBezTo>
                <a:cubicBezTo>
                  <a:pt x="227856" y="78954"/>
                  <a:pt x="227889" y="78887"/>
                  <a:pt x="227823" y="78821"/>
                </a:cubicBezTo>
                <a:cubicBezTo>
                  <a:pt x="227790" y="78755"/>
                  <a:pt x="227757" y="78689"/>
                  <a:pt x="227724" y="78623"/>
                </a:cubicBezTo>
                <a:cubicBezTo>
                  <a:pt x="227657" y="78556"/>
                  <a:pt x="227624" y="78523"/>
                  <a:pt x="227558" y="78457"/>
                </a:cubicBezTo>
                <a:cubicBezTo>
                  <a:pt x="227492" y="78424"/>
                  <a:pt x="227426" y="78391"/>
                  <a:pt x="227360" y="78358"/>
                </a:cubicBezTo>
                <a:cubicBezTo>
                  <a:pt x="227293" y="78325"/>
                  <a:pt x="227194" y="78358"/>
                  <a:pt x="227194" y="78292"/>
                </a:cubicBezTo>
                <a:lnTo>
                  <a:pt x="227095" y="78126"/>
                </a:lnTo>
                <a:cubicBezTo>
                  <a:pt x="227062" y="78093"/>
                  <a:pt x="227161" y="78027"/>
                  <a:pt x="227161" y="77961"/>
                </a:cubicBezTo>
                <a:lnTo>
                  <a:pt x="227161" y="77497"/>
                </a:lnTo>
                <a:cubicBezTo>
                  <a:pt x="227095" y="77497"/>
                  <a:pt x="227029" y="77530"/>
                  <a:pt x="226995" y="77530"/>
                </a:cubicBezTo>
                <a:cubicBezTo>
                  <a:pt x="226929" y="77530"/>
                  <a:pt x="226896" y="77497"/>
                  <a:pt x="226830" y="77497"/>
                </a:cubicBezTo>
                <a:lnTo>
                  <a:pt x="226664" y="77497"/>
                </a:lnTo>
                <a:cubicBezTo>
                  <a:pt x="226626" y="77487"/>
                  <a:pt x="226590" y="77483"/>
                  <a:pt x="226556" y="77483"/>
                </a:cubicBezTo>
                <a:close/>
                <a:moveTo>
                  <a:pt x="224314" y="77961"/>
                </a:moveTo>
                <a:lnTo>
                  <a:pt x="224314" y="77994"/>
                </a:lnTo>
                <a:cubicBezTo>
                  <a:pt x="224314" y="78093"/>
                  <a:pt x="224281" y="78126"/>
                  <a:pt x="224281" y="78225"/>
                </a:cubicBezTo>
                <a:cubicBezTo>
                  <a:pt x="224281" y="78358"/>
                  <a:pt x="224314" y="78457"/>
                  <a:pt x="224413" y="78523"/>
                </a:cubicBezTo>
                <a:cubicBezTo>
                  <a:pt x="224446" y="78556"/>
                  <a:pt x="224479" y="78623"/>
                  <a:pt x="224546" y="78623"/>
                </a:cubicBezTo>
                <a:lnTo>
                  <a:pt x="225009" y="78623"/>
                </a:lnTo>
                <a:cubicBezTo>
                  <a:pt x="224976" y="78788"/>
                  <a:pt x="224976" y="78954"/>
                  <a:pt x="225009" y="79119"/>
                </a:cubicBezTo>
                <a:cubicBezTo>
                  <a:pt x="225009" y="79185"/>
                  <a:pt x="225075" y="79219"/>
                  <a:pt x="225075" y="79285"/>
                </a:cubicBezTo>
                <a:cubicBezTo>
                  <a:pt x="225142" y="79417"/>
                  <a:pt x="225175" y="79550"/>
                  <a:pt x="225175" y="79715"/>
                </a:cubicBezTo>
                <a:cubicBezTo>
                  <a:pt x="225175" y="79814"/>
                  <a:pt x="225142" y="79847"/>
                  <a:pt x="225142" y="79947"/>
                </a:cubicBezTo>
                <a:cubicBezTo>
                  <a:pt x="225108" y="80046"/>
                  <a:pt x="225075" y="80079"/>
                  <a:pt x="225075" y="80112"/>
                </a:cubicBezTo>
                <a:cubicBezTo>
                  <a:pt x="225108" y="80179"/>
                  <a:pt x="225142" y="80179"/>
                  <a:pt x="225142" y="80212"/>
                </a:cubicBezTo>
                <a:cubicBezTo>
                  <a:pt x="225142" y="80212"/>
                  <a:pt x="225208" y="80278"/>
                  <a:pt x="225241" y="80311"/>
                </a:cubicBezTo>
                <a:cubicBezTo>
                  <a:pt x="225307" y="80377"/>
                  <a:pt x="225340" y="80410"/>
                  <a:pt x="225406" y="80443"/>
                </a:cubicBezTo>
                <a:cubicBezTo>
                  <a:pt x="225473" y="80476"/>
                  <a:pt x="225506" y="80510"/>
                  <a:pt x="225572" y="80510"/>
                </a:cubicBezTo>
                <a:cubicBezTo>
                  <a:pt x="225671" y="80510"/>
                  <a:pt x="225804" y="80510"/>
                  <a:pt x="225903" y="80476"/>
                </a:cubicBezTo>
                <a:lnTo>
                  <a:pt x="225903" y="80476"/>
                </a:lnTo>
                <a:cubicBezTo>
                  <a:pt x="225870" y="80543"/>
                  <a:pt x="225804" y="80576"/>
                  <a:pt x="225771" y="80642"/>
                </a:cubicBezTo>
                <a:cubicBezTo>
                  <a:pt x="225771" y="80708"/>
                  <a:pt x="225771" y="80741"/>
                  <a:pt x="225771" y="80808"/>
                </a:cubicBezTo>
                <a:cubicBezTo>
                  <a:pt x="225771" y="80874"/>
                  <a:pt x="225704" y="80907"/>
                  <a:pt x="225704" y="80973"/>
                </a:cubicBezTo>
                <a:cubicBezTo>
                  <a:pt x="225704" y="81039"/>
                  <a:pt x="225704" y="81072"/>
                  <a:pt x="225737" y="81139"/>
                </a:cubicBezTo>
                <a:cubicBezTo>
                  <a:pt x="225771" y="81172"/>
                  <a:pt x="225837" y="81172"/>
                  <a:pt x="225903" y="81205"/>
                </a:cubicBezTo>
                <a:cubicBezTo>
                  <a:pt x="225969" y="81238"/>
                  <a:pt x="226002" y="81271"/>
                  <a:pt x="226068" y="81304"/>
                </a:cubicBezTo>
                <a:lnTo>
                  <a:pt x="226400" y="81304"/>
                </a:lnTo>
                <a:cubicBezTo>
                  <a:pt x="226433" y="81271"/>
                  <a:pt x="226366" y="81172"/>
                  <a:pt x="226400" y="81139"/>
                </a:cubicBezTo>
                <a:cubicBezTo>
                  <a:pt x="226433" y="81072"/>
                  <a:pt x="226499" y="81105"/>
                  <a:pt x="226565" y="81072"/>
                </a:cubicBezTo>
                <a:lnTo>
                  <a:pt x="226830" y="81072"/>
                </a:lnTo>
                <a:lnTo>
                  <a:pt x="226830" y="80609"/>
                </a:lnTo>
                <a:cubicBezTo>
                  <a:pt x="226830" y="80476"/>
                  <a:pt x="226764" y="80377"/>
                  <a:pt x="226631" y="80311"/>
                </a:cubicBezTo>
                <a:cubicBezTo>
                  <a:pt x="226598" y="80311"/>
                  <a:pt x="226499" y="80311"/>
                  <a:pt x="226466" y="80278"/>
                </a:cubicBezTo>
                <a:cubicBezTo>
                  <a:pt x="226400" y="80245"/>
                  <a:pt x="226366" y="80212"/>
                  <a:pt x="226300" y="80145"/>
                </a:cubicBezTo>
                <a:cubicBezTo>
                  <a:pt x="226300" y="80112"/>
                  <a:pt x="226300" y="80046"/>
                  <a:pt x="226267" y="79980"/>
                </a:cubicBezTo>
                <a:cubicBezTo>
                  <a:pt x="226234" y="79947"/>
                  <a:pt x="226300" y="79881"/>
                  <a:pt x="226267" y="79814"/>
                </a:cubicBezTo>
                <a:cubicBezTo>
                  <a:pt x="226234" y="79781"/>
                  <a:pt x="226168" y="79748"/>
                  <a:pt x="226102" y="79715"/>
                </a:cubicBezTo>
                <a:cubicBezTo>
                  <a:pt x="226035" y="79649"/>
                  <a:pt x="226002" y="79649"/>
                  <a:pt x="225936" y="79616"/>
                </a:cubicBezTo>
                <a:cubicBezTo>
                  <a:pt x="225920" y="79599"/>
                  <a:pt x="225895" y="79599"/>
                  <a:pt x="225866" y="79599"/>
                </a:cubicBezTo>
                <a:cubicBezTo>
                  <a:pt x="225837" y="79599"/>
                  <a:pt x="225804" y="79599"/>
                  <a:pt x="225771" y="79583"/>
                </a:cubicBezTo>
                <a:cubicBezTo>
                  <a:pt x="225737" y="79550"/>
                  <a:pt x="225737" y="79483"/>
                  <a:pt x="225704" y="79417"/>
                </a:cubicBezTo>
                <a:cubicBezTo>
                  <a:pt x="225671" y="79351"/>
                  <a:pt x="225638" y="79318"/>
                  <a:pt x="225605" y="79252"/>
                </a:cubicBezTo>
                <a:cubicBezTo>
                  <a:pt x="225605" y="79185"/>
                  <a:pt x="225605" y="79053"/>
                  <a:pt x="225605" y="78921"/>
                </a:cubicBezTo>
                <a:cubicBezTo>
                  <a:pt x="225605" y="78821"/>
                  <a:pt x="225539" y="78821"/>
                  <a:pt x="225506" y="78788"/>
                </a:cubicBezTo>
                <a:cubicBezTo>
                  <a:pt x="225406" y="78656"/>
                  <a:pt x="225340" y="78556"/>
                  <a:pt x="225208" y="78490"/>
                </a:cubicBezTo>
                <a:cubicBezTo>
                  <a:pt x="225108" y="78424"/>
                  <a:pt x="225009" y="78424"/>
                  <a:pt x="224877" y="78325"/>
                </a:cubicBezTo>
                <a:cubicBezTo>
                  <a:pt x="224777" y="78258"/>
                  <a:pt x="224811" y="78192"/>
                  <a:pt x="224777" y="78159"/>
                </a:cubicBezTo>
                <a:cubicBezTo>
                  <a:pt x="224711" y="78126"/>
                  <a:pt x="224645" y="78093"/>
                  <a:pt x="224612" y="78027"/>
                </a:cubicBezTo>
                <a:cubicBezTo>
                  <a:pt x="224513" y="77994"/>
                  <a:pt x="224413" y="77961"/>
                  <a:pt x="224314" y="77961"/>
                </a:cubicBezTo>
                <a:close/>
                <a:moveTo>
                  <a:pt x="223950" y="78556"/>
                </a:moveTo>
                <a:lnTo>
                  <a:pt x="223950" y="78556"/>
                </a:lnTo>
                <a:cubicBezTo>
                  <a:pt x="223917" y="78623"/>
                  <a:pt x="223884" y="78689"/>
                  <a:pt x="223884" y="78722"/>
                </a:cubicBezTo>
                <a:cubicBezTo>
                  <a:pt x="223784" y="78887"/>
                  <a:pt x="223652" y="78954"/>
                  <a:pt x="223586" y="79086"/>
                </a:cubicBezTo>
                <a:lnTo>
                  <a:pt x="223586" y="79252"/>
                </a:lnTo>
                <a:cubicBezTo>
                  <a:pt x="223586" y="79318"/>
                  <a:pt x="223486" y="79351"/>
                  <a:pt x="223453" y="79417"/>
                </a:cubicBezTo>
                <a:cubicBezTo>
                  <a:pt x="223420" y="79483"/>
                  <a:pt x="223420" y="79550"/>
                  <a:pt x="223387" y="79583"/>
                </a:cubicBezTo>
                <a:cubicBezTo>
                  <a:pt x="223354" y="79649"/>
                  <a:pt x="223255" y="79649"/>
                  <a:pt x="223222" y="79715"/>
                </a:cubicBezTo>
                <a:cubicBezTo>
                  <a:pt x="223188" y="79781"/>
                  <a:pt x="223155" y="79814"/>
                  <a:pt x="223122" y="79881"/>
                </a:cubicBezTo>
                <a:cubicBezTo>
                  <a:pt x="223089" y="79914"/>
                  <a:pt x="223089" y="79980"/>
                  <a:pt x="223056" y="80046"/>
                </a:cubicBezTo>
                <a:cubicBezTo>
                  <a:pt x="223023" y="80079"/>
                  <a:pt x="222924" y="80079"/>
                  <a:pt x="222890" y="80145"/>
                </a:cubicBezTo>
                <a:cubicBezTo>
                  <a:pt x="222857" y="80212"/>
                  <a:pt x="222890" y="80278"/>
                  <a:pt x="222890" y="80311"/>
                </a:cubicBezTo>
                <a:cubicBezTo>
                  <a:pt x="222890" y="80377"/>
                  <a:pt x="222890" y="80443"/>
                  <a:pt x="222890" y="80476"/>
                </a:cubicBezTo>
                <a:cubicBezTo>
                  <a:pt x="222890" y="80543"/>
                  <a:pt x="222791" y="80576"/>
                  <a:pt x="222758" y="80642"/>
                </a:cubicBezTo>
                <a:cubicBezTo>
                  <a:pt x="222725" y="80708"/>
                  <a:pt x="222692" y="80774"/>
                  <a:pt x="222659" y="80808"/>
                </a:cubicBezTo>
                <a:cubicBezTo>
                  <a:pt x="222593" y="80874"/>
                  <a:pt x="222626" y="80940"/>
                  <a:pt x="222559" y="80973"/>
                </a:cubicBezTo>
                <a:cubicBezTo>
                  <a:pt x="222526" y="81006"/>
                  <a:pt x="222328" y="80973"/>
                  <a:pt x="222228" y="81039"/>
                </a:cubicBezTo>
                <a:cubicBezTo>
                  <a:pt x="222162" y="81139"/>
                  <a:pt x="222228" y="81172"/>
                  <a:pt x="222195" y="81205"/>
                </a:cubicBezTo>
                <a:cubicBezTo>
                  <a:pt x="222162" y="81271"/>
                  <a:pt x="222096" y="81304"/>
                  <a:pt x="222030" y="81337"/>
                </a:cubicBezTo>
                <a:cubicBezTo>
                  <a:pt x="221997" y="81370"/>
                  <a:pt x="221930" y="81370"/>
                  <a:pt x="221864" y="81370"/>
                </a:cubicBezTo>
                <a:cubicBezTo>
                  <a:pt x="221842" y="81370"/>
                  <a:pt x="221805" y="81356"/>
                  <a:pt x="221764" y="81356"/>
                </a:cubicBezTo>
                <a:cubicBezTo>
                  <a:pt x="221743" y="81356"/>
                  <a:pt x="221721" y="81359"/>
                  <a:pt x="221699" y="81370"/>
                </a:cubicBezTo>
                <a:cubicBezTo>
                  <a:pt x="221666" y="81403"/>
                  <a:pt x="221633" y="81470"/>
                  <a:pt x="221599" y="81536"/>
                </a:cubicBezTo>
                <a:cubicBezTo>
                  <a:pt x="221533" y="81635"/>
                  <a:pt x="221500" y="81768"/>
                  <a:pt x="221467" y="81867"/>
                </a:cubicBezTo>
                <a:cubicBezTo>
                  <a:pt x="221533" y="81867"/>
                  <a:pt x="221566" y="81900"/>
                  <a:pt x="221633" y="81900"/>
                </a:cubicBezTo>
                <a:cubicBezTo>
                  <a:pt x="221699" y="81900"/>
                  <a:pt x="221732" y="81867"/>
                  <a:pt x="221798" y="81867"/>
                </a:cubicBezTo>
                <a:lnTo>
                  <a:pt x="221964" y="81867"/>
                </a:lnTo>
                <a:cubicBezTo>
                  <a:pt x="222030" y="81834"/>
                  <a:pt x="222063" y="81801"/>
                  <a:pt x="222129" y="81734"/>
                </a:cubicBezTo>
                <a:cubicBezTo>
                  <a:pt x="222162" y="81701"/>
                  <a:pt x="222195" y="81635"/>
                  <a:pt x="222228" y="81569"/>
                </a:cubicBezTo>
                <a:cubicBezTo>
                  <a:pt x="222228" y="81536"/>
                  <a:pt x="222228" y="81470"/>
                  <a:pt x="222228" y="81403"/>
                </a:cubicBezTo>
                <a:cubicBezTo>
                  <a:pt x="222295" y="81304"/>
                  <a:pt x="222361" y="81205"/>
                  <a:pt x="222493" y="81139"/>
                </a:cubicBezTo>
                <a:cubicBezTo>
                  <a:pt x="222526" y="81105"/>
                  <a:pt x="222593" y="81105"/>
                  <a:pt x="222659" y="81105"/>
                </a:cubicBezTo>
                <a:cubicBezTo>
                  <a:pt x="222692" y="81072"/>
                  <a:pt x="222758" y="81006"/>
                  <a:pt x="222824" y="81006"/>
                </a:cubicBezTo>
                <a:lnTo>
                  <a:pt x="223188" y="81006"/>
                </a:lnTo>
                <a:lnTo>
                  <a:pt x="223188" y="80675"/>
                </a:lnTo>
                <a:cubicBezTo>
                  <a:pt x="223188" y="80576"/>
                  <a:pt x="223255" y="80476"/>
                  <a:pt x="223288" y="80344"/>
                </a:cubicBezTo>
                <a:cubicBezTo>
                  <a:pt x="223354" y="80245"/>
                  <a:pt x="223420" y="80145"/>
                  <a:pt x="223486" y="80046"/>
                </a:cubicBezTo>
                <a:cubicBezTo>
                  <a:pt x="223553" y="79980"/>
                  <a:pt x="223619" y="79980"/>
                  <a:pt x="223652" y="79947"/>
                </a:cubicBezTo>
                <a:cubicBezTo>
                  <a:pt x="223718" y="79914"/>
                  <a:pt x="223784" y="79914"/>
                  <a:pt x="223817" y="79881"/>
                </a:cubicBezTo>
                <a:cubicBezTo>
                  <a:pt x="223851" y="79814"/>
                  <a:pt x="223884" y="79748"/>
                  <a:pt x="223851" y="79682"/>
                </a:cubicBezTo>
                <a:cubicBezTo>
                  <a:pt x="223884" y="79550"/>
                  <a:pt x="223884" y="79417"/>
                  <a:pt x="223851" y="79285"/>
                </a:cubicBezTo>
                <a:cubicBezTo>
                  <a:pt x="223851" y="79252"/>
                  <a:pt x="223917" y="79185"/>
                  <a:pt x="223917" y="79152"/>
                </a:cubicBezTo>
                <a:cubicBezTo>
                  <a:pt x="223917" y="78987"/>
                  <a:pt x="223950" y="78722"/>
                  <a:pt x="223950" y="78556"/>
                </a:cubicBezTo>
                <a:close/>
                <a:moveTo>
                  <a:pt x="63428" y="16850"/>
                </a:moveTo>
                <a:lnTo>
                  <a:pt x="62302" y="16982"/>
                </a:lnTo>
                <a:lnTo>
                  <a:pt x="61276" y="17810"/>
                </a:lnTo>
                <a:lnTo>
                  <a:pt x="60680" y="18936"/>
                </a:lnTo>
                <a:lnTo>
                  <a:pt x="60614" y="20392"/>
                </a:lnTo>
                <a:lnTo>
                  <a:pt x="61574" y="20525"/>
                </a:lnTo>
                <a:lnTo>
                  <a:pt x="62236" y="20591"/>
                </a:lnTo>
                <a:lnTo>
                  <a:pt x="62501" y="21121"/>
                </a:lnTo>
                <a:lnTo>
                  <a:pt x="62501" y="21121"/>
                </a:lnTo>
                <a:lnTo>
                  <a:pt x="61772" y="20988"/>
                </a:lnTo>
                <a:lnTo>
                  <a:pt x="61011" y="21187"/>
                </a:lnTo>
                <a:lnTo>
                  <a:pt x="61640" y="21849"/>
                </a:lnTo>
                <a:lnTo>
                  <a:pt x="62534" y="21849"/>
                </a:lnTo>
                <a:lnTo>
                  <a:pt x="62997" y="21683"/>
                </a:lnTo>
                <a:lnTo>
                  <a:pt x="63593" y="22081"/>
                </a:lnTo>
                <a:lnTo>
                  <a:pt x="64752" y="22445"/>
                </a:lnTo>
                <a:lnTo>
                  <a:pt x="64057" y="22643"/>
                </a:lnTo>
                <a:lnTo>
                  <a:pt x="64024" y="23239"/>
                </a:lnTo>
                <a:lnTo>
                  <a:pt x="64487" y="23636"/>
                </a:lnTo>
                <a:lnTo>
                  <a:pt x="63726" y="24729"/>
                </a:lnTo>
                <a:lnTo>
                  <a:pt x="63361" y="25523"/>
                </a:lnTo>
                <a:lnTo>
                  <a:pt x="62799" y="26086"/>
                </a:lnTo>
                <a:lnTo>
                  <a:pt x="62269" y="25854"/>
                </a:lnTo>
                <a:lnTo>
                  <a:pt x="61839" y="24928"/>
                </a:lnTo>
                <a:lnTo>
                  <a:pt x="62269" y="24332"/>
                </a:lnTo>
                <a:lnTo>
                  <a:pt x="61243" y="23438"/>
                </a:lnTo>
                <a:lnTo>
                  <a:pt x="60415" y="24133"/>
                </a:lnTo>
                <a:lnTo>
                  <a:pt x="59290" y="22875"/>
                </a:lnTo>
                <a:lnTo>
                  <a:pt x="58859" y="22710"/>
                </a:lnTo>
                <a:lnTo>
                  <a:pt x="58959" y="22081"/>
                </a:lnTo>
                <a:lnTo>
                  <a:pt x="58793" y="21319"/>
                </a:lnTo>
                <a:lnTo>
                  <a:pt x="58263" y="21253"/>
                </a:lnTo>
                <a:lnTo>
                  <a:pt x="58230" y="20657"/>
                </a:lnTo>
                <a:lnTo>
                  <a:pt x="57370" y="19962"/>
                </a:lnTo>
                <a:lnTo>
                  <a:pt x="56343" y="19896"/>
                </a:lnTo>
                <a:lnTo>
                  <a:pt x="56178" y="20326"/>
                </a:lnTo>
                <a:lnTo>
                  <a:pt x="55747" y="20359"/>
                </a:lnTo>
                <a:lnTo>
                  <a:pt x="55284" y="21021"/>
                </a:lnTo>
                <a:lnTo>
                  <a:pt x="55516" y="21551"/>
                </a:lnTo>
                <a:lnTo>
                  <a:pt x="55416" y="21948"/>
                </a:lnTo>
                <a:lnTo>
                  <a:pt x="56244" y="22643"/>
                </a:lnTo>
                <a:lnTo>
                  <a:pt x="57005" y="23107"/>
                </a:lnTo>
                <a:lnTo>
                  <a:pt x="56774" y="23703"/>
                </a:lnTo>
                <a:lnTo>
                  <a:pt x="55913" y="23537"/>
                </a:lnTo>
                <a:lnTo>
                  <a:pt x="56145" y="24232"/>
                </a:lnTo>
                <a:lnTo>
                  <a:pt x="56873" y="24199"/>
                </a:lnTo>
                <a:lnTo>
                  <a:pt x="57701" y="23703"/>
                </a:lnTo>
                <a:lnTo>
                  <a:pt x="57701" y="24431"/>
                </a:lnTo>
                <a:lnTo>
                  <a:pt x="56277" y="25159"/>
                </a:lnTo>
                <a:lnTo>
                  <a:pt x="56410" y="26219"/>
                </a:lnTo>
                <a:lnTo>
                  <a:pt x="55516" y="25656"/>
                </a:lnTo>
                <a:lnTo>
                  <a:pt x="55747" y="24928"/>
                </a:lnTo>
                <a:lnTo>
                  <a:pt x="55185" y="24928"/>
                </a:lnTo>
                <a:lnTo>
                  <a:pt x="55152" y="24232"/>
                </a:lnTo>
                <a:lnTo>
                  <a:pt x="55681" y="24232"/>
                </a:lnTo>
                <a:lnTo>
                  <a:pt x="55516" y="23206"/>
                </a:lnTo>
                <a:lnTo>
                  <a:pt x="54225" y="22610"/>
                </a:lnTo>
                <a:lnTo>
                  <a:pt x="53927" y="23339"/>
                </a:lnTo>
                <a:lnTo>
                  <a:pt x="53232" y="23670"/>
                </a:lnTo>
                <a:lnTo>
                  <a:pt x="54423" y="24431"/>
                </a:lnTo>
                <a:lnTo>
                  <a:pt x="53861" y="24894"/>
                </a:lnTo>
                <a:lnTo>
                  <a:pt x="53662" y="25457"/>
                </a:lnTo>
                <a:lnTo>
                  <a:pt x="51444" y="25523"/>
                </a:lnTo>
                <a:lnTo>
                  <a:pt x="50351" y="25093"/>
                </a:lnTo>
                <a:lnTo>
                  <a:pt x="49524" y="24961"/>
                </a:lnTo>
                <a:lnTo>
                  <a:pt x="48465" y="24365"/>
                </a:lnTo>
                <a:lnTo>
                  <a:pt x="47736" y="24762"/>
                </a:lnTo>
                <a:lnTo>
                  <a:pt x="46578" y="25259"/>
                </a:lnTo>
                <a:lnTo>
                  <a:pt x="46876" y="25954"/>
                </a:lnTo>
                <a:lnTo>
                  <a:pt x="46710" y="27013"/>
                </a:lnTo>
                <a:lnTo>
                  <a:pt x="46015" y="25755"/>
                </a:lnTo>
                <a:lnTo>
                  <a:pt x="44922" y="25259"/>
                </a:lnTo>
                <a:lnTo>
                  <a:pt x="43664" y="25490"/>
                </a:lnTo>
                <a:lnTo>
                  <a:pt x="40983" y="25259"/>
                </a:lnTo>
                <a:lnTo>
                  <a:pt x="40950" y="24894"/>
                </a:lnTo>
                <a:lnTo>
                  <a:pt x="41877" y="24563"/>
                </a:lnTo>
                <a:lnTo>
                  <a:pt x="40553" y="23868"/>
                </a:lnTo>
                <a:lnTo>
                  <a:pt x="39692" y="23934"/>
                </a:lnTo>
                <a:lnTo>
                  <a:pt x="37275" y="23239"/>
                </a:lnTo>
                <a:lnTo>
                  <a:pt x="36713" y="22710"/>
                </a:lnTo>
                <a:lnTo>
                  <a:pt x="35587" y="22577"/>
                </a:lnTo>
                <a:lnTo>
                  <a:pt x="34958" y="22610"/>
                </a:lnTo>
                <a:lnTo>
                  <a:pt x="34660" y="23074"/>
                </a:lnTo>
                <a:lnTo>
                  <a:pt x="34064" y="23206"/>
                </a:lnTo>
                <a:lnTo>
                  <a:pt x="33435" y="22180"/>
                </a:lnTo>
                <a:lnTo>
                  <a:pt x="33038" y="23074"/>
                </a:lnTo>
                <a:lnTo>
                  <a:pt x="32310" y="22941"/>
                </a:lnTo>
                <a:lnTo>
                  <a:pt x="31614" y="21783"/>
                </a:lnTo>
                <a:lnTo>
                  <a:pt x="30787" y="21551"/>
                </a:lnTo>
                <a:lnTo>
                  <a:pt x="30522" y="22345"/>
                </a:lnTo>
                <a:lnTo>
                  <a:pt x="29992" y="22809"/>
                </a:lnTo>
                <a:lnTo>
                  <a:pt x="29165" y="22941"/>
                </a:lnTo>
                <a:lnTo>
                  <a:pt x="28105" y="23305"/>
                </a:lnTo>
                <a:lnTo>
                  <a:pt x="27046" y="23835"/>
                </a:lnTo>
                <a:lnTo>
                  <a:pt x="27907" y="23007"/>
                </a:lnTo>
                <a:lnTo>
                  <a:pt x="28801" y="22776"/>
                </a:lnTo>
                <a:lnTo>
                  <a:pt x="29463" y="22544"/>
                </a:lnTo>
                <a:lnTo>
                  <a:pt x="29728" y="22114"/>
                </a:lnTo>
                <a:lnTo>
                  <a:pt x="29363" y="22047"/>
                </a:lnTo>
                <a:lnTo>
                  <a:pt x="28271" y="22412"/>
                </a:lnTo>
                <a:lnTo>
                  <a:pt x="27046" y="22941"/>
                </a:lnTo>
                <a:lnTo>
                  <a:pt x="26351" y="22974"/>
                </a:lnTo>
                <a:lnTo>
                  <a:pt x="25722" y="22974"/>
                </a:lnTo>
                <a:lnTo>
                  <a:pt x="24365" y="23703"/>
                </a:lnTo>
                <a:lnTo>
                  <a:pt x="23140" y="23570"/>
                </a:lnTo>
                <a:lnTo>
                  <a:pt x="22114" y="22809"/>
                </a:lnTo>
                <a:lnTo>
                  <a:pt x="20293" y="22710"/>
                </a:lnTo>
                <a:lnTo>
                  <a:pt x="19631" y="22312"/>
                </a:lnTo>
                <a:lnTo>
                  <a:pt x="18704" y="22147"/>
                </a:lnTo>
                <a:lnTo>
                  <a:pt x="17545" y="22378"/>
                </a:lnTo>
                <a:lnTo>
                  <a:pt x="16817" y="21981"/>
                </a:lnTo>
                <a:lnTo>
                  <a:pt x="15658" y="21981"/>
                </a:lnTo>
                <a:lnTo>
                  <a:pt x="14400" y="21650"/>
                </a:lnTo>
                <a:lnTo>
                  <a:pt x="12348" y="21650"/>
                </a:lnTo>
                <a:lnTo>
                  <a:pt x="12116" y="21087"/>
                </a:lnTo>
                <a:lnTo>
                  <a:pt x="10329" y="21054"/>
                </a:lnTo>
                <a:lnTo>
                  <a:pt x="9600" y="21121"/>
                </a:lnTo>
                <a:lnTo>
                  <a:pt x="9600" y="21121"/>
                </a:lnTo>
                <a:lnTo>
                  <a:pt x="9799" y="20690"/>
                </a:lnTo>
                <a:lnTo>
                  <a:pt x="8740" y="20657"/>
                </a:lnTo>
                <a:lnTo>
                  <a:pt x="7813" y="21154"/>
                </a:lnTo>
                <a:lnTo>
                  <a:pt x="6356" y="21154"/>
                </a:lnTo>
                <a:lnTo>
                  <a:pt x="5230" y="21981"/>
                </a:lnTo>
                <a:lnTo>
                  <a:pt x="4403" y="21981"/>
                </a:lnTo>
                <a:lnTo>
                  <a:pt x="3675" y="22577"/>
                </a:lnTo>
                <a:lnTo>
                  <a:pt x="3575" y="23305"/>
                </a:lnTo>
                <a:lnTo>
                  <a:pt x="2681" y="23901"/>
                </a:lnTo>
                <a:lnTo>
                  <a:pt x="1225" y="23967"/>
                </a:lnTo>
                <a:lnTo>
                  <a:pt x="927" y="24795"/>
                </a:lnTo>
                <a:lnTo>
                  <a:pt x="2582" y="25523"/>
                </a:lnTo>
                <a:lnTo>
                  <a:pt x="3145" y="26285"/>
                </a:lnTo>
                <a:lnTo>
                  <a:pt x="4105" y="26649"/>
                </a:lnTo>
                <a:lnTo>
                  <a:pt x="4701" y="27576"/>
                </a:lnTo>
                <a:lnTo>
                  <a:pt x="3807" y="27675"/>
                </a:lnTo>
                <a:lnTo>
                  <a:pt x="2979" y="27510"/>
                </a:lnTo>
                <a:lnTo>
                  <a:pt x="2880" y="26814"/>
                </a:lnTo>
                <a:lnTo>
                  <a:pt x="1854" y="27344"/>
                </a:lnTo>
                <a:lnTo>
                  <a:pt x="1026" y="27410"/>
                </a:lnTo>
                <a:lnTo>
                  <a:pt x="0" y="28238"/>
                </a:lnTo>
                <a:lnTo>
                  <a:pt x="497" y="28536"/>
                </a:lnTo>
                <a:lnTo>
                  <a:pt x="1026" y="28966"/>
                </a:lnTo>
                <a:lnTo>
                  <a:pt x="1357" y="29860"/>
                </a:lnTo>
                <a:lnTo>
                  <a:pt x="3973" y="29562"/>
                </a:lnTo>
                <a:lnTo>
                  <a:pt x="4635" y="29165"/>
                </a:lnTo>
                <a:lnTo>
                  <a:pt x="5330" y="29231"/>
                </a:lnTo>
                <a:lnTo>
                  <a:pt x="5164" y="29992"/>
                </a:lnTo>
                <a:lnTo>
                  <a:pt x="5164" y="30886"/>
                </a:lnTo>
                <a:lnTo>
                  <a:pt x="4237" y="30952"/>
                </a:lnTo>
                <a:lnTo>
                  <a:pt x="3277" y="31250"/>
                </a:lnTo>
                <a:lnTo>
                  <a:pt x="2450" y="31184"/>
                </a:lnTo>
                <a:lnTo>
                  <a:pt x="2218" y="32078"/>
                </a:lnTo>
                <a:lnTo>
                  <a:pt x="1258" y="32972"/>
                </a:lnTo>
                <a:lnTo>
                  <a:pt x="1457" y="33601"/>
                </a:lnTo>
                <a:lnTo>
                  <a:pt x="1887" y="33667"/>
                </a:lnTo>
                <a:lnTo>
                  <a:pt x="2052" y="34164"/>
                </a:lnTo>
                <a:lnTo>
                  <a:pt x="2417" y="34925"/>
                </a:lnTo>
                <a:lnTo>
                  <a:pt x="3509" y="35289"/>
                </a:lnTo>
                <a:lnTo>
                  <a:pt x="4039" y="34693"/>
                </a:lnTo>
                <a:lnTo>
                  <a:pt x="4668" y="35521"/>
                </a:lnTo>
                <a:lnTo>
                  <a:pt x="4535" y="36646"/>
                </a:lnTo>
                <a:lnTo>
                  <a:pt x="5098" y="36646"/>
                </a:lnTo>
                <a:lnTo>
                  <a:pt x="5462" y="36448"/>
                </a:lnTo>
                <a:lnTo>
                  <a:pt x="6323" y="36415"/>
                </a:lnTo>
                <a:lnTo>
                  <a:pt x="6886" y="36746"/>
                </a:lnTo>
                <a:lnTo>
                  <a:pt x="7217" y="36150"/>
                </a:lnTo>
                <a:lnTo>
                  <a:pt x="7746" y="36580"/>
                </a:lnTo>
                <a:lnTo>
                  <a:pt x="8408" y="36216"/>
                </a:lnTo>
                <a:lnTo>
                  <a:pt x="8408" y="36216"/>
                </a:lnTo>
                <a:cubicBezTo>
                  <a:pt x="8210" y="36547"/>
                  <a:pt x="8077" y="36878"/>
                  <a:pt x="7978" y="37242"/>
                </a:cubicBezTo>
                <a:cubicBezTo>
                  <a:pt x="7978" y="37474"/>
                  <a:pt x="7548" y="37838"/>
                  <a:pt x="7283" y="37971"/>
                </a:cubicBezTo>
                <a:cubicBezTo>
                  <a:pt x="7051" y="38103"/>
                  <a:pt x="6058" y="38964"/>
                  <a:pt x="6058" y="38964"/>
                </a:cubicBezTo>
                <a:lnTo>
                  <a:pt x="5595" y="39526"/>
                </a:lnTo>
                <a:lnTo>
                  <a:pt x="4767" y="39560"/>
                </a:lnTo>
                <a:lnTo>
                  <a:pt x="3939" y="40122"/>
                </a:lnTo>
                <a:lnTo>
                  <a:pt x="2847" y="40387"/>
                </a:lnTo>
                <a:lnTo>
                  <a:pt x="1953" y="41149"/>
                </a:lnTo>
                <a:lnTo>
                  <a:pt x="2483" y="41380"/>
                </a:lnTo>
                <a:lnTo>
                  <a:pt x="3443" y="40685"/>
                </a:lnTo>
                <a:lnTo>
                  <a:pt x="4039" y="40652"/>
                </a:lnTo>
                <a:lnTo>
                  <a:pt x="5065" y="40122"/>
                </a:lnTo>
                <a:lnTo>
                  <a:pt x="6190" y="39626"/>
                </a:lnTo>
                <a:lnTo>
                  <a:pt x="8508" y="38533"/>
                </a:lnTo>
                <a:lnTo>
                  <a:pt x="8839" y="37838"/>
                </a:lnTo>
                <a:lnTo>
                  <a:pt x="11222" y="36514"/>
                </a:lnTo>
                <a:lnTo>
                  <a:pt x="10626" y="35620"/>
                </a:lnTo>
                <a:lnTo>
                  <a:pt x="11851" y="34925"/>
                </a:lnTo>
                <a:lnTo>
                  <a:pt x="12513" y="33833"/>
                </a:lnTo>
                <a:lnTo>
                  <a:pt x="13573" y="33568"/>
                </a:lnTo>
                <a:lnTo>
                  <a:pt x="14135" y="33899"/>
                </a:lnTo>
                <a:lnTo>
                  <a:pt x="12878" y="34395"/>
                </a:lnTo>
                <a:lnTo>
                  <a:pt x="12546" y="35057"/>
                </a:lnTo>
                <a:lnTo>
                  <a:pt x="12712" y="35786"/>
                </a:lnTo>
                <a:lnTo>
                  <a:pt x="14301" y="34991"/>
                </a:lnTo>
                <a:lnTo>
                  <a:pt x="15460" y="34793"/>
                </a:lnTo>
                <a:lnTo>
                  <a:pt x="15162" y="34263"/>
                </a:lnTo>
                <a:cubicBezTo>
                  <a:pt x="15062" y="34197"/>
                  <a:pt x="15029" y="34064"/>
                  <a:pt x="14996" y="33932"/>
                </a:cubicBezTo>
                <a:cubicBezTo>
                  <a:pt x="14996" y="33840"/>
                  <a:pt x="15109" y="33819"/>
                  <a:pt x="15208" y="33819"/>
                </a:cubicBezTo>
                <a:cubicBezTo>
                  <a:pt x="15288" y="33819"/>
                  <a:pt x="15360" y="33833"/>
                  <a:pt x="15360" y="33833"/>
                </a:cubicBezTo>
                <a:lnTo>
                  <a:pt x="16387" y="33866"/>
                </a:lnTo>
                <a:lnTo>
                  <a:pt x="17280" y="34462"/>
                </a:lnTo>
                <a:lnTo>
                  <a:pt x="18207" y="34958"/>
                </a:lnTo>
                <a:lnTo>
                  <a:pt x="19200" y="35190"/>
                </a:lnTo>
                <a:lnTo>
                  <a:pt x="20028" y="34991"/>
                </a:lnTo>
                <a:lnTo>
                  <a:pt x="20690" y="35289"/>
                </a:lnTo>
                <a:lnTo>
                  <a:pt x="21352" y="35289"/>
                </a:lnTo>
                <a:lnTo>
                  <a:pt x="22014" y="35819"/>
                </a:lnTo>
                <a:lnTo>
                  <a:pt x="23007" y="36315"/>
                </a:lnTo>
                <a:lnTo>
                  <a:pt x="23537" y="36878"/>
                </a:lnTo>
                <a:cubicBezTo>
                  <a:pt x="23802" y="36977"/>
                  <a:pt x="24067" y="37044"/>
                  <a:pt x="24332" y="37077"/>
                </a:cubicBezTo>
                <a:cubicBezTo>
                  <a:pt x="24464" y="37044"/>
                  <a:pt x="24630" y="37011"/>
                  <a:pt x="24729" y="36911"/>
                </a:cubicBezTo>
                <a:lnTo>
                  <a:pt x="25358" y="37275"/>
                </a:lnTo>
                <a:lnTo>
                  <a:pt x="25755" y="37838"/>
                </a:lnTo>
                <a:lnTo>
                  <a:pt x="26715" y="38103"/>
                </a:lnTo>
                <a:lnTo>
                  <a:pt x="26550" y="38633"/>
                </a:lnTo>
                <a:lnTo>
                  <a:pt x="27443" y="38997"/>
                </a:lnTo>
                <a:lnTo>
                  <a:pt x="27278" y="39460"/>
                </a:lnTo>
                <a:lnTo>
                  <a:pt x="27841" y="39692"/>
                </a:lnTo>
                <a:lnTo>
                  <a:pt x="28403" y="39758"/>
                </a:lnTo>
                <a:lnTo>
                  <a:pt x="28470" y="40321"/>
                </a:lnTo>
                <a:lnTo>
                  <a:pt x="28900" y="40950"/>
                </a:lnTo>
                <a:lnTo>
                  <a:pt x="29032" y="41645"/>
                </a:lnTo>
                <a:lnTo>
                  <a:pt x="29264" y="42274"/>
                </a:lnTo>
                <a:lnTo>
                  <a:pt x="29992" y="42373"/>
                </a:lnTo>
                <a:lnTo>
                  <a:pt x="30191" y="43135"/>
                </a:lnTo>
                <a:lnTo>
                  <a:pt x="30986" y="43863"/>
                </a:lnTo>
                <a:lnTo>
                  <a:pt x="31184" y="44393"/>
                </a:lnTo>
                <a:lnTo>
                  <a:pt x="31946" y="44823"/>
                </a:lnTo>
                <a:lnTo>
                  <a:pt x="32740" y="45088"/>
                </a:lnTo>
                <a:lnTo>
                  <a:pt x="33369" y="45287"/>
                </a:lnTo>
                <a:lnTo>
                  <a:pt x="33501" y="45717"/>
                </a:lnTo>
                <a:lnTo>
                  <a:pt x="34329" y="46247"/>
                </a:lnTo>
                <a:lnTo>
                  <a:pt x="34925" y="46677"/>
                </a:lnTo>
                <a:lnTo>
                  <a:pt x="35256" y="47670"/>
                </a:lnTo>
                <a:lnTo>
                  <a:pt x="35256" y="48432"/>
                </a:lnTo>
                <a:lnTo>
                  <a:pt x="34793" y="47935"/>
                </a:lnTo>
                <a:lnTo>
                  <a:pt x="34230" y="47306"/>
                </a:lnTo>
                <a:lnTo>
                  <a:pt x="34097" y="46876"/>
                </a:lnTo>
                <a:lnTo>
                  <a:pt x="33468" y="46478"/>
                </a:lnTo>
                <a:lnTo>
                  <a:pt x="33005" y="46313"/>
                </a:lnTo>
                <a:lnTo>
                  <a:pt x="32939" y="45651"/>
                </a:lnTo>
                <a:lnTo>
                  <a:pt x="32409" y="45651"/>
                </a:lnTo>
                <a:lnTo>
                  <a:pt x="31946" y="45320"/>
                </a:lnTo>
                <a:lnTo>
                  <a:pt x="31548" y="45154"/>
                </a:lnTo>
                <a:lnTo>
                  <a:pt x="31118" y="45055"/>
                </a:lnTo>
                <a:lnTo>
                  <a:pt x="30654" y="45121"/>
                </a:lnTo>
                <a:lnTo>
                  <a:pt x="31052" y="45651"/>
                </a:lnTo>
                <a:lnTo>
                  <a:pt x="31581" y="45982"/>
                </a:lnTo>
                <a:lnTo>
                  <a:pt x="32111" y="46412"/>
                </a:lnTo>
                <a:lnTo>
                  <a:pt x="33204" y="47140"/>
                </a:lnTo>
                <a:lnTo>
                  <a:pt x="33568" y="47935"/>
                </a:lnTo>
                <a:lnTo>
                  <a:pt x="33998" y="48895"/>
                </a:lnTo>
                <a:lnTo>
                  <a:pt x="33965" y="49690"/>
                </a:lnTo>
                <a:lnTo>
                  <a:pt x="33866" y="50749"/>
                </a:lnTo>
                <a:lnTo>
                  <a:pt x="33866" y="51907"/>
                </a:lnTo>
                <a:lnTo>
                  <a:pt x="33501" y="52205"/>
                </a:lnTo>
                <a:lnTo>
                  <a:pt x="33501" y="52967"/>
                </a:lnTo>
                <a:lnTo>
                  <a:pt x="33965" y="53794"/>
                </a:lnTo>
                <a:lnTo>
                  <a:pt x="33832" y="54556"/>
                </a:lnTo>
                <a:lnTo>
                  <a:pt x="33932" y="55185"/>
                </a:lnTo>
                <a:lnTo>
                  <a:pt x="34263" y="55714"/>
                </a:lnTo>
                <a:lnTo>
                  <a:pt x="34230" y="56476"/>
                </a:lnTo>
                <a:lnTo>
                  <a:pt x="34660" y="57138"/>
                </a:lnTo>
                <a:lnTo>
                  <a:pt x="35256" y="57668"/>
                </a:lnTo>
                <a:lnTo>
                  <a:pt x="35620" y="58760"/>
                </a:lnTo>
                <a:lnTo>
                  <a:pt x="36150" y="59190"/>
                </a:lnTo>
                <a:lnTo>
                  <a:pt x="36282" y="59786"/>
                </a:lnTo>
                <a:lnTo>
                  <a:pt x="36779" y="60415"/>
                </a:lnTo>
                <a:lnTo>
                  <a:pt x="37507" y="60415"/>
                </a:lnTo>
                <a:lnTo>
                  <a:pt x="38037" y="60879"/>
                </a:lnTo>
                <a:lnTo>
                  <a:pt x="38864" y="61243"/>
                </a:lnTo>
                <a:lnTo>
                  <a:pt x="39427" y="61806"/>
                </a:lnTo>
                <a:lnTo>
                  <a:pt x="39593" y="62501"/>
                </a:lnTo>
                <a:lnTo>
                  <a:pt x="39857" y="63196"/>
                </a:lnTo>
                <a:lnTo>
                  <a:pt x="40222" y="64322"/>
                </a:lnTo>
                <a:lnTo>
                  <a:pt x="40718" y="64818"/>
                </a:lnTo>
                <a:lnTo>
                  <a:pt x="41347" y="65381"/>
                </a:lnTo>
                <a:lnTo>
                  <a:pt x="41513" y="65811"/>
                </a:lnTo>
                <a:lnTo>
                  <a:pt x="41016" y="66175"/>
                </a:lnTo>
                <a:lnTo>
                  <a:pt x="41347" y="66606"/>
                </a:lnTo>
                <a:lnTo>
                  <a:pt x="41943" y="67069"/>
                </a:lnTo>
                <a:lnTo>
                  <a:pt x="42704" y="67533"/>
                </a:lnTo>
                <a:lnTo>
                  <a:pt x="43168" y="68062"/>
                </a:lnTo>
                <a:lnTo>
                  <a:pt x="43069" y="68526"/>
                </a:lnTo>
                <a:lnTo>
                  <a:pt x="43234" y="68890"/>
                </a:lnTo>
                <a:lnTo>
                  <a:pt x="43863" y="69122"/>
                </a:lnTo>
                <a:lnTo>
                  <a:pt x="44426" y="69618"/>
                </a:lnTo>
                <a:lnTo>
                  <a:pt x="44823" y="70049"/>
                </a:lnTo>
                <a:lnTo>
                  <a:pt x="44889" y="70512"/>
                </a:lnTo>
                <a:lnTo>
                  <a:pt x="45187" y="70380"/>
                </a:lnTo>
                <a:lnTo>
                  <a:pt x="45287" y="69850"/>
                </a:lnTo>
                <a:lnTo>
                  <a:pt x="45055" y="69221"/>
                </a:lnTo>
                <a:lnTo>
                  <a:pt x="44525" y="68989"/>
                </a:lnTo>
                <a:lnTo>
                  <a:pt x="44426" y="68460"/>
                </a:lnTo>
                <a:lnTo>
                  <a:pt x="43830" y="67996"/>
                </a:lnTo>
                <a:lnTo>
                  <a:pt x="43565" y="67301"/>
                </a:lnTo>
                <a:lnTo>
                  <a:pt x="43333" y="66639"/>
                </a:lnTo>
                <a:lnTo>
                  <a:pt x="42804" y="66142"/>
                </a:lnTo>
                <a:lnTo>
                  <a:pt x="42638" y="65513"/>
                </a:lnTo>
                <a:lnTo>
                  <a:pt x="42109" y="65315"/>
                </a:lnTo>
                <a:lnTo>
                  <a:pt x="41777" y="64487"/>
                </a:lnTo>
                <a:lnTo>
                  <a:pt x="41182" y="63792"/>
                </a:lnTo>
                <a:lnTo>
                  <a:pt x="41082" y="62898"/>
                </a:lnTo>
                <a:lnTo>
                  <a:pt x="41579" y="62865"/>
                </a:lnTo>
                <a:lnTo>
                  <a:pt x="42274" y="63163"/>
                </a:lnTo>
                <a:lnTo>
                  <a:pt x="42671" y="63660"/>
                </a:lnTo>
                <a:lnTo>
                  <a:pt x="42738" y="64421"/>
                </a:lnTo>
                <a:lnTo>
                  <a:pt x="43466" y="65447"/>
                </a:lnTo>
                <a:lnTo>
                  <a:pt x="44227" y="66275"/>
                </a:lnTo>
                <a:lnTo>
                  <a:pt x="44922" y="66838"/>
                </a:lnTo>
                <a:lnTo>
                  <a:pt x="45419" y="67400"/>
                </a:lnTo>
                <a:lnTo>
                  <a:pt x="45551" y="68062"/>
                </a:lnTo>
                <a:lnTo>
                  <a:pt x="46280" y="68460"/>
                </a:lnTo>
                <a:lnTo>
                  <a:pt x="46809" y="69056"/>
                </a:lnTo>
                <a:lnTo>
                  <a:pt x="47207" y="69718"/>
                </a:lnTo>
                <a:lnTo>
                  <a:pt x="48067" y="70611"/>
                </a:lnTo>
                <a:lnTo>
                  <a:pt x="48398" y="71406"/>
                </a:lnTo>
                <a:lnTo>
                  <a:pt x="48829" y="71770"/>
                </a:lnTo>
                <a:lnTo>
                  <a:pt x="48398" y="72035"/>
                </a:lnTo>
                <a:lnTo>
                  <a:pt x="48266" y="72531"/>
                </a:lnTo>
                <a:lnTo>
                  <a:pt x="49193" y="73260"/>
                </a:lnTo>
                <a:lnTo>
                  <a:pt x="49954" y="73856"/>
                </a:lnTo>
                <a:lnTo>
                  <a:pt x="50914" y="74154"/>
                </a:lnTo>
                <a:lnTo>
                  <a:pt x="51874" y="74716"/>
                </a:lnTo>
                <a:lnTo>
                  <a:pt x="53033" y="75180"/>
                </a:lnTo>
                <a:lnTo>
                  <a:pt x="54258" y="75809"/>
                </a:lnTo>
                <a:lnTo>
                  <a:pt x="55284" y="76107"/>
                </a:lnTo>
                <a:lnTo>
                  <a:pt x="55913" y="76041"/>
                </a:lnTo>
                <a:lnTo>
                  <a:pt x="56112" y="75709"/>
                </a:lnTo>
                <a:lnTo>
                  <a:pt x="56873" y="75643"/>
                </a:lnTo>
                <a:lnTo>
                  <a:pt x="57701" y="76074"/>
                </a:lnTo>
                <a:lnTo>
                  <a:pt x="58594" y="76736"/>
                </a:lnTo>
                <a:lnTo>
                  <a:pt x="59058" y="77332"/>
                </a:lnTo>
                <a:lnTo>
                  <a:pt x="60084" y="77332"/>
                </a:lnTo>
                <a:lnTo>
                  <a:pt x="60514" y="77497"/>
                </a:lnTo>
                <a:lnTo>
                  <a:pt x="60945" y="78093"/>
                </a:lnTo>
                <a:lnTo>
                  <a:pt x="61839" y="78391"/>
                </a:lnTo>
                <a:lnTo>
                  <a:pt x="61872" y="77961"/>
                </a:lnTo>
                <a:lnTo>
                  <a:pt x="62368" y="78225"/>
                </a:lnTo>
                <a:lnTo>
                  <a:pt x="62865" y="78921"/>
                </a:lnTo>
                <a:cubicBezTo>
                  <a:pt x="62865" y="78921"/>
                  <a:pt x="63593" y="79748"/>
                  <a:pt x="63759" y="79847"/>
                </a:cubicBezTo>
                <a:cubicBezTo>
                  <a:pt x="63924" y="79947"/>
                  <a:pt x="63692" y="80576"/>
                  <a:pt x="63692" y="80576"/>
                </a:cubicBezTo>
                <a:lnTo>
                  <a:pt x="63957" y="80907"/>
                </a:lnTo>
                <a:lnTo>
                  <a:pt x="64321" y="80741"/>
                </a:lnTo>
                <a:lnTo>
                  <a:pt x="64818" y="80973"/>
                </a:lnTo>
                <a:lnTo>
                  <a:pt x="65513" y="81635"/>
                </a:lnTo>
                <a:cubicBezTo>
                  <a:pt x="65513" y="81635"/>
                  <a:pt x="65821" y="81902"/>
                  <a:pt x="66066" y="81902"/>
                </a:cubicBezTo>
                <a:cubicBezTo>
                  <a:pt x="66131" y="81902"/>
                  <a:pt x="66192" y="81883"/>
                  <a:pt x="66241" y="81834"/>
                </a:cubicBezTo>
                <a:lnTo>
                  <a:pt x="67466" y="82463"/>
                </a:lnTo>
                <a:lnTo>
                  <a:pt x="68095" y="82728"/>
                </a:lnTo>
                <a:lnTo>
                  <a:pt x="68062" y="82099"/>
                </a:lnTo>
                <a:lnTo>
                  <a:pt x="68393" y="81668"/>
                </a:lnTo>
                <a:lnTo>
                  <a:pt x="69519" y="81734"/>
                </a:lnTo>
                <a:lnTo>
                  <a:pt x="69651" y="82165"/>
                </a:lnTo>
                <a:lnTo>
                  <a:pt x="70015" y="82132"/>
                </a:lnTo>
                <a:lnTo>
                  <a:pt x="70214" y="81602"/>
                </a:lnTo>
                <a:lnTo>
                  <a:pt x="69817" y="81105"/>
                </a:lnTo>
                <a:lnTo>
                  <a:pt x="68625" y="81105"/>
                </a:lnTo>
                <a:lnTo>
                  <a:pt x="67864" y="81072"/>
                </a:lnTo>
                <a:lnTo>
                  <a:pt x="66705" y="80973"/>
                </a:lnTo>
                <a:lnTo>
                  <a:pt x="66175" y="80609"/>
                </a:lnTo>
                <a:lnTo>
                  <a:pt x="65447" y="79847"/>
                </a:lnTo>
                <a:lnTo>
                  <a:pt x="65480" y="79219"/>
                </a:lnTo>
                <a:lnTo>
                  <a:pt x="65480" y="78391"/>
                </a:lnTo>
                <a:lnTo>
                  <a:pt x="65745" y="77398"/>
                </a:lnTo>
                <a:lnTo>
                  <a:pt x="65745" y="76703"/>
                </a:lnTo>
                <a:lnTo>
                  <a:pt x="65381" y="76173"/>
                </a:lnTo>
                <a:lnTo>
                  <a:pt x="64652" y="75809"/>
                </a:lnTo>
                <a:lnTo>
                  <a:pt x="63560" y="75875"/>
                </a:lnTo>
                <a:lnTo>
                  <a:pt x="62766" y="75709"/>
                </a:lnTo>
                <a:lnTo>
                  <a:pt x="61905" y="76041"/>
                </a:lnTo>
                <a:lnTo>
                  <a:pt x="61342" y="75676"/>
                </a:lnTo>
                <a:lnTo>
                  <a:pt x="61872" y="75279"/>
                </a:lnTo>
                <a:lnTo>
                  <a:pt x="61872" y="74551"/>
                </a:lnTo>
                <a:lnTo>
                  <a:pt x="62070" y="74087"/>
                </a:lnTo>
                <a:lnTo>
                  <a:pt x="62368" y="73359"/>
                </a:lnTo>
                <a:lnTo>
                  <a:pt x="62368" y="72531"/>
                </a:lnTo>
                <a:lnTo>
                  <a:pt x="62865" y="72200"/>
                </a:lnTo>
                <a:lnTo>
                  <a:pt x="62931" y="71605"/>
                </a:lnTo>
                <a:lnTo>
                  <a:pt x="62567" y="71340"/>
                </a:lnTo>
                <a:lnTo>
                  <a:pt x="61309" y="71439"/>
                </a:lnTo>
                <a:lnTo>
                  <a:pt x="60548" y="71571"/>
                </a:lnTo>
                <a:lnTo>
                  <a:pt x="60217" y="72134"/>
                </a:lnTo>
                <a:lnTo>
                  <a:pt x="59919" y="72995"/>
                </a:lnTo>
                <a:lnTo>
                  <a:pt x="59554" y="73756"/>
                </a:lnTo>
                <a:lnTo>
                  <a:pt x="58892" y="73823"/>
                </a:lnTo>
                <a:lnTo>
                  <a:pt x="57965" y="74087"/>
                </a:lnTo>
                <a:lnTo>
                  <a:pt x="56972" y="74187"/>
                </a:lnTo>
                <a:lnTo>
                  <a:pt x="56509" y="73624"/>
                </a:lnTo>
                <a:lnTo>
                  <a:pt x="55681" y="73227"/>
                </a:lnTo>
                <a:lnTo>
                  <a:pt x="55416" y="72565"/>
                </a:lnTo>
                <a:lnTo>
                  <a:pt x="54854" y="71704"/>
                </a:lnTo>
                <a:lnTo>
                  <a:pt x="54523" y="70247"/>
                </a:lnTo>
                <a:lnTo>
                  <a:pt x="54390" y="69188"/>
                </a:lnTo>
                <a:lnTo>
                  <a:pt x="54821" y="68360"/>
                </a:lnTo>
                <a:lnTo>
                  <a:pt x="55019" y="67433"/>
                </a:lnTo>
                <a:lnTo>
                  <a:pt x="54589" y="66440"/>
                </a:lnTo>
                <a:lnTo>
                  <a:pt x="55350" y="65513"/>
                </a:lnTo>
                <a:lnTo>
                  <a:pt x="55946" y="65480"/>
                </a:lnTo>
                <a:lnTo>
                  <a:pt x="56542" y="64984"/>
                </a:lnTo>
                <a:lnTo>
                  <a:pt x="57171" y="64421"/>
                </a:lnTo>
                <a:lnTo>
                  <a:pt x="58032" y="64520"/>
                </a:lnTo>
                <a:lnTo>
                  <a:pt x="58628" y="64752"/>
                </a:lnTo>
                <a:lnTo>
                  <a:pt x="59124" y="64520"/>
                </a:lnTo>
                <a:lnTo>
                  <a:pt x="59521" y="65050"/>
                </a:lnTo>
                <a:lnTo>
                  <a:pt x="60316" y="65050"/>
                </a:lnTo>
                <a:lnTo>
                  <a:pt x="60879" y="65017"/>
                </a:lnTo>
                <a:lnTo>
                  <a:pt x="60746" y="64620"/>
                </a:lnTo>
                <a:lnTo>
                  <a:pt x="60945" y="63957"/>
                </a:lnTo>
                <a:lnTo>
                  <a:pt x="61839" y="63924"/>
                </a:lnTo>
                <a:lnTo>
                  <a:pt x="62468" y="63825"/>
                </a:lnTo>
                <a:lnTo>
                  <a:pt x="63593" y="63957"/>
                </a:lnTo>
                <a:lnTo>
                  <a:pt x="64057" y="64520"/>
                </a:lnTo>
                <a:lnTo>
                  <a:pt x="64421" y="64520"/>
                </a:lnTo>
                <a:lnTo>
                  <a:pt x="64652" y="64189"/>
                </a:lnTo>
                <a:lnTo>
                  <a:pt x="64984" y="64123"/>
                </a:lnTo>
                <a:lnTo>
                  <a:pt x="65513" y="64620"/>
                </a:lnTo>
                <a:lnTo>
                  <a:pt x="66010" y="65215"/>
                </a:lnTo>
                <a:lnTo>
                  <a:pt x="66010" y="65911"/>
                </a:lnTo>
                <a:lnTo>
                  <a:pt x="66275" y="66341"/>
                </a:lnTo>
                <a:lnTo>
                  <a:pt x="66407" y="66771"/>
                </a:lnTo>
                <a:lnTo>
                  <a:pt x="66771" y="67102"/>
                </a:lnTo>
                <a:lnTo>
                  <a:pt x="66970" y="67599"/>
                </a:lnTo>
                <a:lnTo>
                  <a:pt x="67433" y="67831"/>
                </a:lnTo>
                <a:lnTo>
                  <a:pt x="67466" y="68360"/>
                </a:lnTo>
                <a:lnTo>
                  <a:pt x="67897" y="68493"/>
                </a:lnTo>
                <a:lnTo>
                  <a:pt x="68128" y="68129"/>
                </a:lnTo>
                <a:lnTo>
                  <a:pt x="68327" y="67533"/>
                </a:lnTo>
                <a:lnTo>
                  <a:pt x="68095" y="66871"/>
                </a:lnTo>
                <a:lnTo>
                  <a:pt x="67830" y="65811"/>
                </a:lnTo>
                <a:lnTo>
                  <a:pt x="67301" y="64917"/>
                </a:lnTo>
                <a:lnTo>
                  <a:pt x="67301" y="63660"/>
                </a:lnTo>
                <a:cubicBezTo>
                  <a:pt x="67367" y="63395"/>
                  <a:pt x="67466" y="63097"/>
                  <a:pt x="67566" y="62832"/>
                </a:cubicBezTo>
                <a:lnTo>
                  <a:pt x="68029" y="61905"/>
                </a:lnTo>
                <a:lnTo>
                  <a:pt x="68724" y="61640"/>
                </a:lnTo>
                <a:lnTo>
                  <a:pt x="69552" y="60945"/>
                </a:lnTo>
                <a:lnTo>
                  <a:pt x="70313" y="60415"/>
                </a:lnTo>
                <a:lnTo>
                  <a:pt x="71042" y="60150"/>
                </a:lnTo>
                <a:lnTo>
                  <a:pt x="71174" y="59621"/>
                </a:lnTo>
                <a:lnTo>
                  <a:pt x="71737" y="59290"/>
                </a:lnTo>
                <a:lnTo>
                  <a:pt x="71240" y="58363"/>
                </a:lnTo>
                <a:lnTo>
                  <a:pt x="70876" y="57966"/>
                </a:lnTo>
                <a:lnTo>
                  <a:pt x="71042" y="57469"/>
                </a:lnTo>
                <a:lnTo>
                  <a:pt x="70711" y="57039"/>
                </a:lnTo>
                <a:lnTo>
                  <a:pt x="71306" y="56741"/>
                </a:lnTo>
                <a:lnTo>
                  <a:pt x="71770" y="57403"/>
                </a:lnTo>
                <a:lnTo>
                  <a:pt x="72068" y="56741"/>
                </a:lnTo>
                <a:lnTo>
                  <a:pt x="72399" y="56178"/>
                </a:lnTo>
                <a:lnTo>
                  <a:pt x="72763" y="55814"/>
                </a:lnTo>
                <a:lnTo>
                  <a:pt x="73127" y="54589"/>
                </a:lnTo>
                <a:lnTo>
                  <a:pt x="74220" y="54589"/>
                </a:lnTo>
                <a:lnTo>
                  <a:pt x="74915" y="54192"/>
                </a:lnTo>
                <a:lnTo>
                  <a:pt x="75742" y="54092"/>
                </a:lnTo>
                <a:lnTo>
                  <a:pt x="75544" y="53596"/>
                </a:lnTo>
                <a:lnTo>
                  <a:pt x="75511" y="52603"/>
                </a:lnTo>
                <a:lnTo>
                  <a:pt x="76073" y="51808"/>
                </a:lnTo>
                <a:lnTo>
                  <a:pt x="76702" y="51808"/>
                </a:lnTo>
                <a:lnTo>
                  <a:pt x="76934" y="51378"/>
                </a:lnTo>
                <a:lnTo>
                  <a:pt x="77762" y="51411"/>
                </a:lnTo>
                <a:lnTo>
                  <a:pt x="78556" y="50947"/>
                </a:lnTo>
                <a:lnTo>
                  <a:pt x="79020" y="50352"/>
                </a:lnTo>
                <a:lnTo>
                  <a:pt x="79980" y="50285"/>
                </a:lnTo>
                <a:cubicBezTo>
                  <a:pt x="79980" y="50285"/>
                  <a:pt x="80807" y="50418"/>
                  <a:pt x="80973" y="50484"/>
                </a:cubicBezTo>
                <a:cubicBezTo>
                  <a:pt x="81138" y="50517"/>
                  <a:pt x="80741" y="50815"/>
                  <a:pt x="80741" y="50815"/>
                </a:cubicBezTo>
                <a:lnTo>
                  <a:pt x="79682" y="50815"/>
                </a:lnTo>
                <a:cubicBezTo>
                  <a:pt x="79516" y="50947"/>
                  <a:pt x="79318" y="51080"/>
                  <a:pt x="79119" y="51212"/>
                </a:cubicBezTo>
                <a:cubicBezTo>
                  <a:pt x="78953" y="51312"/>
                  <a:pt x="79119" y="51907"/>
                  <a:pt x="79119" y="51907"/>
                </a:cubicBezTo>
                <a:lnTo>
                  <a:pt x="79549" y="52106"/>
                </a:lnTo>
                <a:lnTo>
                  <a:pt x="80046" y="51709"/>
                </a:lnTo>
                <a:lnTo>
                  <a:pt x="80410" y="51444"/>
                </a:lnTo>
                <a:lnTo>
                  <a:pt x="81105" y="51245"/>
                </a:lnTo>
                <a:lnTo>
                  <a:pt x="81834" y="50881"/>
                </a:lnTo>
                <a:lnTo>
                  <a:pt x="82562" y="50716"/>
                </a:lnTo>
                <a:lnTo>
                  <a:pt x="83125" y="50021"/>
                </a:lnTo>
                <a:lnTo>
                  <a:pt x="83720" y="49557"/>
                </a:lnTo>
                <a:lnTo>
                  <a:pt x="83787" y="48961"/>
                </a:lnTo>
                <a:lnTo>
                  <a:pt x="83025" y="49193"/>
                </a:lnTo>
                <a:lnTo>
                  <a:pt x="82496" y="50021"/>
                </a:lnTo>
                <a:lnTo>
                  <a:pt x="81602" y="50087"/>
                </a:lnTo>
                <a:lnTo>
                  <a:pt x="80874" y="49690"/>
                </a:lnTo>
                <a:lnTo>
                  <a:pt x="80079" y="49094"/>
                </a:lnTo>
                <a:lnTo>
                  <a:pt x="79682" y="48034"/>
                </a:lnTo>
                <a:lnTo>
                  <a:pt x="80377" y="47505"/>
                </a:lnTo>
                <a:lnTo>
                  <a:pt x="80311" y="46644"/>
                </a:lnTo>
                <a:lnTo>
                  <a:pt x="79318" y="46578"/>
                </a:lnTo>
                <a:lnTo>
                  <a:pt x="78225" y="46909"/>
                </a:lnTo>
                <a:lnTo>
                  <a:pt x="76967" y="47604"/>
                </a:lnTo>
                <a:lnTo>
                  <a:pt x="75775" y="48763"/>
                </a:lnTo>
                <a:lnTo>
                  <a:pt x="74849" y="49425"/>
                </a:lnTo>
                <a:lnTo>
                  <a:pt x="75213" y="48829"/>
                </a:lnTo>
                <a:lnTo>
                  <a:pt x="75775" y="48167"/>
                </a:lnTo>
                <a:lnTo>
                  <a:pt x="76140" y="47836"/>
                </a:lnTo>
                <a:lnTo>
                  <a:pt x="75213" y="47604"/>
                </a:lnTo>
                <a:lnTo>
                  <a:pt x="76404" y="47604"/>
                </a:lnTo>
                <a:lnTo>
                  <a:pt x="76702" y="47008"/>
                </a:lnTo>
                <a:lnTo>
                  <a:pt x="77331" y="46511"/>
                </a:lnTo>
                <a:lnTo>
                  <a:pt x="78126" y="46445"/>
                </a:lnTo>
                <a:lnTo>
                  <a:pt x="78424" y="45816"/>
                </a:lnTo>
                <a:lnTo>
                  <a:pt x="79086" y="45551"/>
                </a:lnTo>
                <a:lnTo>
                  <a:pt x="80112" y="45551"/>
                </a:lnTo>
                <a:lnTo>
                  <a:pt x="81933" y="45518"/>
                </a:lnTo>
                <a:lnTo>
                  <a:pt x="82860" y="45684"/>
                </a:lnTo>
                <a:lnTo>
                  <a:pt x="83588" y="45651"/>
                </a:lnTo>
                <a:lnTo>
                  <a:pt x="84316" y="45121"/>
                </a:lnTo>
                <a:lnTo>
                  <a:pt x="84978" y="44393"/>
                </a:lnTo>
                <a:lnTo>
                  <a:pt x="86170" y="44260"/>
                </a:lnTo>
                <a:lnTo>
                  <a:pt x="86766" y="44029"/>
                </a:lnTo>
                <a:lnTo>
                  <a:pt x="87097" y="43698"/>
                </a:lnTo>
                <a:lnTo>
                  <a:pt x="86733" y="43367"/>
                </a:lnTo>
                <a:lnTo>
                  <a:pt x="86965" y="43036"/>
                </a:lnTo>
                <a:lnTo>
                  <a:pt x="87031" y="42340"/>
                </a:lnTo>
                <a:lnTo>
                  <a:pt x="86170" y="42208"/>
                </a:lnTo>
                <a:lnTo>
                  <a:pt x="86005" y="41811"/>
                </a:lnTo>
                <a:lnTo>
                  <a:pt x="85078" y="41811"/>
                </a:lnTo>
                <a:lnTo>
                  <a:pt x="84349" y="42208"/>
                </a:lnTo>
                <a:lnTo>
                  <a:pt x="83853" y="42539"/>
                </a:lnTo>
                <a:lnTo>
                  <a:pt x="83423" y="42373"/>
                </a:lnTo>
                <a:lnTo>
                  <a:pt x="83588" y="41910"/>
                </a:lnTo>
                <a:lnTo>
                  <a:pt x="84449" y="41612"/>
                </a:lnTo>
                <a:lnTo>
                  <a:pt x="85475" y="41380"/>
                </a:lnTo>
                <a:lnTo>
                  <a:pt x="85905" y="40950"/>
                </a:lnTo>
                <a:lnTo>
                  <a:pt x="85243" y="40917"/>
                </a:lnTo>
                <a:lnTo>
                  <a:pt x="84614" y="40586"/>
                </a:lnTo>
                <a:lnTo>
                  <a:pt x="83754" y="40354"/>
                </a:lnTo>
                <a:lnTo>
                  <a:pt x="83224" y="39858"/>
                </a:lnTo>
                <a:lnTo>
                  <a:pt x="82628" y="39361"/>
                </a:lnTo>
                <a:lnTo>
                  <a:pt x="82363" y="38931"/>
                </a:lnTo>
                <a:lnTo>
                  <a:pt x="82727" y="38831"/>
                </a:lnTo>
                <a:lnTo>
                  <a:pt x="82860" y="38500"/>
                </a:lnTo>
                <a:lnTo>
                  <a:pt x="82297" y="37739"/>
                </a:lnTo>
                <a:lnTo>
                  <a:pt x="81602" y="36878"/>
                </a:lnTo>
                <a:lnTo>
                  <a:pt x="80609" y="35388"/>
                </a:lnTo>
                <a:lnTo>
                  <a:pt x="80278" y="34693"/>
                </a:lnTo>
                <a:lnTo>
                  <a:pt x="79549" y="35587"/>
                </a:lnTo>
                <a:lnTo>
                  <a:pt x="79549" y="36348"/>
                </a:lnTo>
                <a:lnTo>
                  <a:pt x="78788" y="36646"/>
                </a:lnTo>
                <a:lnTo>
                  <a:pt x="78291" y="37176"/>
                </a:lnTo>
                <a:lnTo>
                  <a:pt x="77563" y="37143"/>
                </a:lnTo>
                <a:lnTo>
                  <a:pt x="77398" y="36646"/>
                </a:lnTo>
                <a:lnTo>
                  <a:pt x="76934" y="36282"/>
                </a:lnTo>
                <a:lnTo>
                  <a:pt x="76173" y="36448"/>
                </a:lnTo>
                <a:lnTo>
                  <a:pt x="76404" y="35587"/>
                </a:lnTo>
                <a:lnTo>
                  <a:pt x="76404" y="34462"/>
                </a:lnTo>
                <a:lnTo>
                  <a:pt x="76338" y="33833"/>
                </a:lnTo>
                <a:lnTo>
                  <a:pt x="75444" y="33799"/>
                </a:lnTo>
                <a:lnTo>
                  <a:pt x="74782" y="33336"/>
                </a:lnTo>
                <a:lnTo>
                  <a:pt x="74153" y="32674"/>
                </a:lnTo>
                <a:lnTo>
                  <a:pt x="72995" y="31979"/>
                </a:lnTo>
                <a:lnTo>
                  <a:pt x="72597" y="32310"/>
                </a:lnTo>
                <a:lnTo>
                  <a:pt x="71604" y="32277"/>
                </a:lnTo>
                <a:lnTo>
                  <a:pt x="71207" y="32045"/>
                </a:lnTo>
                <a:lnTo>
                  <a:pt x="70115" y="32045"/>
                </a:lnTo>
                <a:lnTo>
                  <a:pt x="69651" y="32475"/>
                </a:lnTo>
                <a:lnTo>
                  <a:pt x="70082" y="33137"/>
                </a:lnTo>
                <a:lnTo>
                  <a:pt x="69916" y="33998"/>
                </a:lnTo>
                <a:lnTo>
                  <a:pt x="70015" y="34561"/>
                </a:lnTo>
                <a:lnTo>
                  <a:pt x="70380" y="35322"/>
                </a:lnTo>
                <a:lnTo>
                  <a:pt x="69817" y="35322"/>
                </a:lnTo>
                <a:lnTo>
                  <a:pt x="69850" y="36051"/>
                </a:lnTo>
                <a:lnTo>
                  <a:pt x="69486" y="36481"/>
                </a:lnTo>
                <a:lnTo>
                  <a:pt x="69982" y="36812"/>
                </a:lnTo>
                <a:lnTo>
                  <a:pt x="70711" y="37309"/>
                </a:lnTo>
                <a:lnTo>
                  <a:pt x="70909" y="38269"/>
                </a:lnTo>
                <a:lnTo>
                  <a:pt x="70909" y="39328"/>
                </a:lnTo>
                <a:lnTo>
                  <a:pt x="70413" y="40056"/>
                </a:lnTo>
                <a:lnTo>
                  <a:pt x="69651" y="40619"/>
                </a:lnTo>
                <a:lnTo>
                  <a:pt x="68658" y="40751"/>
                </a:lnTo>
                <a:lnTo>
                  <a:pt x="69221" y="41645"/>
                </a:lnTo>
                <a:lnTo>
                  <a:pt x="69221" y="42771"/>
                </a:lnTo>
                <a:lnTo>
                  <a:pt x="69486" y="43433"/>
                </a:lnTo>
                <a:lnTo>
                  <a:pt x="69353" y="43962"/>
                </a:lnTo>
                <a:lnTo>
                  <a:pt x="68890" y="44591"/>
                </a:lnTo>
                <a:lnTo>
                  <a:pt x="67930" y="44724"/>
                </a:lnTo>
                <a:lnTo>
                  <a:pt x="67334" y="43797"/>
                </a:lnTo>
                <a:lnTo>
                  <a:pt x="66639" y="42969"/>
                </a:lnTo>
                <a:lnTo>
                  <a:pt x="66639" y="42274"/>
                </a:lnTo>
                <a:lnTo>
                  <a:pt x="66440" y="41314"/>
                </a:lnTo>
                <a:lnTo>
                  <a:pt x="66573" y="40487"/>
                </a:lnTo>
                <a:lnTo>
                  <a:pt x="65315" y="40354"/>
                </a:lnTo>
                <a:lnTo>
                  <a:pt x="64388" y="40288"/>
                </a:lnTo>
                <a:lnTo>
                  <a:pt x="63891" y="40023"/>
                </a:lnTo>
                <a:lnTo>
                  <a:pt x="62699" y="39725"/>
                </a:lnTo>
                <a:lnTo>
                  <a:pt x="62269" y="39229"/>
                </a:lnTo>
                <a:lnTo>
                  <a:pt x="61243" y="38699"/>
                </a:lnTo>
                <a:lnTo>
                  <a:pt x="60183" y="38136"/>
                </a:lnTo>
                <a:lnTo>
                  <a:pt x="58793" y="38467"/>
                </a:lnTo>
                <a:lnTo>
                  <a:pt x="58495" y="37937"/>
                </a:lnTo>
                <a:lnTo>
                  <a:pt x="57899" y="36713"/>
                </a:lnTo>
                <a:lnTo>
                  <a:pt x="57204" y="36382"/>
                </a:lnTo>
                <a:lnTo>
                  <a:pt x="56774" y="35918"/>
                </a:lnTo>
                <a:lnTo>
                  <a:pt x="56939" y="34395"/>
                </a:lnTo>
                <a:lnTo>
                  <a:pt x="57634" y="33270"/>
                </a:lnTo>
                <a:lnTo>
                  <a:pt x="58330" y="32244"/>
                </a:lnTo>
                <a:lnTo>
                  <a:pt x="59223" y="31879"/>
                </a:lnTo>
                <a:lnTo>
                  <a:pt x="59885" y="31350"/>
                </a:lnTo>
                <a:lnTo>
                  <a:pt x="59621" y="30787"/>
                </a:lnTo>
                <a:lnTo>
                  <a:pt x="58528" y="30522"/>
                </a:lnTo>
                <a:lnTo>
                  <a:pt x="57270" y="30125"/>
                </a:lnTo>
                <a:lnTo>
                  <a:pt x="58727" y="30324"/>
                </a:lnTo>
                <a:lnTo>
                  <a:pt x="59919" y="30621"/>
                </a:lnTo>
                <a:lnTo>
                  <a:pt x="60448" y="30489"/>
                </a:lnTo>
                <a:lnTo>
                  <a:pt x="60581" y="29860"/>
                </a:lnTo>
                <a:lnTo>
                  <a:pt x="61541" y="30191"/>
                </a:lnTo>
                <a:lnTo>
                  <a:pt x="62103" y="30092"/>
                </a:lnTo>
                <a:lnTo>
                  <a:pt x="62170" y="29595"/>
                </a:lnTo>
                <a:lnTo>
                  <a:pt x="62534" y="29397"/>
                </a:lnTo>
                <a:lnTo>
                  <a:pt x="62732" y="28735"/>
                </a:lnTo>
                <a:lnTo>
                  <a:pt x="62037" y="28668"/>
                </a:lnTo>
                <a:lnTo>
                  <a:pt x="61143" y="28569"/>
                </a:lnTo>
                <a:lnTo>
                  <a:pt x="60812" y="28205"/>
                </a:lnTo>
                <a:lnTo>
                  <a:pt x="59786" y="27808"/>
                </a:lnTo>
                <a:lnTo>
                  <a:pt x="59786" y="27808"/>
                </a:lnTo>
                <a:lnTo>
                  <a:pt x="60481" y="27841"/>
                </a:lnTo>
                <a:lnTo>
                  <a:pt x="61574" y="28106"/>
                </a:lnTo>
                <a:lnTo>
                  <a:pt x="62335" y="28370"/>
                </a:lnTo>
                <a:lnTo>
                  <a:pt x="63063" y="28106"/>
                </a:lnTo>
                <a:lnTo>
                  <a:pt x="63527" y="27510"/>
                </a:lnTo>
                <a:lnTo>
                  <a:pt x="63030" y="27013"/>
                </a:lnTo>
                <a:lnTo>
                  <a:pt x="63759" y="27013"/>
                </a:lnTo>
                <a:lnTo>
                  <a:pt x="64189" y="27477"/>
                </a:lnTo>
                <a:lnTo>
                  <a:pt x="63825" y="27940"/>
                </a:lnTo>
                <a:lnTo>
                  <a:pt x="63494" y="28834"/>
                </a:lnTo>
                <a:lnTo>
                  <a:pt x="63494" y="29959"/>
                </a:lnTo>
                <a:lnTo>
                  <a:pt x="62766" y="30191"/>
                </a:lnTo>
                <a:lnTo>
                  <a:pt x="62964" y="30688"/>
                </a:lnTo>
                <a:lnTo>
                  <a:pt x="63759" y="30721"/>
                </a:lnTo>
                <a:lnTo>
                  <a:pt x="63759" y="31151"/>
                </a:lnTo>
                <a:cubicBezTo>
                  <a:pt x="63759" y="31151"/>
                  <a:pt x="64022" y="31208"/>
                  <a:pt x="64286" y="31208"/>
                </a:cubicBezTo>
                <a:cubicBezTo>
                  <a:pt x="64471" y="31208"/>
                  <a:pt x="64656" y="31180"/>
                  <a:pt x="64752" y="31085"/>
                </a:cubicBezTo>
                <a:lnTo>
                  <a:pt x="65050" y="30522"/>
                </a:lnTo>
                <a:lnTo>
                  <a:pt x="66043" y="30555"/>
                </a:lnTo>
                <a:lnTo>
                  <a:pt x="66539" y="30655"/>
                </a:lnTo>
                <a:lnTo>
                  <a:pt x="67102" y="30886"/>
                </a:lnTo>
                <a:lnTo>
                  <a:pt x="67864" y="30886"/>
                </a:lnTo>
                <a:lnTo>
                  <a:pt x="67930" y="30257"/>
                </a:lnTo>
                <a:lnTo>
                  <a:pt x="67168" y="30092"/>
                </a:lnTo>
                <a:lnTo>
                  <a:pt x="66804" y="29330"/>
                </a:lnTo>
                <a:lnTo>
                  <a:pt x="65877" y="29264"/>
                </a:lnTo>
                <a:lnTo>
                  <a:pt x="65116" y="28635"/>
                </a:lnTo>
                <a:lnTo>
                  <a:pt x="64454" y="28470"/>
                </a:lnTo>
                <a:lnTo>
                  <a:pt x="64454" y="28039"/>
                </a:lnTo>
                <a:lnTo>
                  <a:pt x="65083" y="28172"/>
                </a:lnTo>
                <a:lnTo>
                  <a:pt x="65381" y="27841"/>
                </a:lnTo>
                <a:lnTo>
                  <a:pt x="65281" y="27477"/>
                </a:lnTo>
                <a:lnTo>
                  <a:pt x="66076" y="27477"/>
                </a:lnTo>
                <a:lnTo>
                  <a:pt x="66341" y="26947"/>
                </a:lnTo>
                <a:lnTo>
                  <a:pt x="67102" y="26417"/>
                </a:lnTo>
                <a:lnTo>
                  <a:pt x="67334" y="25954"/>
                </a:lnTo>
                <a:lnTo>
                  <a:pt x="66904" y="25457"/>
                </a:lnTo>
                <a:lnTo>
                  <a:pt x="66539" y="24630"/>
                </a:lnTo>
                <a:lnTo>
                  <a:pt x="67235" y="24530"/>
                </a:lnTo>
                <a:lnTo>
                  <a:pt x="67433" y="23901"/>
                </a:lnTo>
                <a:lnTo>
                  <a:pt x="66904" y="23305"/>
                </a:lnTo>
                <a:lnTo>
                  <a:pt x="66175" y="22974"/>
                </a:lnTo>
                <a:lnTo>
                  <a:pt x="65248" y="22478"/>
                </a:lnTo>
                <a:lnTo>
                  <a:pt x="66308" y="22478"/>
                </a:lnTo>
                <a:lnTo>
                  <a:pt x="66440" y="22147"/>
                </a:lnTo>
                <a:lnTo>
                  <a:pt x="67202" y="22246"/>
                </a:lnTo>
                <a:lnTo>
                  <a:pt x="67830" y="22610"/>
                </a:lnTo>
                <a:lnTo>
                  <a:pt x="68658" y="22577"/>
                </a:lnTo>
                <a:lnTo>
                  <a:pt x="69453" y="22412"/>
                </a:lnTo>
                <a:lnTo>
                  <a:pt x="68791" y="21783"/>
                </a:lnTo>
                <a:lnTo>
                  <a:pt x="69254" y="21683"/>
                </a:lnTo>
                <a:lnTo>
                  <a:pt x="69916" y="22378"/>
                </a:lnTo>
                <a:lnTo>
                  <a:pt x="70711" y="22445"/>
                </a:lnTo>
                <a:lnTo>
                  <a:pt x="71042" y="23107"/>
                </a:lnTo>
                <a:lnTo>
                  <a:pt x="71604" y="23206"/>
                </a:lnTo>
                <a:lnTo>
                  <a:pt x="71935" y="23703"/>
                </a:lnTo>
                <a:lnTo>
                  <a:pt x="72531" y="23934"/>
                </a:lnTo>
                <a:lnTo>
                  <a:pt x="72862" y="24563"/>
                </a:lnTo>
                <a:lnTo>
                  <a:pt x="73558" y="24795"/>
                </a:lnTo>
                <a:lnTo>
                  <a:pt x="74120" y="25424"/>
                </a:lnTo>
                <a:lnTo>
                  <a:pt x="74253" y="26152"/>
                </a:lnTo>
                <a:lnTo>
                  <a:pt x="73425" y="26914"/>
                </a:lnTo>
                <a:lnTo>
                  <a:pt x="72730" y="27708"/>
                </a:lnTo>
                <a:lnTo>
                  <a:pt x="73094" y="28437"/>
                </a:lnTo>
                <a:lnTo>
                  <a:pt x="71869" y="28569"/>
                </a:lnTo>
                <a:lnTo>
                  <a:pt x="71207" y="28437"/>
                </a:lnTo>
                <a:lnTo>
                  <a:pt x="70512" y="28437"/>
                </a:lnTo>
                <a:lnTo>
                  <a:pt x="69684" y="29032"/>
                </a:lnTo>
                <a:lnTo>
                  <a:pt x="69684" y="29695"/>
                </a:lnTo>
                <a:lnTo>
                  <a:pt x="70677" y="29860"/>
                </a:lnTo>
                <a:lnTo>
                  <a:pt x="71505" y="29794"/>
                </a:lnTo>
                <a:lnTo>
                  <a:pt x="71704" y="29430"/>
                </a:lnTo>
                <a:lnTo>
                  <a:pt x="72101" y="29231"/>
                </a:lnTo>
                <a:lnTo>
                  <a:pt x="72631" y="29363"/>
                </a:lnTo>
                <a:lnTo>
                  <a:pt x="73591" y="29628"/>
                </a:lnTo>
                <a:lnTo>
                  <a:pt x="74518" y="30555"/>
                </a:lnTo>
                <a:lnTo>
                  <a:pt x="74716" y="31019"/>
                </a:lnTo>
                <a:lnTo>
                  <a:pt x="75312" y="31648"/>
                </a:lnTo>
                <a:lnTo>
                  <a:pt x="76140" y="31648"/>
                </a:lnTo>
                <a:lnTo>
                  <a:pt x="76967" y="32475"/>
                </a:lnTo>
                <a:lnTo>
                  <a:pt x="78225" y="32508"/>
                </a:lnTo>
                <a:lnTo>
                  <a:pt x="79053" y="32873"/>
                </a:lnTo>
                <a:lnTo>
                  <a:pt x="79119" y="32376"/>
                </a:lnTo>
                <a:lnTo>
                  <a:pt x="77729" y="31383"/>
                </a:lnTo>
                <a:lnTo>
                  <a:pt x="77166" y="30952"/>
                </a:lnTo>
                <a:lnTo>
                  <a:pt x="76901" y="30456"/>
                </a:lnTo>
                <a:lnTo>
                  <a:pt x="76901" y="30456"/>
                </a:lnTo>
                <a:lnTo>
                  <a:pt x="77795" y="30919"/>
                </a:lnTo>
                <a:lnTo>
                  <a:pt x="79285" y="31681"/>
                </a:lnTo>
                <a:lnTo>
                  <a:pt x="80079" y="32111"/>
                </a:lnTo>
                <a:lnTo>
                  <a:pt x="80079" y="31383"/>
                </a:lnTo>
                <a:lnTo>
                  <a:pt x="80509" y="30754"/>
                </a:lnTo>
                <a:lnTo>
                  <a:pt x="79781" y="30324"/>
                </a:lnTo>
                <a:lnTo>
                  <a:pt x="79616" y="29297"/>
                </a:lnTo>
                <a:lnTo>
                  <a:pt x="78589" y="28933"/>
                </a:lnTo>
                <a:lnTo>
                  <a:pt x="77364" y="27642"/>
                </a:lnTo>
                <a:lnTo>
                  <a:pt x="77795" y="27278"/>
                </a:lnTo>
                <a:lnTo>
                  <a:pt x="78192" y="26947"/>
                </a:lnTo>
                <a:lnTo>
                  <a:pt x="79847" y="28172"/>
                </a:lnTo>
                <a:lnTo>
                  <a:pt x="80410" y="28933"/>
                </a:lnTo>
                <a:lnTo>
                  <a:pt x="81105" y="29066"/>
                </a:lnTo>
                <a:lnTo>
                  <a:pt x="81304" y="28172"/>
                </a:lnTo>
                <a:lnTo>
                  <a:pt x="82165" y="27841"/>
                </a:lnTo>
                <a:lnTo>
                  <a:pt x="82264" y="27477"/>
                </a:lnTo>
                <a:lnTo>
                  <a:pt x="82860" y="27477"/>
                </a:lnTo>
                <a:lnTo>
                  <a:pt x="83092" y="27079"/>
                </a:lnTo>
                <a:lnTo>
                  <a:pt x="83058" y="26450"/>
                </a:lnTo>
                <a:lnTo>
                  <a:pt x="81900" y="26450"/>
                </a:lnTo>
                <a:lnTo>
                  <a:pt x="81900" y="26119"/>
                </a:lnTo>
                <a:lnTo>
                  <a:pt x="81205" y="25590"/>
                </a:lnTo>
                <a:lnTo>
                  <a:pt x="80708" y="25523"/>
                </a:lnTo>
                <a:lnTo>
                  <a:pt x="79980" y="25192"/>
                </a:lnTo>
                <a:lnTo>
                  <a:pt x="79417" y="25192"/>
                </a:lnTo>
                <a:lnTo>
                  <a:pt x="79251" y="24762"/>
                </a:lnTo>
                <a:lnTo>
                  <a:pt x="79053" y="24332"/>
                </a:lnTo>
                <a:lnTo>
                  <a:pt x="78060" y="24332"/>
                </a:lnTo>
                <a:lnTo>
                  <a:pt x="77662" y="24299"/>
                </a:lnTo>
                <a:lnTo>
                  <a:pt x="77662" y="23603"/>
                </a:lnTo>
                <a:lnTo>
                  <a:pt x="78358" y="23603"/>
                </a:lnTo>
                <a:lnTo>
                  <a:pt x="78722" y="23272"/>
                </a:lnTo>
                <a:lnTo>
                  <a:pt x="77795" y="23041"/>
                </a:lnTo>
                <a:lnTo>
                  <a:pt x="77894" y="22743"/>
                </a:lnTo>
                <a:lnTo>
                  <a:pt x="78358" y="22676"/>
                </a:lnTo>
                <a:lnTo>
                  <a:pt x="77828" y="22180"/>
                </a:lnTo>
                <a:lnTo>
                  <a:pt x="77100" y="21981"/>
                </a:lnTo>
                <a:lnTo>
                  <a:pt x="77364" y="21518"/>
                </a:lnTo>
                <a:lnTo>
                  <a:pt x="76603" y="21187"/>
                </a:lnTo>
                <a:lnTo>
                  <a:pt x="75742" y="21253"/>
                </a:lnTo>
                <a:lnTo>
                  <a:pt x="75610" y="20889"/>
                </a:lnTo>
                <a:lnTo>
                  <a:pt x="74948" y="20823"/>
                </a:lnTo>
                <a:lnTo>
                  <a:pt x="74650" y="20756"/>
                </a:lnTo>
                <a:lnTo>
                  <a:pt x="75213" y="20392"/>
                </a:lnTo>
                <a:lnTo>
                  <a:pt x="74451" y="20160"/>
                </a:lnTo>
                <a:lnTo>
                  <a:pt x="73458" y="20392"/>
                </a:lnTo>
                <a:lnTo>
                  <a:pt x="72829" y="19730"/>
                </a:lnTo>
                <a:lnTo>
                  <a:pt x="72730" y="19399"/>
                </a:lnTo>
                <a:lnTo>
                  <a:pt x="72101" y="19366"/>
                </a:lnTo>
                <a:lnTo>
                  <a:pt x="72068" y="18903"/>
                </a:lnTo>
                <a:lnTo>
                  <a:pt x="71108" y="18571"/>
                </a:lnTo>
                <a:lnTo>
                  <a:pt x="69850" y="18571"/>
                </a:lnTo>
                <a:lnTo>
                  <a:pt x="69684" y="18936"/>
                </a:lnTo>
                <a:lnTo>
                  <a:pt x="69022" y="19035"/>
                </a:lnTo>
                <a:lnTo>
                  <a:pt x="68426" y="18903"/>
                </a:lnTo>
                <a:lnTo>
                  <a:pt x="68195" y="19366"/>
                </a:lnTo>
                <a:lnTo>
                  <a:pt x="67599" y="19399"/>
                </a:lnTo>
                <a:lnTo>
                  <a:pt x="67566" y="18836"/>
                </a:lnTo>
                <a:lnTo>
                  <a:pt x="67930" y="18307"/>
                </a:lnTo>
                <a:lnTo>
                  <a:pt x="67334" y="17545"/>
                </a:lnTo>
                <a:lnTo>
                  <a:pt x="67069" y="16916"/>
                </a:lnTo>
                <a:lnTo>
                  <a:pt x="65910" y="16916"/>
                </a:lnTo>
                <a:lnTo>
                  <a:pt x="65381" y="17380"/>
                </a:lnTo>
                <a:lnTo>
                  <a:pt x="64619" y="17446"/>
                </a:lnTo>
                <a:lnTo>
                  <a:pt x="64090" y="17744"/>
                </a:lnTo>
                <a:lnTo>
                  <a:pt x="63957" y="18406"/>
                </a:lnTo>
                <a:lnTo>
                  <a:pt x="64454" y="19101"/>
                </a:lnTo>
                <a:lnTo>
                  <a:pt x="64123" y="19532"/>
                </a:lnTo>
                <a:lnTo>
                  <a:pt x="64785" y="20392"/>
                </a:lnTo>
                <a:lnTo>
                  <a:pt x="64255" y="20492"/>
                </a:lnTo>
                <a:lnTo>
                  <a:pt x="63527" y="19763"/>
                </a:lnTo>
                <a:lnTo>
                  <a:pt x="63262" y="18770"/>
                </a:lnTo>
                <a:lnTo>
                  <a:pt x="63196" y="18108"/>
                </a:lnTo>
                <a:lnTo>
                  <a:pt x="63726" y="17446"/>
                </a:lnTo>
                <a:lnTo>
                  <a:pt x="64487" y="16850"/>
                </a:lnTo>
                <a:close/>
                <a:moveTo>
                  <a:pt x="192865" y="80940"/>
                </a:moveTo>
                <a:cubicBezTo>
                  <a:pt x="192832" y="81006"/>
                  <a:pt x="192733" y="80973"/>
                  <a:pt x="192699" y="81039"/>
                </a:cubicBezTo>
                <a:cubicBezTo>
                  <a:pt x="192699" y="81139"/>
                  <a:pt x="192666" y="81172"/>
                  <a:pt x="192666" y="81205"/>
                </a:cubicBezTo>
                <a:cubicBezTo>
                  <a:pt x="192666" y="81271"/>
                  <a:pt x="192699" y="81337"/>
                  <a:pt x="192699" y="81403"/>
                </a:cubicBezTo>
                <a:cubicBezTo>
                  <a:pt x="192699" y="81470"/>
                  <a:pt x="192666" y="81470"/>
                  <a:pt x="192666" y="81536"/>
                </a:cubicBezTo>
                <a:cubicBezTo>
                  <a:pt x="192666" y="81602"/>
                  <a:pt x="192733" y="81635"/>
                  <a:pt x="192733" y="81701"/>
                </a:cubicBezTo>
                <a:cubicBezTo>
                  <a:pt x="192733" y="81768"/>
                  <a:pt x="192699" y="81801"/>
                  <a:pt x="192699" y="81867"/>
                </a:cubicBezTo>
                <a:cubicBezTo>
                  <a:pt x="192699" y="81966"/>
                  <a:pt x="192766" y="81999"/>
                  <a:pt x="192733" y="82065"/>
                </a:cubicBezTo>
                <a:cubicBezTo>
                  <a:pt x="192733" y="82132"/>
                  <a:pt x="192633" y="82165"/>
                  <a:pt x="192633" y="82231"/>
                </a:cubicBezTo>
                <a:cubicBezTo>
                  <a:pt x="192600" y="82363"/>
                  <a:pt x="192567" y="82496"/>
                  <a:pt x="192600" y="82628"/>
                </a:cubicBezTo>
                <a:cubicBezTo>
                  <a:pt x="192567" y="82860"/>
                  <a:pt x="192600" y="83059"/>
                  <a:pt x="192666" y="83224"/>
                </a:cubicBezTo>
                <a:cubicBezTo>
                  <a:pt x="192733" y="83390"/>
                  <a:pt x="192865" y="83423"/>
                  <a:pt x="192997" y="83489"/>
                </a:cubicBezTo>
                <a:cubicBezTo>
                  <a:pt x="193064" y="83522"/>
                  <a:pt x="193097" y="83588"/>
                  <a:pt x="193163" y="83588"/>
                </a:cubicBezTo>
                <a:cubicBezTo>
                  <a:pt x="193262" y="83621"/>
                  <a:pt x="193362" y="83654"/>
                  <a:pt x="193494" y="83654"/>
                </a:cubicBezTo>
                <a:cubicBezTo>
                  <a:pt x="193659" y="83654"/>
                  <a:pt x="193759" y="83621"/>
                  <a:pt x="193957" y="83588"/>
                </a:cubicBezTo>
                <a:lnTo>
                  <a:pt x="193957" y="83290"/>
                </a:lnTo>
                <a:lnTo>
                  <a:pt x="193957" y="83092"/>
                </a:lnTo>
                <a:lnTo>
                  <a:pt x="193957" y="82893"/>
                </a:lnTo>
                <a:cubicBezTo>
                  <a:pt x="193957" y="82827"/>
                  <a:pt x="193891" y="82694"/>
                  <a:pt x="193858" y="82595"/>
                </a:cubicBezTo>
                <a:lnTo>
                  <a:pt x="193858" y="82297"/>
                </a:lnTo>
                <a:cubicBezTo>
                  <a:pt x="193858" y="82231"/>
                  <a:pt x="193759" y="82198"/>
                  <a:pt x="193726" y="82132"/>
                </a:cubicBezTo>
                <a:cubicBezTo>
                  <a:pt x="193693" y="82065"/>
                  <a:pt x="193659" y="82032"/>
                  <a:pt x="193626" y="81966"/>
                </a:cubicBezTo>
                <a:cubicBezTo>
                  <a:pt x="193593" y="81900"/>
                  <a:pt x="193560" y="81867"/>
                  <a:pt x="193527" y="81801"/>
                </a:cubicBezTo>
                <a:cubicBezTo>
                  <a:pt x="193494" y="81734"/>
                  <a:pt x="193428" y="81734"/>
                  <a:pt x="193362" y="81701"/>
                </a:cubicBezTo>
                <a:cubicBezTo>
                  <a:pt x="193328" y="81635"/>
                  <a:pt x="193295" y="81569"/>
                  <a:pt x="193262" y="81536"/>
                </a:cubicBezTo>
                <a:cubicBezTo>
                  <a:pt x="193196" y="81470"/>
                  <a:pt x="193130" y="81436"/>
                  <a:pt x="193130" y="81370"/>
                </a:cubicBezTo>
                <a:cubicBezTo>
                  <a:pt x="193097" y="81238"/>
                  <a:pt x="193097" y="81105"/>
                  <a:pt x="193097" y="81006"/>
                </a:cubicBezTo>
                <a:lnTo>
                  <a:pt x="192865" y="80940"/>
                </a:lnTo>
                <a:close/>
                <a:moveTo>
                  <a:pt x="228386" y="80874"/>
                </a:moveTo>
                <a:cubicBezTo>
                  <a:pt x="228286" y="80874"/>
                  <a:pt x="228253" y="80973"/>
                  <a:pt x="228220" y="81039"/>
                </a:cubicBezTo>
                <a:lnTo>
                  <a:pt x="228154" y="81205"/>
                </a:lnTo>
                <a:cubicBezTo>
                  <a:pt x="228121" y="81238"/>
                  <a:pt x="228154" y="81304"/>
                  <a:pt x="228088" y="81370"/>
                </a:cubicBezTo>
                <a:cubicBezTo>
                  <a:pt x="228022" y="81470"/>
                  <a:pt x="227889" y="81503"/>
                  <a:pt x="227757" y="81536"/>
                </a:cubicBezTo>
                <a:cubicBezTo>
                  <a:pt x="227724" y="81536"/>
                  <a:pt x="227657" y="81470"/>
                  <a:pt x="227624" y="81470"/>
                </a:cubicBezTo>
                <a:cubicBezTo>
                  <a:pt x="227558" y="81470"/>
                  <a:pt x="227525" y="81569"/>
                  <a:pt x="227459" y="81602"/>
                </a:cubicBezTo>
                <a:cubicBezTo>
                  <a:pt x="227393" y="81635"/>
                  <a:pt x="227326" y="81701"/>
                  <a:pt x="227293" y="81768"/>
                </a:cubicBezTo>
                <a:cubicBezTo>
                  <a:pt x="227293" y="81801"/>
                  <a:pt x="227293" y="81900"/>
                  <a:pt x="227227" y="81933"/>
                </a:cubicBezTo>
                <a:cubicBezTo>
                  <a:pt x="227179" y="81982"/>
                  <a:pt x="227095" y="82012"/>
                  <a:pt x="227014" y="82012"/>
                </a:cubicBezTo>
                <a:cubicBezTo>
                  <a:pt x="226985" y="82012"/>
                  <a:pt x="226956" y="82008"/>
                  <a:pt x="226929" y="81999"/>
                </a:cubicBezTo>
                <a:cubicBezTo>
                  <a:pt x="226896" y="82016"/>
                  <a:pt x="226863" y="82024"/>
                  <a:pt x="226834" y="82024"/>
                </a:cubicBezTo>
                <a:cubicBezTo>
                  <a:pt x="226805" y="82024"/>
                  <a:pt x="226780" y="82016"/>
                  <a:pt x="226764" y="81999"/>
                </a:cubicBezTo>
                <a:cubicBezTo>
                  <a:pt x="226697" y="81966"/>
                  <a:pt x="226764" y="81801"/>
                  <a:pt x="226731" y="81734"/>
                </a:cubicBezTo>
                <a:lnTo>
                  <a:pt x="226731" y="81734"/>
                </a:lnTo>
                <a:lnTo>
                  <a:pt x="226731" y="81768"/>
                </a:lnTo>
                <a:cubicBezTo>
                  <a:pt x="226598" y="81768"/>
                  <a:pt x="226499" y="81768"/>
                  <a:pt x="226400" y="81801"/>
                </a:cubicBezTo>
                <a:cubicBezTo>
                  <a:pt x="226366" y="81817"/>
                  <a:pt x="226333" y="81817"/>
                  <a:pt x="226304" y="81817"/>
                </a:cubicBezTo>
                <a:cubicBezTo>
                  <a:pt x="226275" y="81817"/>
                  <a:pt x="226251" y="81817"/>
                  <a:pt x="226234" y="81834"/>
                </a:cubicBezTo>
                <a:cubicBezTo>
                  <a:pt x="226201" y="81900"/>
                  <a:pt x="226267" y="81966"/>
                  <a:pt x="226234" y="81999"/>
                </a:cubicBezTo>
                <a:cubicBezTo>
                  <a:pt x="226168" y="82032"/>
                  <a:pt x="226135" y="82065"/>
                  <a:pt x="226068" y="82099"/>
                </a:cubicBezTo>
                <a:lnTo>
                  <a:pt x="225737" y="82099"/>
                </a:lnTo>
                <a:cubicBezTo>
                  <a:pt x="225671" y="82099"/>
                  <a:pt x="225638" y="82132"/>
                  <a:pt x="225572" y="82165"/>
                </a:cubicBezTo>
                <a:cubicBezTo>
                  <a:pt x="225506" y="82231"/>
                  <a:pt x="225506" y="82264"/>
                  <a:pt x="225440" y="82330"/>
                </a:cubicBezTo>
                <a:cubicBezTo>
                  <a:pt x="225406" y="82397"/>
                  <a:pt x="225373" y="82430"/>
                  <a:pt x="225373" y="82496"/>
                </a:cubicBezTo>
                <a:lnTo>
                  <a:pt x="225373" y="83323"/>
                </a:lnTo>
                <a:lnTo>
                  <a:pt x="225539" y="83456"/>
                </a:lnTo>
                <a:cubicBezTo>
                  <a:pt x="225572" y="83357"/>
                  <a:pt x="225638" y="83357"/>
                  <a:pt x="225671" y="83290"/>
                </a:cubicBezTo>
                <a:lnTo>
                  <a:pt x="225671" y="82959"/>
                </a:lnTo>
                <a:cubicBezTo>
                  <a:pt x="225671" y="82893"/>
                  <a:pt x="225638" y="82827"/>
                  <a:pt x="225671" y="82794"/>
                </a:cubicBezTo>
                <a:cubicBezTo>
                  <a:pt x="225671" y="82761"/>
                  <a:pt x="225771" y="82794"/>
                  <a:pt x="225837" y="82728"/>
                </a:cubicBezTo>
                <a:cubicBezTo>
                  <a:pt x="225870" y="82694"/>
                  <a:pt x="225903" y="82628"/>
                  <a:pt x="225969" y="82628"/>
                </a:cubicBezTo>
                <a:cubicBezTo>
                  <a:pt x="226063" y="82605"/>
                  <a:pt x="226140" y="82581"/>
                  <a:pt x="226224" y="82581"/>
                </a:cubicBezTo>
                <a:cubicBezTo>
                  <a:pt x="226259" y="82581"/>
                  <a:pt x="226295" y="82585"/>
                  <a:pt x="226333" y="82595"/>
                </a:cubicBezTo>
                <a:cubicBezTo>
                  <a:pt x="226532" y="82595"/>
                  <a:pt x="226631" y="82628"/>
                  <a:pt x="226830" y="82628"/>
                </a:cubicBezTo>
                <a:lnTo>
                  <a:pt x="226830" y="82959"/>
                </a:lnTo>
                <a:cubicBezTo>
                  <a:pt x="226830" y="83059"/>
                  <a:pt x="226797" y="83158"/>
                  <a:pt x="226830" y="83257"/>
                </a:cubicBezTo>
                <a:cubicBezTo>
                  <a:pt x="226863" y="83323"/>
                  <a:pt x="226896" y="83390"/>
                  <a:pt x="226929" y="83423"/>
                </a:cubicBezTo>
                <a:cubicBezTo>
                  <a:pt x="226962" y="83489"/>
                  <a:pt x="227029" y="83489"/>
                  <a:pt x="227095" y="83522"/>
                </a:cubicBezTo>
                <a:lnTo>
                  <a:pt x="227260" y="83522"/>
                </a:lnTo>
                <a:cubicBezTo>
                  <a:pt x="227293" y="83522"/>
                  <a:pt x="227326" y="83621"/>
                  <a:pt x="227426" y="83654"/>
                </a:cubicBezTo>
                <a:cubicBezTo>
                  <a:pt x="227459" y="83688"/>
                  <a:pt x="227525" y="83721"/>
                  <a:pt x="227624" y="83754"/>
                </a:cubicBezTo>
                <a:cubicBezTo>
                  <a:pt x="227638" y="83761"/>
                  <a:pt x="227654" y="83763"/>
                  <a:pt x="227670" y="83763"/>
                </a:cubicBezTo>
                <a:cubicBezTo>
                  <a:pt x="227714" y="83763"/>
                  <a:pt x="227761" y="83744"/>
                  <a:pt x="227794" y="83744"/>
                </a:cubicBezTo>
                <a:cubicBezTo>
                  <a:pt x="227806" y="83744"/>
                  <a:pt x="227816" y="83747"/>
                  <a:pt x="227823" y="83754"/>
                </a:cubicBezTo>
                <a:cubicBezTo>
                  <a:pt x="227856" y="83820"/>
                  <a:pt x="227889" y="83886"/>
                  <a:pt x="227922" y="83919"/>
                </a:cubicBezTo>
                <a:cubicBezTo>
                  <a:pt x="227989" y="83986"/>
                  <a:pt x="227889" y="84052"/>
                  <a:pt x="227922" y="84085"/>
                </a:cubicBezTo>
                <a:cubicBezTo>
                  <a:pt x="227944" y="84096"/>
                  <a:pt x="227966" y="84100"/>
                  <a:pt x="227987" y="84100"/>
                </a:cubicBezTo>
                <a:cubicBezTo>
                  <a:pt x="228029" y="84100"/>
                  <a:pt x="228066" y="84085"/>
                  <a:pt x="228088" y="84085"/>
                </a:cubicBezTo>
                <a:cubicBezTo>
                  <a:pt x="228154" y="84085"/>
                  <a:pt x="228187" y="84184"/>
                  <a:pt x="228253" y="84217"/>
                </a:cubicBezTo>
                <a:lnTo>
                  <a:pt x="228419" y="84151"/>
                </a:lnTo>
                <a:lnTo>
                  <a:pt x="228419" y="83853"/>
                </a:lnTo>
                <a:cubicBezTo>
                  <a:pt x="228419" y="83787"/>
                  <a:pt x="228419" y="83721"/>
                  <a:pt x="228386" y="83688"/>
                </a:cubicBezTo>
                <a:cubicBezTo>
                  <a:pt x="228353" y="83621"/>
                  <a:pt x="228253" y="83654"/>
                  <a:pt x="228220" y="83588"/>
                </a:cubicBezTo>
                <a:cubicBezTo>
                  <a:pt x="228187" y="83555"/>
                  <a:pt x="228220" y="83489"/>
                  <a:pt x="228220" y="83423"/>
                </a:cubicBezTo>
                <a:cubicBezTo>
                  <a:pt x="228187" y="83323"/>
                  <a:pt x="228154" y="83224"/>
                  <a:pt x="228154" y="83125"/>
                </a:cubicBezTo>
                <a:cubicBezTo>
                  <a:pt x="228220" y="83092"/>
                  <a:pt x="228220" y="82992"/>
                  <a:pt x="228320" y="82992"/>
                </a:cubicBezTo>
                <a:cubicBezTo>
                  <a:pt x="228386" y="82992"/>
                  <a:pt x="228452" y="83059"/>
                  <a:pt x="228518" y="83059"/>
                </a:cubicBezTo>
                <a:cubicBezTo>
                  <a:pt x="228584" y="83092"/>
                  <a:pt x="228618" y="83092"/>
                  <a:pt x="228684" y="83125"/>
                </a:cubicBezTo>
                <a:lnTo>
                  <a:pt x="228849" y="83125"/>
                </a:lnTo>
                <a:lnTo>
                  <a:pt x="228949" y="82959"/>
                </a:lnTo>
                <a:lnTo>
                  <a:pt x="228783" y="82628"/>
                </a:lnTo>
                <a:lnTo>
                  <a:pt x="228783" y="81403"/>
                </a:lnTo>
                <a:cubicBezTo>
                  <a:pt x="228783" y="81337"/>
                  <a:pt x="228783" y="81304"/>
                  <a:pt x="228750" y="81238"/>
                </a:cubicBezTo>
                <a:cubicBezTo>
                  <a:pt x="228717" y="81172"/>
                  <a:pt x="228684" y="81139"/>
                  <a:pt x="228651" y="81072"/>
                </a:cubicBezTo>
                <a:cubicBezTo>
                  <a:pt x="228618" y="80973"/>
                  <a:pt x="228518" y="80874"/>
                  <a:pt x="228386" y="80874"/>
                </a:cubicBezTo>
                <a:close/>
                <a:moveTo>
                  <a:pt x="205213" y="86170"/>
                </a:moveTo>
                <a:cubicBezTo>
                  <a:pt x="205213" y="86237"/>
                  <a:pt x="205147" y="86270"/>
                  <a:pt x="205147" y="86336"/>
                </a:cubicBezTo>
                <a:cubicBezTo>
                  <a:pt x="205147" y="86402"/>
                  <a:pt x="205213" y="86435"/>
                  <a:pt x="205246" y="86501"/>
                </a:cubicBezTo>
                <a:cubicBezTo>
                  <a:pt x="205246" y="86535"/>
                  <a:pt x="205246" y="86601"/>
                  <a:pt x="205279" y="86634"/>
                </a:cubicBezTo>
                <a:cubicBezTo>
                  <a:pt x="205279" y="86700"/>
                  <a:pt x="205279" y="86766"/>
                  <a:pt x="205312" y="86799"/>
                </a:cubicBezTo>
                <a:cubicBezTo>
                  <a:pt x="205345" y="86832"/>
                  <a:pt x="205511" y="86832"/>
                  <a:pt x="205643" y="86866"/>
                </a:cubicBezTo>
                <a:lnTo>
                  <a:pt x="205676" y="86700"/>
                </a:lnTo>
                <a:cubicBezTo>
                  <a:pt x="205577" y="86601"/>
                  <a:pt x="205411" y="86568"/>
                  <a:pt x="205411" y="86435"/>
                </a:cubicBezTo>
                <a:cubicBezTo>
                  <a:pt x="205411" y="86369"/>
                  <a:pt x="205378" y="86336"/>
                  <a:pt x="205345" y="86270"/>
                </a:cubicBezTo>
                <a:lnTo>
                  <a:pt x="205213" y="86170"/>
                </a:lnTo>
                <a:close/>
                <a:moveTo>
                  <a:pt x="211072" y="10891"/>
                </a:moveTo>
                <a:cubicBezTo>
                  <a:pt x="211006" y="10891"/>
                  <a:pt x="210940" y="10958"/>
                  <a:pt x="210907" y="10991"/>
                </a:cubicBezTo>
                <a:cubicBezTo>
                  <a:pt x="210774" y="11024"/>
                  <a:pt x="210675" y="11090"/>
                  <a:pt x="210576" y="11090"/>
                </a:cubicBezTo>
                <a:cubicBezTo>
                  <a:pt x="210543" y="11106"/>
                  <a:pt x="210510" y="11115"/>
                  <a:pt x="210481" y="11115"/>
                </a:cubicBezTo>
                <a:cubicBezTo>
                  <a:pt x="210452" y="11115"/>
                  <a:pt x="210427" y="11106"/>
                  <a:pt x="210410" y="11090"/>
                </a:cubicBezTo>
                <a:cubicBezTo>
                  <a:pt x="210245" y="11123"/>
                  <a:pt x="210079" y="11189"/>
                  <a:pt x="209914" y="11255"/>
                </a:cubicBezTo>
                <a:cubicBezTo>
                  <a:pt x="209847" y="11289"/>
                  <a:pt x="209814" y="11289"/>
                  <a:pt x="209748" y="11289"/>
                </a:cubicBezTo>
                <a:cubicBezTo>
                  <a:pt x="209682" y="11355"/>
                  <a:pt x="209649" y="11388"/>
                  <a:pt x="209583" y="11421"/>
                </a:cubicBezTo>
                <a:cubicBezTo>
                  <a:pt x="209516" y="11487"/>
                  <a:pt x="209483" y="11553"/>
                  <a:pt x="209483" y="11620"/>
                </a:cubicBezTo>
                <a:cubicBezTo>
                  <a:pt x="209483" y="11686"/>
                  <a:pt x="209483" y="11752"/>
                  <a:pt x="209483" y="11785"/>
                </a:cubicBezTo>
                <a:lnTo>
                  <a:pt x="209483" y="11951"/>
                </a:lnTo>
                <a:cubicBezTo>
                  <a:pt x="209450" y="12017"/>
                  <a:pt x="209384" y="12083"/>
                  <a:pt x="209351" y="12116"/>
                </a:cubicBezTo>
                <a:cubicBezTo>
                  <a:pt x="209252" y="12215"/>
                  <a:pt x="209152" y="12215"/>
                  <a:pt x="209020" y="12282"/>
                </a:cubicBezTo>
                <a:cubicBezTo>
                  <a:pt x="209053" y="12315"/>
                  <a:pt x="209053" y="12381"/>
                  <a:pt x="209119" y="12447"/>
                </a:cubicBezTo>
                <a:cubicBezTo>
                  <a:pt x="209152" y="12480"/>
                  <a:pt x="209218" y="12480"/>
                  <a:pt x="209252" y="12513"/>
                </a:cubicBezTo>
                <a:lnTo>
                  <a:pt x="209218" y="12712"/>
                </a:lnTo>
                <a:lnTo>
                  <a:pt x="207596" y="12712"/>
                </a:lnTo>
                <a:cubicBezTo>
                  <a:pt x="207563" y="12844"/>
                  <a:pt x="207596" y="12977"/>
                  <a:pt x="207530" y="13043"/>
                </a:cubicBezTo>
                <a:cubicBezTo>
                  <a:pt x="207431" y="13109"/>
                  <a:pt x="207265" y="13043"/>
                  <a:pt x="207166" y="13142"/>
                </a:cubicBezTo>
                <a:cubicBezTo>
                  <a:pt x="207067" y="13209"/>
                  <a:pt x="207166" y="13242"/>
                  <a:pt x="207166" y="13308"/>
                </a:cubicBezTo>
                <a:cubicBezTo>
                  <a:pt x="207133" y="13374"/>
                  <a:pt x="207067" y="13407"/>
                  <a:pt x="207034" y="13473"/>
                </a:cubicBezTo>
                <a:cubicBezTo>
                  <a:pt x="206967" y="13507"/>
                  <a:pt x="206934" y="13540"/>
                  <a:pt x="206868" y="13540"/>
                </a:cubicBezTo>
                <a:cubicBezTo>
                  <a:pt x="206811" y="13582"/>
                  <a:pt x="206755" y="13594"/>
                  <a:pt x="206693" y="13594"/>
                </a:cubicBezTo>
                <a:cubicBezTo>
                  <a:pt x="206610" y="13594"/>
                  <a:pt x="206518" y="13573"/>
                  <a:pt x="206405" y="13573"/>
                </a:cubicBezTo>
                <a:cubicBezTo>
                  <a:pt x="206372" y="13589"/>
                  <a:pt x="206330" y="13598"/>
                  <a:pt x="206285" y="13598"/>
                </a:cubicBezTo>
                <a:cubicBezTo>
                  <a:pt x="206239" y="13598"/>
                  <a:pt x="206189" y="13589"/>
                  <a:pt x="206140" y="13573"/>
                </a:cubicBezTo>
                <a:cubicBezTo>
                  <a:pt x="206074" y="13573"/>
                  <a:pt x="206007" y="13540"/>
                  <a:pt x="205974" y="13507"/>
                </a:cubicBezTo>
                <a:cubicBezTo>
                  <a:pt x="205908" y="13473"/>
                  <a:pt x="205842" y="13440"/>
                  <a:pt x="205809" y="13374"/>
                </a:cubicBezTo>
                <a:cubicBezTo>
                  <a:pt x="205743" y="13341"/>
                  <a:pt x="205743" y="13242"/>
                  <a:pt x="205676" y="13209"/>
                </a:cubicBezTo>
                <a:cubicBezTo>
                  <a:pt x="205643" y="13209"/>
                  <a:pt x="205577" y="13175"/>
                  <a:pt x="205511" y="13175"/>
                </a:cubicBezTo>
                <a:lnTo>
                  <a:pt x="204783" y="13175"/>
                </a:lnTo>
                <a:cubicBezTo>
                  <a:pt x="204650" y="13175"/>
                  <a:pt x="204551" y="13043"/>
                  <a:pt x="204418" y="13043"/>
                </a:cubicBezTo>
                <a:cubicBezTo>
                  <a:pt x="204352" y="13076"/>
                  <a:pt x="204286" y="13076"/>
                  <a:pt x="204220" y="13109"/>
                </a:cubicBezTo>
                <a:cubicBezTo>
                  <a:pt x="204187" y="13109"/>
                  <a:pt x="204145" y="13101"/>
                  <a:pt x="204108" y="13101"/>
                </a:cubicBezTo>
                <a:cubicBezTo>
                  <a:pt x="204071" y="13101"/>
                  <a:pt x="204038" y="13109"/>
                  <a:pt x="204021" y="13142"/>
                </a:cubicBezTo>
                <a:cubicBezTo>
                  <a:pt x="203988" y="13175"/>
                  <a:pt x="203922" y="13242"/>
                  <a:pt x="203889" y="13308"/>
                </a:cubicBezTo>
                <a:cubicBezTo>
                  <a:pt x="203856" y="13374"/>
                  <a:pt x="203955" y="13440"/>
                  <a:pt x="203922" y="13507"/>
                </a:cubicBezTo>
                <a:cubicBezTo>
                  <a:pt x="203922" y="13573"/>
                  <a:pt x="203889" y="13606"/>
                  <a:pt x="203889" y="13672"/>
                </a:cubicBezTo>
                <a:cubicBezTo>
                  <a:pt x="203889" y="13705"/>
                  <a:pt x="203789" y="13705"/>
                  <a:pt x="203723" y="13738"/>
                </a:cubicBezTo>
                <a:cubicBezTo>
                  <a:pt x="203657" y="13804"/>
                  <a:pt x="203591" y="13838"/>
                  <a:pt x="203525" y="13838"/>
                </a:cubicBezTo>
                <a:lnTo>
                  <a:pt x="202664" y="13838"/>
                </a:lnTo>
                <a:cubicBezTo>
                  <a:pt x="202498" y="13838"/>
                  <a:pt x="202399" y="13904"/>
                  <a:pt x="202233" y="14003"/>
                </a:cubicBezTo>
                <a:cubicBezTo>
                  <a:pt x="202167" y="14036"/>
                  <a:pt x="202101" y="14036"/>
                  <a:pt x="202035" y="14069"/>
                </a:cubicBezTo>
                <a:cubicBezTo>
                  <a:pt x="201969" y="14102"/>
                  <a:pt x="201836" y="14169"/>
                  <a:pt x="201704" y="14235"/>
                </a:cubicBezTo>
                <a:cubicBezTo>
                  <a:pt x="201671" y="14235"/>
                  <a:pt x="201605" y="14235"/>
                  <a:pt x="201538" y="14268"/>
                </a:cubicBezTo>
                <a:cubicBezTo>
                  <a:pt x="201505" y="14301"/>
                  <a:pt x="201439" y="14433"/>
                  <a:pt x="201340" y="14433"/>
                </a:cubicBezTo>
                <a:cubicBezTo>
                  <a:pt x="201307" y="14433"/>
                  <a:pt x="201240" y="14433"/>
                  <a:pt x="201174" y="14400"/>
                </a:cubicBezTo>
                <a:cubicBezTo>
                  <a:pt x="201141" y="14400"/>
                  <a:pt x="201174" y="14268"/>
                  <a:pt x="201108" y="14235"/>
                </a:cubicBezTo>
                <a:lnTo>
                  <a:pt x="200909" y="14235"/>
                </a:lnTo>
                <a:cubicBezTo>
                  <a:pt x="200810" y="14235"/>
                  <a:pt x="200678" y="14235"/>
                  <a:pt x="200578" y="14268"/>
                </a:cubicBezTo>
                <a:cubicBezTo>
                  <a:pt x="200512" y="14301"/>
                  <a:pt x="200479" y="14367"/>
                  <a:pt x="200413" y="14400"/>
                </a:cubicBezTo>
                <a:cubicBezTo>
                  <a:pt x="200347" y="14433"/>
                  <a:pt x="200181" y="14500"/>
                  <a:pt x="200082" y="14566"/>
                </a:cubicBezTo>
                <a:cubicBezTo>
                  <a:pt x="199982" y="14632"/>
                  <a:pt x="200016" y="14698"/>
                  <a:pt x="199916" y="14731"/>
                </a:cubicBezTo>
                <a:lnTo>
                  <a:pt x="199751" y="14765"/>
                </a:lnTo>
                <a:lnTo>
                  <a:pt x="199552" y="14765"/>
                </a:lnTo>
                <a:cubicBezTo>
                  <a:pt x="199420" y="14765"/>
                  <a:pt x="199287" y="14765"/>
                  <a:pt x="199155" y="14798"/>
                </a:cubicBezTo>
                <a:cubicBezTo>
                  <a:pt x="199022" y="14831"/>
                  <a:pt x="198923" y="14897"/>
                  <a:pt x="198824" y="14963"/>
                </a:cubicBezTo>
                <a:cubicBezTo>
                  <a:pt x="198758" y="14996"/>
                  <a:pt x="198724" y="15062"/>
                  <a:pt x="198691" y="15129"/>
                </a:cubicBezTo>
                <a:cubicBezTo>
                  <a:pt x="198658" y="15195"/>
                  <a:pt x="198691" y="15261"/>
                  <a:pt x="198658" y="15327"/>
                </a:cubicBezTo>
                <a:cubicBezTo>
                  <a:pt x="198625" y="15393"/>
                  <a:pt x="198625" y="15460"/>
                  <a:pt x="198559" y="15493"/>
                </a:cubicBezTo>
                <a:cubicBezTo>
                  <a:pt x="198548" y="15504"/>
                  <a:pt x="198533" y="15508"/>
                  <a:pt x="198517" y="15508"/>
                </a:cubicBezTo>
                <a:cubicBezTo>
                  <a:pt x="198485" y="15508"/>
                  <a:pt x="198449" y="15493"/>
                  <a:pt x="198427" y="15493"/>
                </a:cubicBezTo>
                <a:lnTo>
                  <a:pt x="198195" y="15493"/>
                </a:lnTo>
                <a:cubicBezTo>
                  <a:pt x="198162" y="15493"/>
                  <a:pt x="198095" y="15526"/>
                  <a:pt x="198029" y="15526"/>
                </a:cubicBezTo>
                <a:lnTo>
                  <a:pt x="197897" y="15592"/>
                </a:lnTo>
                <a:cubicBezTo>
                  <a:pt x="197831" y="15592"/>
                  <a:pt x="197764" y="15592"/>
                  <a:pt x="197731" y="15625"/>
                </a:cubicBezTo>
                <a:cubicBezTo>
                  <a:pt x="197632" y="15658"/>
                  <a:pt x="197566" y="15691"/>
                  <a:pt x="197566" y="15791"/>
                </a:cubicBezTo>
                <a:cubicBezTo>
                  <a:pt x="197566" y="15857"/>
                  <a:pt x="197632" y="15989"/>
                  <a:pt x="197731" y="16089"/>
                </a:cubicBezTo>
                <a:cubicBezTo>
                  <a:pt x="197798" y="16221"/>
                  <a:pt x="197831" y="16155"/>
                  <a:pt x="197897" y="16188"/>
                </a:cubicBezTo>
                <a:cubicBezTo>
                  <a:pt x="197930" y="16221"/>
                  <a:pt x="198129" y="16254"/>
                  <a:pt x="198261" y="16320"/>
                </a:cubicBezTo>
                <a:cubicBezTo>
                  <a:pt x="198360" y="16387"/>
                  <a:pt x="198393" y="16354"/>
                  <a:pt x="198427" y="16387"/>
                </a:cubicBezTo>
                <a:cubicBezTo>
                  <a:pt x="198427" y="16453"/>
                  <a:pt x="198427" y="16486"/>
                  <a:pt x="198427" y="16552"/>
                </a:cubicBezTo>
                <a:lnTo>
                  <a:pt x="198427" y="16718"/>
                </a:lnTo>
                <a:cubicBezTo>
                  <a:pt x="198427" y="16784"/>
                  <a:pt x="198327" y="16817"/>
                  <a:pt x="198294" y="16883"/>
                </a:cubicBezTo>
                <a:cubicBezTo>
                  <a:pt x="198228" y="16883"/>
                  <a:pt x="198162" y="16850"/>
                  <a:pt x="198129" y="16850"/>
                </a:cubicBezTo>
                <a:cubicBezTo>
                  <a:pt x="197963" y="16784"/>
                  <a:pt x="197764" y="16751"/>
                  <a:pt x="197599" y="16751"/>
                </a:cubicBezTo>
                <a:cubicBezTo>
                  <a:pt x="197500" y="16751"/>
                  <a:pt x="197367" y="16784"/>
                  <a:pt x="197268" y="16784"/>
                </a:cubicBezTo>
                <a:cubicBezTo>
                  <a:pt x="197202" y="16817"/>
                  <a:pt x="197169" y="16817"/>
                  <a:pt x="197102" y="16850"/>
                </a:cubicBezTo>
                <a:cubicBezTo>
                  <a:pt x="197036" y="16883"/>
                  <a:pt x="197036" y="16949"/>
                  <a:pt x="197003" y="17016"/>
                </a:cubicBezTo>
                <a:cubicBezTo>
                  <a:pt x="196937" y="17049"/>
                  <a:pt x="196904" y="17082"/>
                  <a:pt x="196838" y="17115"/>
                </a:cubicBezTo>
                <a:cubicBezTo>
                  <a:pt x="196804" y="17131"/>
                  <a:pt x="196771" y="17140"/>
                  <a:pt x="196742" y="17140"/>
                </a:cubicBezTo>
                <a:cubicBezTo>
                  <a:pt x="196713" y="17140"/>
                  <a:pt x="196689" y="17131"/>
                  <a:pt x="196672" y="17115"/>
                </a:cubicBezTo>
                <a:lnTo>
                  <a:pt x="196506" y="17115"/>
                </a:lnTo>
                <a:cubicBezTo>
                  <a:pt x="196407" y="17115"/>
                  <a:pt x="196407" y="16949"/>
                  <a:pt x="196308" y="16949"/>
                </a:cubicBezTo>
                <a:cubicBezTo>
                  <a:pt x="196109" y="16949"/>
                  <a:pt x="196010" y="17016"/>
                  <a:pt x="195844" y="17016"/>
                </a:cubicBezTo>
                <a:cubicBezTo>
                  <a:pt x="195795" y="16999"/>
                  <a:pt x="195745" y="16991"/>
                  <a:pt x="195691" y="16991"/>
                </a:cubicBezTo>
                <a:cubicBezTo>
                  <a:pt x="195637" y="16991"/>
                  <a:pt x="195580" y="16999"/>
                  <a:pt x="195513" y="17016"/>
                </a:cubicBezTo>
                <a:cubicBezTo>
                  <a:pt x="195480" y="17016"/>
                  <a:pt x="195414" y="17016"/>
                  <a:pt x="195348" y="17049"/>
                </a:cubicBezTo>
                <a:cubicBezTo>
                  <a:pt x="195315" y="17049"/>
                  <a:pt x="195248" y="17115"/>
                  <a:pt x="195182" y="17115"/>
                </a:cubicBezTo>
                <a:lnTo>
                  <a:pt x="194421" y="17115"/>
                </a:lnTo>
                <a:cubicBezTo>
                  <a:pt x="194368" y="17115"/>
                  <a:pt x="194336" y="17073"/>
                  <a:pt x="194292" y="17073"/>
                </a:cubicBezTo>
                <a:cubicBezTo>
                  <a:pt x="194281" y="17073"/>
                  <a:pt x="194269" y="17075"/>
                  <a:pt x="194255" y="17082"/>
                </a:cubicBezTo>
                <a:cubicBezTo>
                  <a:pt x="194189" y="17082"/>
                  <a:pt x="194156" y="17115"/>
                  <a:pt x="194090" y="17115"/>
                </a:cubicBezTo>
                <a:cubicBezTo>
                  <a:pt x="194057" y="17148"/>
                  <a:pt x="194090" y="17247"/>
                  <a:pt x="194057" y="17280"/>
                </a:cubicBezTo>
                <a:cubicBezTo>
                  <a:pt x="194024" y="17347"/>
                  <a:pt x="193957" y="17380"/>
                  <a:pt x="193924" y="17446"/>
                </a:cubicBezTo>
                <a:lnTo>
                  <a:pt x="193097" y="17446"/>
                </a:lnTo>
                <a:cubicBezTo>
                  <a:pt x="192964" y="17446"/>
                  <a:pt x="192931" y="17611"/>
                  <a:pt x="192832" y="17678"/>
                </a:cubicBezTo>
                <a:cubicBezTo>
                  <a:pt x="192832" y="17744"/>
                  <a:pt x="192865" y="17810"/>
                  <a:pt x="192898" y="17843"/>
                </a:cubicBezTo>
                <a:cubicBezTo>
                  <a:pt x="192931" y="17943"/>
                  <a:pt x="192997" y="17943"/>
                  <a:pt x="193064" y="18009"/>
                </a:cubicBezTo>
                <a:cubicBezTo>
                  <a:pt x="193130" y="18075"/>
                  <a:pt x="193163" y="18108"/>
                  <a:pt x="193229" y="18174"/>
                </a:cubicBezTo>
                <a:cubicBezTo>
                  <a:pt x="193262" y="18240"/>
                  <a:pt x="193362" y="18240"/>
                  <a:pt x="193395" y="18307"/>
                </a:cubicBezTo>
                <a:cubicBezTo>
                  <a:pt x="193395" y="18373"/>
                  <a:pt x="193395" y="18505"/>
                  <a:pt x="193395" y="18638"/>
                </a:cubicBezTo>
                <a:cubicBezTo>
                  <a:pt x="193395" y="18671"/>
                  <a:pt x="193395" y="18737"/>
                  <a:pt x="193395" y="18803"/>
                </a:cubicBezTo>
                <a:cubicBezTo>
                  <a:pt x="193395" y="18836"/>
                  <a:pt x="193461" y="18903"/>
                  <a:pt x="193461" y="18936"/>
                </a:cubicBezTo>
                <a:cubicBezTo>
                  <a:pt x="193494" y="19002"/>
                  <a:pt x="193461" y="19068"/>
                  <a:pt x="193494" y="19101"/>
                </a:cubicBezTo>
                <a:cubicBezTo>
                  <a:pt x="193573" y="19161"/>
                  <a:pt x="193653" y="19173"/>
                  <a:pt x="193739" y="19173"/>
                </a:cubicBezTo>
                <a:cubicBezTo>
                  <a:pt x="193797" y="19173"/>
                  <a:pt x="193858" y="19167"/>
                  <a:pt x="193924" y="19167"/>
                </a:cubicBezTo>
                <a:lnTo>
                  <a:pt x="194156" y="19167"/>
                </a:lnTo>
                <a:cubicBezTo>
                  <a:pt x="194255" y="19167"/>
                  <a:pt x="194288" y="19101"/>
                  <a:pt x="194355" y="19101"/>
                </a:cubicBezTo>
                <a:cubicBezTo>
                  <a:pt x="194454" y="19134"/>
                  <a:pt x="194454" y="19167"/>
                  <a:pt x="194520" y="19200"/>
                </a:cubicBezTo>
                <a:cubicBezTo>
                  <a:pt x="194586" y="19234"/>
                  <a:pt x="194586" y="19300"/>
                  <a:pt x="194653" y="19366"/>
                </a:cubicBezTo>
                <a:cubicBezTo>
                  <a:pt x="194719" y="19399"/>
                  <a:pt x="194785" y="19432"/>
                  <a:pt x="194818" y="19532"/>
                </a:cubicBezTo>
                <a:cubicBezTo>
                  <a:pt x="194818" y="19565"/>
                  <a:pt x="194818" y="19631"/>
                  <a:pt x="194818" y="19697"/>
                </a:cubicBezTo>
                <a:lnTo>
                  <a:pt x="194818" y="19863"/>
                </a:lnTo>
                <a:cubicBezTo>
                  <a:pt x="194759" y="19981"/>
                  <a:pt x="194647" y="20099"/>
                  <a:pt x="194505" y="20099"/>
                </a:cubicBezTo>
                <a:cubicBezTo>
                  <a:pt x="194489" y="20099"/>
                  <a:pt x="194471" y="20098"/>
                  <a:pt x="194454" y="20094"/>
                </a:cubicBezTo>
                <a:cubicBezTo>
                  <a:pt x="194355" y="20094"/>
                  <a:pt x="194288" y="20061"/>
                  <a:pt x="194189" y="19995"/>
                </a:cubicBezTo>
                <a:cubicBezTo>
                  <a:pt x="194156" y="19995"/>
                  <a:pt x="194090" y="19962"/>
                  <a:pt x="194057" y="19929"/>
                </a:cubicBezTo>
                <a:cubicBezTo>
                  <a:pt x="193991" y="19896"/>
                  <a:pt x="194024" y="19796"/>
                  <a:pt x="193957" y="19763"/>
                </a:cubicBezTo>
                <a:cubicBezTo>
                  <a:pt x="193935" y="19752"/>
                  <a:pt x="193917" y="19749"/>
                  <a:pt x="193900" y="19749"/>
                </a:cubicBezTo>
                <a:cubicBezTo>
                  <a:pt x="193865" y="19749"/>
                  <a:pt x="193836" y="19763"/>
                  <a:pt x="193792" y="19763"/>
                </a:cubicBezTo>
                <a:cubicBezTo>
                  <a:pt x="193759" y="19763"/>
                  <a:pt x="193659" y="19697"/>
                  <a:pt x="193593" y="19697"/>
                </a:cubicBezTo>
                <a:cubicBezTo>
                  <a:pt x="193527" y="19664"/>
                  <a:pt x="193494" y="19664"/>
                  <a:pt x="193428" y="19631"/>
                </a:cubicBezTo>
                <a:cubicBezTo>
                  <a:pt x="193395" y="19631"/>
                  <a:pt x="193295" y="19631"/>
                  <a:pt x="193262" y="19598"/>
                </a:cubicBezTo>
                <a:cubicBezTo>
                  <a:pt x="193229" y="19565"/>
                  <a:pt x="193262" y="19498"/>
                  <a:pt x="193229" y="19432"/>
                </a:cubicBezTo>
                <a:cubicBezTo>
                  <a:pt x="193196" y="19399"/>
                  <a:pt x="193196" y="19333"/>
                  <a:pt x="193196" y="19267"/>
                </a:cubicBezTo>
                <a:cubicBezTo>
                  <a:pt x="193163" y="19234"/>
                  <a:pt x="193064" y="19234"/>
                  <a:pt x="193031" y="19200"/>
                </a:cubicBezTo>
                <a:lnTo>
                  <a:pt x="192070" y="19200"/>
                </a:lnTo>
                <a:cubicBezTo>
                  <a:pt x="191938" y="19200"/>
                  <a:pt x="191806" y="19134"/>
                  <a:pt x="191739" y="19035"/>
                </a:cubicBezTo>
                <a:cubicBezTo>
                  <a:pt x="191673" y="19002"/>
                  <a:pt x="191739" y="18903"/>
                  <a:pt x="191673" y="18869"/>
                </a:cubicBezTo>
                <a:cubicBezTo>
                  <a:pt x="191601" y="18821"/>
                  <a:pt x="191528" y="18790"/>
                  <a:pt x="191442" y="18790"/>
                </a:cubicBezTo>
                <a:cubicBezTo>
                  <a:pt x="191411" y="18790"/>
                  <a:pt x="191378" y="18794"/>
                  <a:pt x="191342" y="18803"/>
                </a:cubicBezTo>
                <a:lnTo>
                  <a:pt x="191210" y="18803"/>
                </a:lnTo>
                <a:cubicBezTo>
                  <a:pt x="191110" y="18803"/>
                  <a:pt x="191110" y="18903"/>
                  <a:pt x="191044" y="18903"/>
                </a:cubicBezTo>
                <a:lnTo>
                  <a:pt x="190879" y="18936"/>
                </a:lnTo>
                <a:cubicBezTo>
                  <a:pt x="190713" y="19002"/>
                  <a:pt x="190548" y="19035"/>
                  <a:pt x="190382" y="19068"/>
                </a:cubicBezTo>
                <a:lnTo>
                  <a:pt x="190415" y="19234"/>
                </a:lnTo>
                <a:cubicBezTo>
                  <a:pt x="190481" y="19267"/>
                  <a:pt x="190515" y="19267"/>
                  <a:pt x="190581" y="19267"/>
                </a:cubicBezTo>
                <a:lnTo>
                  <a:pt x="191077" y="19267"/>
                </a:lnTo>
                <a:cubicBezTo>
                  <a:pt x="191144" y="19267"/>
                  <a:pt x="191144" y="19366"/>
                  <a:pt x="191210" y="19432"/>
                </a:cubicBezTo>
                <a:cubicBezTo>
                  <a:pt x="191243" y="19498"/>
                  <a:pt x="191309" y="19532"/>
                  <a:pt x="191309" y="19598"/>
                </a:cubicBezTo>
                <a:cubicBezTo>
                  <a:pt x="191309" y="19697"/>
                  <a:pt x="191243" y="19697"/>
                  <a:pt x="191243" y="19763"/>
                </a:cubicBezTo>
                <a:cubicBezTo>
                  <a:pt x="191110" y="19763"/>
                  <a:pt x="190978" y="19763"/>
                  <a:pt x="190879" y="19730"/>
                </a:cubicBezTo>
                <a:cubicBezTo>
                  <a:pt x="190813" y="19730"/>
                  <a:pt x="190746" y="19697"/>
                  <a:pt x="190713" y="19697"/>
                </a:cubicBezTo>
                <a:cubicBezTo>
                  <a:pt x="190647" y="19664"/>
                  <a:pt x="190647" y="19565"/>
                  <a:pt x="190581" y="19532"/>
                </a:cubicBezTo>
                <a:cubicBezTo>
                  <a:pt x="190559" y="19520"/>
                  <a:pt x="190533" y="19517"/>
                  <a:pt x="190505" y="19517"/>
                </a:cubicBezTo>
                <a:cubicBezTo>
                  <a:pt x="190448" y="19517"/>
                  <a:pt x="190382" y="19532"/>
                  <a:pt x="190316" y="19532"/>
                </a:cubicBezTo>
                <a:lnTo>
                  <a:pt x="190217" y="19532"/>
                </a:lnTo>
                <a:cubicBezTo>
                  <a:pt x="190195" y="19532"/>
                  <a:pt x="190143" y="19517"/>
                  <a:pt x="190101" y="19517"/>
                </a:cubicBezTo>
                <a:cubicBezTo>
                  <a:pt x="190081" y="19517"/>
                  <a:pt x="190062" y="19520"/>
                  <a:pt x="190051" y="19532"/>
                </a:cubicBezTo>
                <a:cubicBezTo>
                  <a:pt x="190018" y="19565"/>
                  <a:pt x="190018" y="19631"/>
                  <a:pt x="189985" y="19697"/>
                </a:cubicBezTo>
                <a:cubicBezTo>
                  <a:pt x="189952" y="19730"/>
                  <a:pt x="189985" y="19796"/>
                  <a:pt x="189919" y="19863"/>
                </a:cubicBezTo>
                <a:cubicBezTo>
                  <a:pt x="189886" y="19896"/>
                  <a:pt x="189786" y="19929"/>
                  <a:pt x="189786" y="19995"/>
                </a:cubicBezTo>
                <a:cubicBezTo>
                  <a:pt x="189786" y="20227"/>
                  <a:pt x="189985" y="20359"/>
                  <a:pt x="190184" y="20392"/>
                </a:cubicBezTo>
                <a:lnTo>
                  <a:pt x="190515" y="20392"/>
                </a:lnTo>
                <a:cubicBezTo>
                  <a:pt x="190581" y="20392"/>
                  <a:pt x="190614" y="20392"/>
                  <a:pt x="190680" y="20425"/>
                </a:cubicBezTo>
                <a:cubicBezTo>
                  <a:pt x="190846" y="20458"/>
                  <a:pt x="191011" y="20525"/>
                  <a:pt x="191177" y="20624"/>
                </a:cubicBezTo>
                <a:cubicBezTo>
                  <a:pt x="191210" y="20657"/>
                  <a:pt x="191210" y="20756"/>
                  <a:pt x="191276" y="20789"/>
                </a:cubicBezTo>
                <a:cubicBezTo>
                  <a:pt x="191309" y="20806"/>
                  <a:pt x="191342" y="20806"/>
                  <a:pt x="191371" y="20806"/>
                </a:cubicBezTo>
                <a:cubicBezTo>
                  <a:pt x="191400" y="20806"/>
                  <a:pt x="191425" y="20806"/>
                  <a:pt x="191442" y="20823"/>
                </a:cubicBezTo>
                <a:cubicBezTo>
                  <a:pt x="191508" y="20856"/>
                  <a:pt x="191574" y="20856"/>
                  <a:pt x="191607" y="20889"/>
                </a:cubicBezTo>
                <a:cubicBezTo>
                  <a:pt x="191640" y="20955"/>
                  <a:pt x="191673" y="21021"/>
                  <a:pt x="191706" y="21054"/>
                </a:cubicBezTo>
                <a:cubicBezTo>
                  <a:pt x="191706" y="21154"/>
                  <a:pt x="191607" y="21154"/>
                  <a:pt x="191607" y="21220"/>
                </a:cubicBezTo>
                <a:cubicBezTo>
                  <a:pt x="191541" y="21154"/>
                  <a:pt x="191541" y="21021"/>
                  <a:pt x="191442" y="20988"/>
                </a:cubicBezTo>
                <a:cubicBezTo>
                  <a:pt x="191392" y="20972"/>
                  <a:pt x="191342" y="20972"/>
                  <a:pt x="191288" y="20972"/>
                </a:cubicBezTo>
                <a:cubicBezTo>
                  <a:pt x="191235" y="20972"/>
                  <a:pt x="191177" y="20972"/>
                  <a:pt x="191110" y="20955"/>
                </a:cubicBezTo>
                <a:cubicBezTo>
                  <a:pt x="191011" y="20889"/>
                  <a:pt x="191044" y="20823"/>
                  <a:pt x="190945" y="20823"/>
                </a:cubicBezTo>
                <a:lnTo>
                  <a:pt x="190647" y="20823"/>
                </a:lnTo>
                <a:cubicBezTo>
                  <a:pt x="190581" y="20823"/>
                  <a:pt x="190548" y="20723"/>
                  <a:pt x="190481" y="20690"/>
                </a:cubicBezTo>
                <a:cubicBezTo>
                  <a:pt x="190415" y="20690"/>
                  <a:pt x="190349" y="20657"/>
                  <a:pt x="190316" y="20657"/>
                </a:cubicBezTo>
                <a:cubicBezTo>
                  <a:pt x="190274" y="20650"/>
                  <a:pt x="190236" y="20648"/>
                  <a:pt x="190201" y="20648"/>
                </a:cubicBezTo>
                <a:cubicBezTo>
                  <a:pt x="190106" y="20648"/>
                  <a:pt x="190029" y="20667"/>
                  <a:pt x="189934" y="20667"/>
                </a:cubicBezTo>
                <a:cubicBezTo>
                  <a:pt x="189899" y="20667"/>
                  <a:pt x="189861" y="20664"/>
                  <a:pt x="189819" y="20657"/>
                </a:cubicBezTo>
                <a:cubicBezTo>
                  <a:pt x="189720" y="20657"/>
                  <a:pt x="189588" y="20591"/>
                  <a:pt x="189488" y="20525"/>
                </a:cubicBezTo>
                <a:cubicBezTo>
                  <a:pt x="189422" y="20525"/>
                  <a:pt x="189356" y="20458"/>
                  <a:pt x="189323" y="20392"/>
                </a:cubicBezTo>
                <a:cubicBezTo>
                  <a:pt x="189290" y="20293"/>
                  <a:pt x="189224" y="20293"/>
                  <a:pt x="189224" y="20227"/>
                </a:cubicBezTo>
                <a:cubicBezTo>
                  <a:pt x="189224" y="20127"/>
                  <a:pt x="189257" y="20127"/>
                  <a:pt x="189257" y="20061"/>
                </a:cubicBezTo>
                <a:lnTo>
                  <a:pt x="189257" y="19730"/>
                </a:lnTo>
                <a:cubicBezTo>
                  <a:pt x="189224" y="19631"/>
                  <a:pt x="189224" y="19498"/>
                  <a:pt x="189257" y="19399"/>
                </a:cubicBezTo>
                <a:cubicBezTo>
                  <a:pt x="189257" y="19333"/>
                  <a:pt x="189356" y="19300"/>
                  <a:pt x="189389" y="19234"/>
                </a:cubicBezTo>
                <a:cubicBezTo>
                  <a:pt x="189389" y="19200"/>
                  <a:pt x="189389" y="19134"/>
                  <a:pt x="189389" y="19068"/>
                </a:cubicBezTo>
                <a:cubicBezTo>
                  <a:pt x="189389" y="19035"/>
                  <a:pt x="189389" y="18969"/>
                  <a:pt x="189389" y="18903"/>
                </a:cubicBezTo>
                <a:cubicBezTo>
                  <a:pt x="189356" y="18869"/>
                  <a:pt x="189356" y="18803"/>
                  <a:pt x="189323" y="18737"/>
                </a:cubicBezTo>
                <a:cubicBezTo>
                  <a:pt x="189290" y="18704"/>
                  <a:pt x="189190" y="18737"/>
                  <a:pt x="189157" y="18671"/>
                </a:cubicBezTo>
                <a:cubicBezTo>
                  <a:pt x="189124" y="18605"/>
                  <a:pt x="189190" y="18571"/>
                  <a:pt x="189157" y="18505"/>
                </a:cubicBezTo>
                <a:cubicBezTo>
                  <a:pt x="189124" y="18373"/>
                  <a:pt x="189058" y="18307"/>
                  <a:pt x="188992" y="18174"/>
                </a:cubicBezTo>
                <a:cubicBezTo>
                  <a:pt x="188959" y="18207"/>
                  <a:pt x="188926" y="18240"/>
                  <a:pt x="188859" y="18274"/>
                </a:cubicBezTo>
                <a:lnTo>
                  <a:pt x="188694" y="18274"/>
                </a:lnTo>
                <a:cubicBezTo>
                  <a:pt x="188661" y="18340"/>
                  <a:pt x="188661" y="18439"/>
                  <a:pt x="188694" y="18505"/>
                </a:cubicBezTo>
                <a:cubicBezTo>
                  <a:pt x="188694" y="18571"/>
                  <a:pt x="188727" y="18605"/>
                  <a:pt x="188727" y="18671"/>
                </a:cubicBezTo>
                <a:cubicBezTo>
                  <a:pt x="188727" y="18836"/>
                  <a:pt x="188727" y="19002"/>
                  <a:pt x="188727" y="19167"/>
                </a:cubicBezTo>
                <a:cubicBezTo>
                  <a:pt x="188727" y="19234"/>
                  <a:pt x="188694" y="19267"/>
                  <a:pt x="188694" y="19333"/>
                </a:cubicBezTo>
                <a:lnTo>
                  <a:pt x="188694" y="19498"/>
                </a:lnTo>
                <a:lnTo>
                  <a:pt x="188363" y="19498"/>
                </a:lnTo>
                <a:cubicBezTo>
                  <a:pt x="188230" y="19498"/>
                  <a:pt x="188230" y="19532"/>
                  <a:pt x="188164" y="19532"/>
                </a:cubicBezTo>
                <a:lnTo>
                  <a:pt x="187999" y="19532"/>
                </a:lnTo>
                <a:cubicBezTo>
                  <a:pt x="187999" y="19598"/>
                  <a:pt x="187999" y="19697"/>
                  <a:pt x="187999" y="19796"/>
                </a:cubicBezTo>
                <a:cubicBezTo>
                  <a:pt x="187999" y="19829"/>
                  <a:pt x="187999" y="19929"/>
                  <a:pt x="187932" y="19929"/>
                </a:cubicBezTo>
                <a:cubicBezTo>
                  <a:pt x="187899" y="19962"/>
                  <a:pt x="187833" y="19995"/>
                  <a:pt x="187800" y="20028"/>
                </a:cubicBezTo>
                <a:cubicBezTo>
                  <a:pt x="187734" y="20061"/>
                  <a:pt x="187668" y="20061"/>
                  <a:pt x="187635" y="20061"/>
                </a:cubicBezTo>
                <a:cubicBezTo>
                  <a:pt x="187469" y="20127"/>
                  <a:pt x="187403" y="20293"/>
                  <a:pt x="187436" y="20425"/>
                </a:cubicBezTo>
                <a:lnTo>
                  <a:pt x="187436" y="20525"/>
                </a:lnTo>
                <a:cubicBezTo>
                  <a:pt x="187469" y="20723"/>
                  <a:pt x="187635" y="20823"/>
                  <a:pt x="187800" y="20955"/>
                </a:cubicBezTo>
                <a:cubicBezTo>
                  <a:pt x="187932" y="21087"/>
                  <a:pt x="187999" y="21121"/>
                  <a:pt x="188065" y="21253"/>
                </a:cubicBezTo>
                <a:cubicBezTo>
                  <a:pt x="188098" y="21286"/>
                  <a:pt x="188065" y="21352"/>
                  <a:pt x="188065" y="21418"/>
                </a:cubicBezTo>
                <a:cubicBezTo>
                  <a:pt x="188098" y="21518"/>
                  <a:pt x="188131" y="21617"/>
                  <a:pt x="188164" y="21750"/>
                </a:cubicBezTo>
                <a:cubicBezTo>
                  <a:pt x="188164" y="21783"/>
                  <a:pt x="188098" y="21849"/>
                  <a:pt x="188098" y="21882"/>
                </a:cubicBezTo>
                <a:cubicBezTo>
                  <a:pt x="188098" y="21948"/>
                  <a:pt x="188065" y="22014"/>
                  <a:pt x="188032" y="22047"/>
                </a:cubicBezTo>
                <a:cubicBezTo>
                  <a:pt x="187966" y="22147"/>
                  <a:pt x="187833" y="22180"/>
                  <a:pt x="187833" y="22312"/>
                </a:cubicBezTo>
                <a:lnTo>
                  <a:pt x="187833" y="22378"/>
                </a:lnTo>
                <a:cubicBezTo>
                  <a:pt x="187833" y="22445"/>
                  <a:pt x="187899" y="22478"/>
                  <a:pt x="187899" y="22544"/>
                </a:cubicBezTo>
                <a:cubicBezTo>
                  <a:pt x="187932" y="22610"/>
                  <a:pt x="187932" y="22676"/>
                  <a:pt x="187932" y="22743"/>
                </a:cubicBezTo>
                <a:cubicBezTo>
                  <a:pt x="187932" y="22809"/>
                  <a:pt x="187999" y="22842"/>
                  <a:pt x="187999" y="22908"/>
                </a:cubicBezTo>
                <a:cubicBezTo>
                  <a:pt x="187999" y="22974"/>
                  <a:pt x="187899" y="23007"/>
                  <a:pt x="187899" y="23074"/>
                </a:cubicBezTo>
                <a:cubicBezTo>
                  <a:pt x="187899" y="23140"/>
                  <a:pt x="187932" y="23206"/>
                  <a:pt x="187932" y="23239"/>
                </a:cubicBezTo>
                <a:cubicBezTo>
                  <a:pt x="187966" y="23372"/>
                  <a:pt x="188032" y="23471"/>
                  <a:pt x="188098" y="23570"/>
                </a:cubicBezTo>
                <a:cubicBezTo>
                  <a:pt x="188164" y="23603"/>
                  <a:pt x="188197" y="23636"/>
                  <a:pt x="188297" y="23636"/>
                </a:cubicBezTo>
                <a:lnTo>
                  <a:pt x="189124" y="23636"/>
                </a:lnTo>
                <a:cubicBezTo>
                  <a:pt x="189157" y="23603"/>
                  <a:pt x="189190" y="23537"/>
                  <a:pt x="189224" y="23471"/>
                </a:cubicBezTo>
                <a:cubicBezTo>
                  <a:pt x="189290" y="23438"/>
                  <a:pt x="189323" y="23405"/>
                  <a:pt x="189389" y="23372"/>
                </a:cubicBezTo>
                <a:cubicBezTo>
                  <a:pt x="189455" y="23305"/>
                  <a:pt x="189455" y="23206"/>
                  <a:pt x="189555" y="23206"/>
                </a:cubicBezTo>
                <a:lnTo>
                  <a:pt x="189654" y="23206"/>
                </a:lnTo>
                <a:cubicBezTo>
                  <a:pt x="189687" y="23206"/>
                  <a:pt x="189753" y="23206"/>
                  <a:pt x="189786" y="23239"/>
                </a:cubicBezTo>
                <a:cubicBezTo>
                  <a:pt x="189853" y="23272"/>
                  <a:pt x="189853" y="23372"/>
                  <a:pt x="189919" y="23405"/>
                </a:cubicBezTo>
                <a:cubicBezTo>
                  <a:pt x="190018" y="23471"/>
                  <a:pt x="190117" y="23537"/>
                  <a:pt x="190250" y="23603"/>
                </a:cubicBezTo>
                <a:cubicBezTo>
                  <a:pt x="190266" y="23620"/>
                  <a:pt x="190291" y="23620"/>
                  <a:pt x="190320" y="23620"/>
                </a:cubicBezTo>
                <a:cubicBezTo>
                  <a:pt x="190349" y="23620"/>
                  <a:pt x="190382" y="23620"/>
                  <a:pt x="190415" y="23636"/>
                </a:cubicBezTo>
                <a:cubicBezTo>
                  <a:pt x="190481" y="23670"/>
                  <a:pt x="190515" y="23736"/>
                  <a:pt x="190581" y="23769"/>
                </a:cubicBezTo>
                <a:cubicBezTo>
                  <a:pt x="190647" y="23868"/>
                  <a:pt x="190647" y="23967"/>
                  <a:pt x="190746" y="24100"/>
                </a:cubicBezTo>
                <a:cubicBezTo>
                  <a:pt x="190813" y="24199"/>
                  <a:pt x="190912" y="24299"/>
                  <a:pt x="191011" y="24365"/>
                </a:cubicBezTo>
                <a:cubicBezTo>
                  <a:pt x="191077" y="24431"/>
                  <a:pt x="191144" y="24431"/>
                  <a:pt x="191177" y="24497"/>
                </a:cubicBezTo>
                <a:cubicBezTo>
                  <a:pt x="191210" y="24563"/>
                  <a:pt x="191309" y="24596"/>
                  <a:pt x="191309" y="24663"/>
                </a:cubicBezTo>
                <a:cubicBezTo>
                  <a:pt x="191309" y="24795"/>
                  <a:pt x="191243" y="24894"/>
                  <a:pt x="191177" y="24994"/>
                </a:cubicBezTo>
                <a:cubicBezTo>
                  <a:pt x="191144" y="25060"/>
                  <a:pt x="191077" y="25093"/>
                  <a:pt x="191077" y="25159"/>
                </a:cubicBezTo>
                <a:cubicBezTo>
                  <a:pt x="191044" y="25225"/>
                  <a:pt x="190912" y="25192"/>
                  <a:pt x="190912" y="25259"/>
                </a:cubicBezTo>
                <a:cubicBezTo>
                  <a:pt x="190912" y="25358"/>
                  <a:pt x="190978" y="25358"/>
                  <a:pt x="190978" y="25424"/>
                </a:cubicBezTo>
                <a:lnTo>
                  <a:pt x="191144" y="25424"/>
                </a:lnTo>
                <a:lnTo>
                  <a:pt x="191309" y="25523"/>
                </a:lnTo>
                <a:cubicBezTo>
                  <a:pt x="191375" y="25556"/>
                  <a:pt x="191342" y="25656"/>
                  <a:pt x="191442" y="25689"/>
                </a:cubicBezTo>
                <a:cubicBezTo>
                  <a:pt x="191524" y="25722"/>
                  <a:pt x="191590" y="25730"/>
                  <a:pt x="191661" y="25730"/>
                </a:cubicBezTo>
                <a:cubicBezTo>
                  <a:pt x="191731" y="25730"/>
                  <a:pt x="191806" y="25722"/>
                  <a:pt x="191905" y="25722"/>
                </a:cubicBezTo>
                <a:cubicBezTo>
                  <a:pt x="191971" y="25722"/>
                  <a:pt x="192037" y="25755"/>
                  <a:pt x="192070" y="25755"/>
                </a:cubicBezTo>
                <a:lnTo>
                  <a:pt x="191971" y="25921"/>
                </a:lnTo>
                <a:cubicBezTo>
                  <a:pt x="191905" y="25954"/>
                  <a:pt x="191872" y="25987"/>
                  <a:pt x="191806" y="26020"/>
                </a:cubicBezTo>
                <a:cubicBezTo>
                  <a:pt x="191673" y="26020"/>
                  <a:pt x="191574" y="26053"/>
                  <a:pt x="191475" y="26053"/>
                </a:cubicBezTo>
                <a:lnTo>
                  <a:pt x="191309" y="26053"/>
                </a:lnTo>
                <a:cubicBezTo>
                  <a:pt x="191243" y="26053"/>
                  <a:pt x="191210" y="25954"/>
                  <a:pt x="191144" y="25921"/>
                </a:cubicBezTo>
                <a:cubicBezTo>
                  <a:pt x="191077" y="25888"/>
                  <a:pt x="191044" y="25821"/>
                  <a:pt x="190978" y="25788"/>
                </a:cubicBezTo>
                <a:cubicBezTo>
                  <a:pt x="190912" y="25788"/>
                  <a:pt x="190879" y="25788"/>
                  <a:pt x="190813" y="25755"/>
                </a:cubicBezTo>
                <a:cubicBezTo>
                  <a:pt x="190680" y="25689"/>
                  <a:pt x="190746" y="25523"/>
                  <a:pt x="190746" y="25358"/>
                </a:cubicBezTo>
                <a:lnTo>
                  <a:pt x="190746" y="25093"/>
                </a:lnTo>
                <a:cubicBezTo>
                  <a:pt x="190746" y="25027"/>
                  <a:pt x="190779" y="24994"/>
                  <a:pt x="190779" y="24928"/>
                </a:cubicBezTo>
                <a:cubicBezTo>
                  <a:pt x="190779" y="24762"/>
                  <a:pt x="190647" y="24729"/>
                  <a:pt x="190548" y="24630"/>
                </a:cubicBezTo>
                <a:cubicBezTo>
                  <a:pt x="190481" y="24563"/>
                  <a:pt x="190415" y="24596"/>
                  <a:pt x="190382" y="24530"/>
                </a:cubicBezTo>
                <a:cubicBezTo>
                  <a:pt x="190349" y="24464"/>
                  <a:pt x="190382" y="24398"/>
                  <a:pt x="190382" y="24365"/>
                </a:cubicBezTo>
                <a:cubicBezTo>
                  <a:pt x="190382" y="24332"/>
                  <a:pt x="190316" y="24232"/>
                  <a:pt x="190250" y="24199"/>
                </a:cubicBezTo>
                <a:cubicBezTo>
                  <a:pt x="190184" y="24199"/>
                  <a:pt x="190150" y="24166"/>
                  <a:pt x="190084" y="24166"/>
                </a:cubicBezTo>
                <a:cubicBezTo>
                  <a:pt x="190018" y="24166"/>
                  <a:pt x="189952" y="24133"/>
                  <a:pt x="189886" y="24133"/>
                </a:cubicBezTo>
                <a:cubicBezTo>
                  <a:pt x="189786" y="24100"/>
                  <a:pt x="189654" y="24100"/>
                  <a:pt x="189555" y="24100"/>
                </a:cubicBezTo>
                <a:cubicBezTo>
                  <a:pt x="189389" y="24100"/>
                  <a:pt x="189224" y="24100"/>
                  <a:pt x="189058" y="24133"/>
                </a:cubicBezTo>
                <a:lnTo>
                  <a:pt x="188892" y="24133"/>
                </a:lnTo>
                <a:cubicBezTo>
                  <a:pt x="188859" y="24133"/>
                  <a:pt x="188793" y="24199"/>
                  <a:pt x="188760" y="24199"/>
                </a:cubicBezTo>
                <a:cubicBezTo>
                  <a:pt x="188694" y="24232"/>
                  <a:pt x="188628" y="24265"/>
                  <a:pt x="188595" y="24299"/>
                </a:cubicBezTo>
                <a:cubicBezTo>
                  <a:pt x="188495" y="24332"/>
                  <a:pt x="188429" y="24365"/>
                  <a:pt x="188429" y="24464"/>
                </a:cubicBezTo>
                <a:cubicBezTo>
                  <a:pt x="188429" y="24563"/>
                  <a:pt x="188462" y="24563"/>
                  <a:pt x="188462" y="24630"/>
                </a:cubicBezTo>
                <a:cubicBezTo>
                  <a:pt x="188462" y="24663"/>
                  <a:pt x="188462" y="24729"/>
                  <a:pt x="188495" y="24762"/>
                </a:cubicBezTo>
                <a:cubicBezTo>
                  <a:pt x="188561" y="24894"/>
                  <a:pt x="188595" y="25060"/>
                  <a:pt x="188628" y="25192"/>
                </a:cubicBezTo>
                <a:cubicBezTo>
                  <a:pt x="188628" y="25325"/>
                  <a:pt x="188595" y="25490"/>
                  <a:pt x="188528" y="25590"/>
                </a:cubicBezTo>
                <a:cubicBezTo>
                  <a:pt x="188528" y="25656"/>
                  <a:pt x="188528" y="25722"/>
                  <a:pt x="188495" y="25755"/>
                </a:cubicBezTo>
                <a:cubicBezTo>
                  <a:pt x="188495" y="25821"/>
                  <a:pt x="188396" y="25888"/>
                  <a:pt x="188330" y="25921"/>
                </a:cubicBezTo>
                <a:cubicBezTo>
                  <a:pt x="188297" y="25987"/>
                  <a:pt x="188230" y="26020"/>
                  <a:pt x="188164" y="26053"/>
                </a:cubicBezTo>
                <a:cubicBezTo>
                  <a:pt x="188098" y="26086"/>
                  <a:pt x="188032" y="26152"/>
                  <a:pt x="187966" y="26219"/>
                </a:cubicBezTo>
                <a:cubicBezTo>
                  <a:pt x="187932" y="26252"/>
                  <a:pt x="187833" y="26252"/>
                  <a:pt x="187800" y="26351"/>
                </a:cubicBezTo>
                <a:cubicBezTo>
                  <a:pt x="187767" y="26483"/>
                  <a:pt x="187767" y="26616"/>
                  <a:pt x="187800" y="26748"/>
                </a:cubicBezTo>
                <a:lnTo>
                  <a:pt x="187469" y="26748"/>
                </a:lnTo>
                <a:cubicBezTo>
                  <a:pt x="187303" y="26848"/>
                  <a:pt x="187138" y="26914"/>
                  <a:pt x="187006" y="27046"/>
                </a:cubicBezTo>
                <a:cubicBezTo>
                  <a:pt x="186873" y="27112"/>
                  <a:pt x="186741" y="27112"/>
                  <a:pt x="186675" y="27245"/>
                </a:cubicBezTo>
                <a:cubicBezTo>
                  <a:pt x="186641" y="27278"/>
                  <a:pt x="186675" y="27377"/>
                  <a:pt x="186675" y="27410"/>
                </a:cubicBezTo>
                <a:cubicBezTo>
                  <a:pt x="186641" y="27477"/>
                  <a:pt x="186608" y="27510"/>
                  <a:pt x="186542" y="27576"/>
                </a:cubicBezTo>
                <a:cubicBezTo>
                  <a:pt x="186531" y="27587"/>
                  <a:pt x="186516" y="27591"/>
                  <a:pt x="186499" y="27591"/>
                </a:cubicBezTo>
                <a:cubicBezTo>
                  <a:pt x="186465" y="27591"/>
                  <a:pt x="186421" y="27576"/>
                  <a:pt x="186377" y="27576"/>
                </a:cubicBezTo>
                <a:cubicBezTo>
                  <a:pt x="186277" y="27576"/>
                  <a:pt x="186145" y="27543"/>
                  <a:pt x="186046" y="27510"/>
                </a:cubicBezTo>
                <a:cubicBezTo>
                  <a:pt x="185979" y="27510"/>
                  <a:pt x="185946" y="27477"/>
                  <a:pt x="185880" y="27443"/>
                </a:cubicBezTo>
                <a:cubicBezTo>
                  <a:pt x="185847" y="27443"/>
                  <a:pt x="185781" y="27410"/>
                  <a:pt x="185748" y="27410"/>
                </a:cubicBezTo>
                <a:cubicBezTo>
                  <a:pt x="185648" y="27377"/>
                  <a:pt x="185648" y="27278"/>
                  <a:pt x="185549" y="27278"/>
                </a:cubicBezTo>
                <a:lnTo>
                  <a:pt x="184523" y="27278"/>
                </a:lnTo>
                <a:lnTo>
                  <a:pt x="184357" y="27212"/>
                </a:lnTo>
                <a:cubicBezTo>
                  <a:pt x="184423" y="27145"/>
                  <a:pt x="184457" y="27112"/>
                  <a:pt x="184490" y="27046"/>
                </a:cubicBezTo>
                <a:cubicBezTo>
                  <a:pt x="184523" y="26980"/>
                  <a:pt x="184556" y="26914"/>
                  <a:pt x="184622" y="26881"/>
                </a:cubicBezTo>
                <a:cubicBezTo>
                  <a:pt x="184644" y="26870"/>
                  <a:pt x="184666" y="26866"/>
                  <a:pt x="184689" y="26866"/>
                </a:cubicBezTo>
                <a:cubicBezTo>
                  <a:pt x="184736" y="26866"/>
                  <a:pt x="184788" y="26881"/>
                  <a:pt x="184854" y="26881"/>
                </a:cubicBezTo>
                <a:lnTo>
                  <a:pt x="185086" y="26881"/>
                </a:lnTo>
                <a:cubicBezTo>
                  <a:pt x="185152" y="26881"/>
                  <a:pt x="185218" y="26947"/>
                  <a:pt x="185251" y="26947"/>
                </a:cubicBezTo>
                <a:lnTo>
                  <a:pt x="185582" y="26947"/>
                </a:lnTo>
                <a:cubicBezTo>
                  <a:pt x="185632" y="26963"/>
                  <a:pt x="185690" y="26972"/>
                  <a:pt x="185748" y="26972"/>
                </a:cubicBezTo>
                <a:cubicBezTo>
                  <a:pt x="185806" y="26972"/>
                  <a:pt x="185863" y="26963"/>
                  <a:pt x="185913" y="26947"/>
                </a:cubicBezTo>
                <a:cubicBezTo>
                  <a:pt x="185979" y="26947"/>
                  <a:pt x="186012" y="26848"/>
                  <a:pt x="186079" y="26848"/>
                </a:cubicBezTo>
                <a:cubicBezTo>
                  <a:pt x="186145" y="26814"/>
                  <a:pt x="186178" y="26748"/>
                  <a:pt x="186244" y="26715"/>
                </a:cubicBezTo>
                <a:cubicBezTo>
                  <a:pt x="186277" y="26682"/>
                  <a:pt x="186343" y="26649"/>
                  <a:pt x="186410" y="26583"/>
                </a:cubicBezTo>
                <a:cubicBezTo>
                  <a:pt x="186443" y="26517"/>
                  <a:pt x="186476" y="26351"/>
                  <a:pt x="186575" y="26252"/>
                </a:cubicBezTo>
                <a:cubicBezTo>
                  <a:pt x="186608" y="26202"/>
                  <a:pt x="186633" y="26194"/>
                  <a:pt x="186654" y="26194"/>
                </a:cubicBezTo>
                <a:cubicBezTo>
                  <a:pt x="186664" y="26194"/>
                  <a:pt x="186673" y="26196"/>
                  <a:pt x="186682" y="26196"/>
                </a:cubicBezTo>
                <a:cubicBezTo>
                  <a:pt x="186691" y="26196"/>
                  <a:pt x="186699" y="26194"/>
                  <a:pt x="186708" y="26185"/>
                </a:cubicBezTo>
                <a:cubicBezTo>
                  <a:pt x="186840" y="26086"/>
                  <a:pt x="186939" y="26020"/>
                  <a:pt x="187006" y="25888"/>
                </a:cubicBezTo>
                <a:cubicBezTo>
                  <a:pt x="187039" y="25854"/>
                  <a:pt x="187006" y="25788"/>
                  <a:pt x="187039" y="25722"/>
                </a:cubicBezTo>
                <a:cubicBezTo>
                  <a:pt x="187105" y="25689"/>
                  <a:pt x="187171" y="25689"/>
                  <a:pt x="187204" y="25656"/>
                </a:cubicBezTo>
                <a:cubicBezTo>
                  <a:pt x="187270" y="25623"/>
                  <a:pt x="187337" y="25623"/>
                  <a:pt x="187370" y="25556"/>
                </a:cubicBezTo>
                <a:cubicBezTo>
                  <a:pt x="187403" y="25523"/>
                  <a:pt x="187370" y="25457"/>
                  <a:pt x="187370" y="25424"/>
                </a:cubicBezTo>
                <a:cubicBezTo>
                  <a:pt x="187370" y="25358"/>
                  <a:pt x="187403" y="25292"/>
                  <a:pt x="187403" y="25259"/>
                </a:cubicBezTo>
                <a:cubicBezTo>
                  <a:pt x="187436" y="25126"/>
                  <a:pt x="187502" y="25027"/>
                  <a:pt x="187535" y="24928"/>
                </a:cubicBezTo>
                <a:lnTo>
                  <a:pt x="187568" y="24762"/>
                </a:lnTo>
                <a:cubicBezTo>
                  <a:pt x="187568" y="24696"/>
                  <a:pt x="187601" y="24663"/>
                  <a:pt x="187635" y="24596"/>
                </a:cubicBezTo>
                <a:cubicBezTo>
                  <a:pt x="187635" y="24530"/>
                  <a:pt x="187701" y="24497"/>
                  <a:pt x="187701" y="24431"/>
                </a:cubicBezTo>
                <a:cubicBezTo>
                  <a:pt x="187701" y="24365"/>
                  <a:pt x="187668" y="24332"/>
                  <a:pt x="187668" y="24232"/>
                </a:cubicBezTo>
                <a:cubicBezTo>
                  <a:pt x="187568" y="24265"/>
                  <a:pt x="187436" y="24265"/>
                  <a:pt x="187337" y="24265"/>
                </a:cubicBezTo>
                <a:cubicBezTo>
                  <a:pt x="187270" y="24265"/>
                  <a:pt x="187204" y="24265"/>
                  <a:pt x="187138" y="24232"/>
                </a:cubicBezTo>
                <a:cubicBezTo>
                  <a:pt x="187072" y="24199"/>
                  <a:pt x="186972" y="24166"/>
                  <a:pt x="186939" y="24133"/>
                </a:cubicBezTo>
                <a:cubicBezTo>
                  <a:pt x="186873" y="24100"/>
                  <a:pt x="186840" y="24034"/>
                  <a:pt x="186807" y="24001"/>
                </a:cubicBezTo>
                <a:cubicBezTo>
                  <a:pt x="186774" y="23901"/>
                  <a:pt x="186741" y="23835"/>
                  <a:pt x="186774" y="23736"/>
                </a:cubicBezTo>
                <a:cubicBezTo>
                  <a:pt x="186774" y="23603"/>
                  <a:pt x="186807" y="23471"/>
                  <a:pt x="186840" y="23339"/>
                </a:cubicBezTo>
                <a:cubicBezTo>
                  <a:pt x="186873" y="23173"/>
                  <a:pt x="186873" y="23007"/>
                  <a:pt x="186840" y="22842"/>
                </a:cubicBezTo>
                <a:lnTo>
                  <a:pt x="186840" y="22676"/>
                </a:lnTo>
                <a:cubicBezTo>
                  <a:pt x="186873" y="22577"/>
                  <a:pt x="186906" y="22478"/>
                  <a:pt x="186939" y="22345"/>
                </a:cubicBezTo>
                <a:cubicBezTo>
                  <a:pt x="186972" y="22213"/>
                  <a:pt x="187006" y="22047"/>
                  <a:pt x="187006" y="21882"/>
                </a:cubicBezTo>
                <a:cubicBezTo>
                  <a:pt x="187006" y="21816"/>
                  <a:pt x="187006" y="21750"/>
                  <a:pt x="187006" y="21716"/>
                </a:cubicBezTo>
                <a:cubicBezTo>
                  <a:pt x="186972" y="21584"/>
                  <a:pt x="186906" y="21518"/>
                  <a:pt x="186840" y="21385"/>
                </a:cubicBezTo>
                <a:cubicBezTo>
                  <a:pt x="186840" y="21319"/>
                  <a:pt x="186807" y="21253"/>
                  <a:pt x="186807" y="21220"/>
                </a:cubicBezTo>
                <a:cubicBezTo>
                  <a:pt x="186774" y="21121"/>
                  <a:pt x="186741" y="20988"/>
                  <a:pt x="186675" y="20889"/>
                </a:cubicBezTo>
                <a:cubicBezTo>
                  <a:pt x="186641" y="20823"/>
                  <a:pt x="186608" y="20789"/>
                  <a:pt x="186575" y="20723"/>
                </a:cubicBezTo>
                <a:cubicBezTo>
                  <a:pt x="186542" y="20657"/>
                  <a:pt x="186476" y="20657"/>
                  <a:pt x="186476" y="20591"/>
                </a:cubicBezTo>
                <a:lnTo>
                  <a:pt x="186476" y="19565"/>
                </a:lnTo>
                <a:cubicBezTo>
                  <a:pt x="186608" y="19565"/>
                  <a:pt x="186675" y="19598"/>
                  <a:pt x="186807" y="19598"/>
                </a:cubicBezTo>
                <a:cubicBezTo>
                  <a:pt x="186939" y="19598"/>
                  <a:pt x="186906" y="19532"/>
                  <a:pt x="186972" y="19532"/>
                </a:cubicBezTo>
                <a:cubicBezTo>
                  <a:pt x="187039" y="19532"/>
                  <a:pt x="186972" y="19565"/>
                  <a:pt x="187006" y="19565"/>
                </a:cubicBezTo>
                <a:lnTo>
                  <a:pt x="187006" y="18571"/>
                </a:lnTo>
                <a:cubicBezTo>
                  <a:pt x="186873" y="18571"/>
                  <a:pt x="186741" y="18571"/>
                  <a:pt x="186608" y="18538"/>
                </a:cubicBezTo>
                <a:cubicBezTo>
                  <a:pt x="186509" y="18538"/>
                  <a:pt x="186509" y="18406"/>
                  <a:pt x="186443" y="18373"/>
                </a:cubicBezTo>
                <a:cubicBezTo>
                  <a:pt x="186343" y="18340"/>
                  <a:pt x="186310" y="18340"/>
                  <a:pt x="186277" y="18340"/>
                </a:cubicBezTo>
                <a:cubicBezTo>
                  <a:pt x="186228" y="18323"/>
                  <a:pt x="186170" y="18315"/>
                  <a:pt x="186112" y="18315"/>
                </a:cubicBezTo>
                <a:cubicBezTo>
                  <a:pt x="186054" y="18315"/>
                  <a:pt x="185996" y="18323"/>
                  <a:pt x="185946" y="18340"/>
                </a:cubicBezTo>
                <a:lnTo>
                  <a:pt x="185615" y="18340"/>
                </a:lnTo>
                <a:cubicBezTo>
                  <a:pt x="185516" y="18340"/>
                  <a:pt x="185483" y="18274"/>
                  <a:pt x="185383" y="18274"/>
                </a:cubicBezTo>
                <a:cubicBezTo>
                  <a:pt x="185218" y="18274"/>
                  <a:pt x="185086" y="18307"/>
                  <a:pt x="184953" y="18373"/>
                </a:cubicBezTo>
                <a:cubicBezTo>
                  <a:pt x="184887" y="18406"/>
                  <a:pt x="184887" y="18472"/>
                  <a:pt x="184788" y="18472"/>
                </a:cubicBezTo>
                <a:cubicBezTo>
                  <a:pt x="184721" y="18505"/>
                  <a:pt x="184688" y="18571"/>
                  <a:pt x="184622" y="18571"/>
                </a:cubicBezTo>
                <a:lnTo>
                  <a:pt x="184159" y="18571"/>
                </a:lnTo>
                <a:cubicBezTo>
                  <a:pt x="184092" y="18571"/>
                  <a:pt x="184026" y="18605"/>
                  <a:pt x="183993" y="18605"/>
                </a:cubicBezTo>
                <a:lnTo>
                  <a:pt x="183993" y="19101"/>
                </a:lnTo>
                <a:cubicBezTo>
                  <a:pt x="183993" y="19167"/>
                  <a:pt x="183993" y="19234"/>
                  <a:pt x="183993" y="19300"/>
                </a:cubicBezTo>
                <a:cubicBezTo>
                  <a:pt x="183927" y="19432"/>
                  <a:pt x="183861" y="19532"/>
                  <a:pt x="183794" y="19631"/>
                </a:cubicBezTo>
                <a:cubicBezTo>
                  <a:pt x="183761" y="19697"/>
                  <a:pt x="183695" y="19730"/>
                  <a:pt x="183662" y="19796"/>
                </a:cubicBezTo>
                <a:cubicBezTo>
                  <a:pt x="183563" y="19896"/>
                  <a:pt x="183430" y="19962"/>
                  <a:pt x="183364" y="20127"/>
                </a:cubicBezTo>
                <a:cubicBezTo>
                  <a:pt x="183331" y="20227"/>
                  <a:pt x="183298" y="20326"/>
                  <a:pt x="183298" y="20425"/>
                </a:cubicBezTo>
                <a:cubicBezTo>
                  <a:pt x="183265" y="20525"/>
                  <a:pt x="183298" y="20624"/>
                  <a:pt x="183199" y="20657"/>
                </a:cubicBezTo>
                <a:lnTo>
                  <a:pt x="183066" y="20690"/>
                </a:lnTo>
                <a:lnTo>
                  <a:pt x="182570" y="20690"/>
                </a:lnTo>
                <a:cubicBezTo>
                  <a:pt x="182503" y="20690"/>
                  <a:pt x="182437" y="20723"/>
                  <a:pt x="182404" y="20756"/>
                </a:cubicBezTo>
                <a:cubicBezTo>
                  <a:pt x="182338" y="20789"/>
                  <a:pt x="182305" y="20922"/>
                  <a:pt x="182305" y="21021"/>
                </a:cubicBezTo>
                <a:lnTo>
                  <a:pt x="182305" y="21087"/>
                </a:lnTo>
                <a:cubicBezTo>
                  <a:pt x="182305" y="21154"/>
                  <a:pt x="182338" y="21220"/>
                  <a:pt x="182371" y="21286"/>
                </a:cubicBezTo>
                <a:cubicBezTo>
                  <a:pt x="182380" y="21303"/>
                  <a:pt x="182391" y="21309"/>
                  <a:pt x="182403" y="21309"/>
                </a:cubicBezTo>
                <a:cubicBezTo>
                  <a:pt x="182431" y="21309"/>
                  <a:pt x="182468" y="21279"/>
                  <a:pt x="182507" y="21279"/>
                </a:cubicBezTo>
                <a:cubicBezTo>
                  <a:pt x="182517" y="21279"/>
                  <a:pt x="182527" y="21281"/>
                  <a:pt x="182536" y="21286"/>
                </a:cubicBezTo>
                <a:cubicBezTo>
                  <a:pt x="182636" y="21352"/>
                  <a:pt x="182735" y="21452"/>
                  <a:pt x="182801" y="21584"/>
                </a:cubicBezTo>
                <a:cubicBezTo>
                  <a:pt x="182834" y="21683"/>
                  <a:pt x="182868" y="21783"/>
                  <a:pt x="182834" y="21915"/>
                </a:cubicBezTo>
                <a:cubicBezTo>
                  <a:pt x="182868" y="22014"/>
                  <a:pt x="182834" y="22147"/>
                  <a:pt x="182768" y="22246"/>
                </a:cubicBezTo>
                <a:cubicBezTo>
                  <a:pt x="182752" y="22263"/>
                  <a:pt x="182719" y="22263"/>
                  <a:pt x="182685" y="22263"/>
                </a:cubicBezTo>
                <a:cubicBezTo>
                  <a:pt x="182652" y="22263"/>
                  <a:pt x="182619" y="22263"/>
                  <a:pt x="182603" y="22279"/>
                </a:cubicBezTo>
                <a:cubicBezTo>
                  <a:pt x="182570" y="22312"/>
                  <a:pt x="182503" y="22312"/>
                  <a:pt x="182437" y="22345"/>
                </a:cubicBezTo>
                <a:cubicBezTo>
                  <a:pt x="182371" y="22412"/>
                  <a:pt x="182404" y="22511"/>
                  <a:pt x="182404" y="22610"/>
                </a:cubicBezTo>
                <a:cubicBezTo>
                  <a:pt x="182404" y="22710"/>
                  <a:pt x="182437" y="22809"/>
                  <a:pt x="182437" y="22908"/>
                </a:cubicBezTo>
                <a:lnTo>
                  <a:pt x="182934" y="22908"/>
                </a:lnTo>
                <a:cubicBezTo>
                  <a:pt x="183000" y="22974"/>
                  <a:pt x="183033" y="23007"/>
                  <a:pt x="183099" y="23041"/>
                </a:cubicBezTo>
                <a:cubicBezTo>
                  <a:pt x="183132" y="23107"/>
                  <a:pt x="183199" y="23140"/>
                  <a:pt x="183199" y="23206"/>
                </a:cubicBezTo>
                <a:cubicBezTo>
                  <a:pt x="183232" y="23272"/>
                  <a:pt x="183199" y="23305"/>
                  <a:pt x="183199" y="23372"/>
                </a:cubicBezTo>
                <a:cubicBezTo>
                  <a:pt x="183232" y="23438"/>
                  <a:pt x="183265" y="23471"/>
                  <a:pt x="183298" y="23537"/>
                </a:cubicBezTo>
                <a:cubicBezTo>
                  <a:pt x="183331" y="23570"/>
                  <a:pt x="183397" y="23570"/>
                  <a:pt x="183463" y="23603"/>
                </a:cubicBezTo>
                <a:cubicBezTo>
                  <a:pt x="183497" y="23670"/>
                  <a:pt x="183530" y="23736"/>
                  <a:pt x="183563" y="23769"/>
                </a:cubicBezTo>
                <a:cubicBezTo>
                  <a:pt x="183596" y="23802"/>
                  <a:pt x="183629" y="23810"/>
                  <a:pt x="183658" y="23810"/>
                </a:cubicBezTo>
                <a:cubicBezTo>
                  <a:pt x="183687" y="23810"/>
                  <a:pt x="183712" y="23802"/>
                  <a:pt x="183728" y="23802"/>
                </a:cubicBezTo>
                <a:cubicBezTo>
                  <a:pt x="183861" y="23901"/>
                  <a:pt x="183927" y="24001"/>
                  <a:pt x="184026" y="24100"/>
                </a:cubicBezTo>
                <a:cubicBezTo>
                  <a:pt x="184059" y="24166"/>
                  <a:pt x="184159" y="24133"/>
                  <a:pt x="184192" y="24199"/>
                </a:cubicBezTo>
                <a:cubicBezTo>
                  <a:pt x="184192" y="24232"/>
                  <a:pt x="184192" y="24299"/>
                  <a:pt x="184192" y="24332"/>
                </a:cubicBezTo>
                <a:cubicBezTo>
                  <a:pt x="184192" y="24398"/>
                  <a:pt x="184192" y="24464"/>
                  <a:pt x="184192" y="24497"/>
                </a:cubicBezTo>
                <a:cubicBezTo>
                  <a:pt x="184159" y="24596"/>
                  <a:pt x="184092" y="24596"/>
                  <a:pt x="184026" y="24663"/>
                </a:cubicBezTo>
                <a:cubicBezTo>
                  <a:pt x="183960" y="24729"/>
                  <a:pt x="184026" y="24795"/>
                  <a:pt x="183993" y="24828"/>
                </a:cubicBezTo>
                <a:cubicBezTo>
                  <a:pt x="183982" y="24839"/>
                  <a:pt x="183964" y="24843"/>
                  <a:pt x="183943" y="24843"/>
                </a:cubicBezTo>
                <a:cubicBezTo>
                  <a:pt x="183901" y="24843"/>
                  <a:pt x="183850" y="24828"/>
                  <a:pt x="183828" y="24828"/>
                </a:cubicBezTo>
                <a:lnTo>
                  <a:pt x="183662" y="24828"/>
                </a:lnTo>
                <a:cubicBezTo>
                  <a:pt x="183612" y="24845"/>
                  <a:pt x="183554" y="24853"/>
                  <a:pt x="183497" y="24853"/>
                </a:cubicBezTo>
                <a:cubicBezTo>
                  <a:pt x="183439" y="24853"/>
                  <a:pt x="183381" y="24845"/>
                  <a:pt x="183331" y="24828"/>
                </a:cubicBezTo>
                <a:cubicBezTo>
                  <a:pt x="183232" y="24795"/>
                  <a:pt x="183099" y="24729"/>
                  <a:pt x="183000" y="24663"/>
                </a:cubicBezTo>
                <a:cubicBezTo>
                  <a:pt x="182801" y="24563"/>
                  <a:pt x="182801" y="24332"/>
                  <a:pt x="182801" y="24100"/>
                </a:cubicBezTo>
                <a:cubicBezTo>
                  <a:pt x="182669" y="24100"/>
                  <a:pt x="182603" y="24067"/>
                  <a:pt x="182470" y="24067"/>
                </a:cubicBezTo>
                <a:cubicBezTo>
                  <a:pt x="182429" y="24075"/>
                  <a:pt x="182388" y="24079"/>
                  <a:pt x="182347" y="24079"/>
                </a:cubicBezTo>
                <a:cubicBezTo>
                  <a:pt x="182224" y="24079"/>
                  <a:pt x="182106" y="24042"/>
                  <a:pt x="182007" y="23967"/>
                </a:cubicBezTo>
                <a:cubicBezTo>
                  <a:pt x="181941" y="23934"/>
                  <a:pt x="181941" y="23868"/>
                  <a:pt x="181874" y="23802"/>
                </a:cubicBezTo>
                <a:cubicBezTo>
                  <a:pt x="181808" y="23769"/>
                  <a:pt x="181775" y="23736"/>
                  <a:pt x="181709" y="23703"/>
                </a:cubicBezTo>
                <a:cubicBezTo>
                  <a:pt x="181676" y="23692"/>
                  <a:pt x="181643" y="23688"/>
                  <a:pt x="181608" y="23688"/>
                </a:cubicBezTo>
                <a:cubicBezTo>
                  <a:pt x="181540" y="23688"/>
                  <a:pt x="181466" y="23703"/>
                  <a:pt x="181378" y="23703"/>
                </a:cubicBezTo>
                <a:cubicBezTo>
                  <a:pt x="181279" y="23703"/>
                  <a:pt x="181279" y="23670"/>
                  <a:pt x="181212" y="23670"/>
                </a:cubicBezTo>
                <a:cubicBezTo>
                  <a:pt x="181113" y="23670"/>
                  <a:pt x="181014" y="23636"/>
                  <a:pt x="180881" y="23603"/>
                </a:cubicBezTo>
                <a:cubicBezTo>
                  <a:pt x="180815" y="23570"/>
                  <a:pt x="180749" y="23537"/>
                  <a:pt x="180716" y="23438"/>
                </a:cubicBezTo>
                <a:cubicBezTo>
                  <a:pt x="180683" y="23405"/>
                  <a:pt x="180716" y="23272"/>
                  <a:pt x="180650" y="23239"/>
                </a:cubicBezTo>
                <a:cubicBezTo>
                  <a:pt x="180616" y="23223"/>
                  <a:pt x="180592" y="23223"/>
                  <a:pt x="180567" y="23223"/>
                </a:cubicBezTo>
                <a:cubicBezTo>
                  <a:pt x="180542" y="23223"/>
                  <a:pt x="180517" y="23223"/>
                  <a:pt x="180484" y="23206"/>
                </a:cubicBezTo>
                <a:cubicBezTo>
                  <a:pt x="180418" y="23206"/>
                  <a:pt x="180385" y="23173"/>
                  <a:pt x="180319" y="23173"/>
                </a:cubicBezTo>
                <a:cubicBezTo>
                  <a:pt x="180252" y="23140"/>
                  <a:pt x="180186" y="23074"/>
                  <a:pt x="180120" y="23041"/>
                </a:cubicBezTo>
                <a:cubicBezTo>
                  <a:pt x="180054" y="23007"/>
                  <a:pt x="180021" y="22974"/>
                  <a:pt x="179954" y="22974"/>
                </a:cubicBezTo>
                <a:lnTo>
                  <a:pt x="179160" y="22974"/>
                </a:lnTo>
                <a:cubicBezTo>
                  <a:pt x="179094" y="22974"/>
                  <a:pt x="179027" y="22941"/>
                  <a:pt x="178994" y="22875"/>
                </a:cubicBezTo>
                <a:cubicBezTo>
                  <a:pt x="178928" y="22842"/>
                  <a:pt x="178961" y="22776"/>
                  <a:pt x="178895" y="22710"/>
                </a:cubicBezTo>
                <a:cubicBezTo>
                  <a:pt x="178862" y="22676"/>
                  <a:pt x="178796" y="22643"/>
                  <a:pt x="178730" y="22643"/>
                </a:cubicBezTo>
                <a:lnTo>
                  <a:pt x="177902" y="22643"/>
                </a:lnTo>
                <a:cubicBezTo>
                  <a:pt x="177736" y="22643"/>
                  <a:pt x="177670" y="22511"/>
                  <a:pt x="177571" y="22445"/>
                </a:cubicBezTo>
                <a:cubicBezTo>
                  <a:pt x="177438" y="22378"/>
                  <a:pt x="177339" y="22312"/>
                  <a:pt x="177240" y="22246"/>
                </a:cubicBezTo>
                <a:cubicBezTo>
                  <a:pt x="177190" y="22196"/>
                  <a:pt x="177157" y="22188"/>
                  <a:pt x="177132" y="22188"/>
                </a:cubicBezTo>
                <a:cubicBezTo>
                  <a:pt x="177120" y="22188"/>
                  <a:pt x="177109" y="22190"/>
                  <a:pt x="177100" y="22190"/>
                </a:cubicBezTo>
                <a:cubicBezTo>
                  <a:pt x="177091" y="22190"/>
                  <a:pt x="177083" y="22188"/>
                  <a:pt x="177074" y="22180"/>
                </a:cubicBezTo>
                <a:cubicBezTo>
                  <a:pt x="177041" y="22180"/>
                  <a:pt x="177041" y="22047"/>
                  <a:pt x="177008" y="22014"/>
                </a:cubicBezTo>
                <a:cubicBezTo>
                  <a:pt x="176942" y="22014"/>
                  <a:pt x="176876" y="22014"/>
                  <a:pt x="176843" y="21981"/>
                </a:cubicBezTo>
                <a:cubicBezTo>
                  <a:pt x="176776" y="21948"/>
                  <a:pt x="176743" y="21915"/>
                  <a:pt x="176677" y="21882"/>
                </a:cubicBezTo>
                <a:cubicBezTo>
                  <a:pt x="176611" y="21816"/>
                  <a:pt x="176677" y="21750"/>
                  <a:pt x="176611" y="21716"/>
                </a:cubicBezTo>
                <a:cubicBezTo>
                  <a:pt x="176600" y="21705"/>
                  <a:pt x="176585" y="21702"/>
                  <a:pt x="176569" y="21702"/>
                </a:cubicBezTo>
                <a:cubicBezTo>
                  <a:pt x="176537" y="21702"/>
                  <a:pt x="176500" y="21716"/>
                  <a:pt x="176478" y="21716"/>
                </a:cubicBezTo>
                <a:cubicBezTo>
                  <a:pt x="176379" y="21683"/>
                  <a:pt x="176313" y="21650"/>
                  <a:pt x="176214" y="21650"/>
                </a:cubicBezTo>
                <a:lnTo>
                  <a:pt x="176147" y="21650"/>
                </a:lnTo>
                <a:cubicBezTo>
                  <a:pt x="176081" y="21650"/>
                  <a:pt x="176048" y="21716"/>
                  <a:pt x="175982" y="21750"/>
                </a:cubicBezTo>
                <a:cubicBezTo>
                  <a:pt x="175916" y="21783"/>
                  <a:pt x="175816" y="21816"/>
                  <a:pt x="175816" y="21915"/>
                </a:cubicBezTo>
                <a:cubicBezTo>
                  <a:pt x="175816" y="21981"/>
                  <a:pt x="175816" y="22081"/>
                  <a:pt x="175849" y="22147"/>
                </a:cubicBezTo>
                <a:cubicBezTo>
                  <a:pt x="175883" y="22246"/>
                  <a:pt x="175982" y="22246"/>
                  <a:pt x="176015" y="22312"/>
                </a:cubicBezTo>
                <a:cubicBezTo>
                  <a:pt x="176081" y="22378"/>
                  <a:pt x="176180" y="22378"/>
                  <a:pt x="176180" y="22445"/>
                </a:cubicBezTo>
                <a:cubicBezTo>
                  <a:pt x="176180" y="22511"/>
                  <a:pt x="176180" y="22544"/>
                  <a:pt x="176180" y="22610"/>
                </a:cubicBezTo>
                <a:cubicBezTo>
                  <a:pt x="176180" y="22676"/>
                  <a:pt x="176180" y="22743"/>
                  <a:pt x="176180" y="22809"/>
                </a:cubicBezTo>
                <a:lnTo>
                  <a:pt x="176512" y="22809"/>
                </a:lnTo>
                <a:cubicBezTo>
                  <a:pt x="176578" y="22809"/>
                  <a:pt x="176611" y="22842"/>
                  <a:pt x="176677" y="22842"/>
                </a:cubicBezTo>
                <a:cubicBezTo>
                  <a:pt x="176699" y="22842"/>
                  <a:pt x="176736" y="22827"/>
                  <a:pt x="176778" y="22827"/>
                </a:cubicBezTo>
                <a:cubicBezTo>
                  <a:pt x="176798" y="22827"/>
                  <a:pt x="176821" y="22831"/>
                  <a:pt x="176843" y="22842"/>
                </a:cubicBezTo>
                <a:cubicBezTo>
                  <a:pt x="176876" y="22842"/>
                  <a:pt x="176942" y="22875"/>
                  <a:pt x="177008" y="22908"/>
                </a:cubicBezTo>
                <a:cubicBezTo>
                  <a:pt x="177008" y="22974"/>
                  <a:pt x="177008" y="23041"/>
                  <a:pt x="177041" y="23074"/>
                </a:cubicBezTo>
                <a:cubicBezTo>
                  <a:pt x="177074" y="23140"/>
                  <a:pt x="177074" y="23206"/>
                  <a:pt x="177107" y="23272"/>
                </a:cubicBezTo>
                <a:cubicBezTo>
                  <a:pt x="177240" y="23305"/>
                  <a:pt x="177405" y="23372"/>
                  <a:pt x="177538" y="23405"/>
                </a:cubicBezTo>
                <a:cubicBezTo>
                  <a:pt x="177571" y="23438"/>
                  <a:pt x="177637" y="23438"/>
                  <a:pt x="177703" y="23504"/>
                </a:cubicBezTo>
                <a:cubicBezTo>
                  <a:pt x="177736" y="23537"/>
                  <a:pt x="177803" y="23570"/>
                  <a:pt x="177803" y="23670"/>
                </a:cubicBezTo>
                <a:cubicBezTo>
                  <a:pt x="177803" y="23736"/>
                  <a:pt x="177769" y="23769"/>
                  <a:pt x="177769" y="23802"/>
                </a:cubicBezTo>
                <a:cubicBezTo>
                  <a:pt x="177769" y="23868"/>
                  <a:pt x="177736" y="23934"/>
                  <a:pt x="177736" y="23967"/>
                </a:cubicBezTo>
                <a:cubicBezTo>
                  <a:pt x="177670" y="24100"/>
                  <a:pt x="177571" y="24199"/>
                  <a:pt x="177438" y="24265"/>
                </a:cubicBezTo>
                <a:cubicBezTo>
                  <a:pt x="177427" y="24276"/>
                  <a:pt x="177413" y="24280"/>
                  <a:pt x="177396" y="24280"/>
                </a:cubicBezTo>
                <a:cubicBezTo>
                  <a:pt x="177361" y="24280"/>
                  <a:pt x="177317" y="24265"/>
                  <a:pt x="177273" y="24265"/>
                </a:cubicBezTo>
                <a:lnTo>
                  <a:pt x="176942" y="24265"/>
                </a:lnTo>
                <a:cubicBezTo>
                  <a:pt x="176909" y="24299"/>
                  <a:pt x="176909" y="24365"/>
                  <a:pt x="176876" y="24431"/>
                </a:cubicBezTo>
                <a:cubicBezTo>
                  <a:pt x="176843" y="24497"/>
                  <a:pt x="176876" y="24530"/>
                  <a:pt x="176843" y="24596"/>
                </a:cubicBezTo>
                <a:cubicBezTo>
                  <a:pt x="176776" y="24630"/>
                  <a:pt x="176776" y="24696"/>
                  <a:pt x="176743" y="24762"/>
                </a:cubicBezTo>
                <a:cubicBezTo>
                  <a:pt x="176710" y="24795"/>
                  <a:pt x="176644" y="24795"/>
                  <a:pt x="176578" y="24828"/>
                </a:cubicBezTo>
                <a:lnTo>
                  <a:pt x="176412" y="24795"/>
                </a:lnTo>
                <a:cubicBezTo>
                  <a:pt x="176412" y="24663"/>
                  <a:pt x="176412" y="24596"/>
                  <a:pt x="176412" y="24464"/>
                </a:cubicBezTo>
                <a:cubicBezTo>
                  <a:pt x="176445" y="24365"/>
                  <a:pt x="176478" y="24365"/>
                  <a:pt x="176478" y="24299"/>
                </a:cubicBezTo>
                <a:lnTo>
                  <a:pt x="176478" y="23967"/>
                </a:lnTo>
                <a:cubicBezTo>
                  <a:pt x="176478" y="23868"/>
                  <a:pt x="176412" y="23868"/>
                  <a:pt x="176412" y="23802"/>
                </a:cubicBezTo>
                <a:lnTo>
                  <a:pt x="176180" y="23802"/>
                </a:lnTo>
                <a:cubicBezTo>
                  <a:pt x="176114" y="23835"/>
                  <a:pt x="176048" y="23802"/>
                  <a:pt x="176015" y="23868"/>
                </a:cubicBezTo>
                <a:cubicBezTo>
                  <a:pt x="175949" y="23901"/>
                  <a:pt x="175883" y="23934"/>
                  <a:pt x="175849" y="23967"/>
                </a:cubicBezTo>
                <a:cubicBezTo>
                  <a:pt x="175816" y="24034"/>
                  <a:pt x="175816" y="24100"/>
                  <a:pt x="175783" y="24133"/>
                </a:cubicBezTo>
                <a:cubicBezTo>
                  <a:pt x="175717" y="24199"/>
                  <a:pt x="175750" y="24265"/>
                  <a:pt x="175684" y="24299"/>
                </a:cubicBezTo>
                <a:cubicBezTo>
                  <a:pt x="175673" y="24321"/>
                  <a:pt x="175647" y="24328"/>
                  <a:pt x="175613" y="24328"/>
                </a:cubicBezTo>
                <a:cubicBezTo>
                  <a:pt x="175544" y="24328"/>
                  <a:pt x="175441" y="24299"/>
                  <a:pt x="175353" y="24299"/>
                </a:cubicBezTo>
                <a:lnTo>
                  <a:pt x="175187" y="24299"/>
                </a:lnTo>
                <a:cubicBezTo>
                  <a:pt x="175088" y="24299"/>
                  <a:pt x="174989" y="24265"/>
                  <a:pt x="174889" y="24265"/>
                </a:cubicBezTo>
                <a:cubicBezTo>
                  <a:pt x="174823" y="24265"/>
                  <a:pt x="174786" y="24251"/>
                  <a:pt x="174740" y="24251"/>
                </a:cubicBezTo>
                <a:cubicBezTo>
                  <a:pt x="174717" y="24251"/>
                  <a:pt x="174691" y="24254"/>
                  <a:pt x="174658" y="24265"/>
                </a:cubicBezTo>
                <a:cubicBezTo>
                  <a:pt x="174591" y="24299"/>
                  <a:pt x="174625" y="24398"/>
                  <a:pt x="174591" y="24431"/>
                </a:cubicBezTo>
                <a:cubicBezTo>
                  <a:pt x="174525" y="24464"/>
                  <a:pt x="174525" y="24563"/>
                  <a:pt x="174459" y="24596"/>
                </a:cubicBezTo>
                <a:cubicBezTo>
                  <a:pt x="174437" y="24608"/>
                  <a:pt x="174419" y="24611"/>
                  <a:pt x="174400" y="24611"/>
                </a:cubicBezTo>
                <a:cubicBezTo>
                  <a:pt x="174363" y="24611"/>
                  <a:pt x="174327" y="24596"/>
                  <a:pt x="174260" y="24596"/>
                </a:cubicBezTo>
                <a:lnTo>
                  <a:pt x="174095" y="24596"/>
                </a:lnTo>
                <a:cubicBezTo>
                  <a:pt x="174029" y="24596"/>
                  <a:pt x="173996" y="24563"/>
                  <a:pt x="173929" y="24563"/>
                </a:cubicBezTo>
                <a:lnTo>
                  <a:pt x="173400" y="24563"/>
                </a:lnTo>
                <a:cubicBezTo>
                  <a:pt x="173367" y="24563"/>
                  <a:pt x="173300" y="24596"/>
                  <a:pt x="173234" y="24596"/>
                </a:cubicBezTo>
                <a:lnTo>
                  <a:pt x="173234" y="24994"/>
                </a:lnTo>
                <a:lnTo>
                  <a:pt x="172771" y="24994"/>
                </a:lnTo>
                <a:cubicBezTo>
                  <a:pt x="172705" y="24928"/>
                  <a:pt x="172638" y="24928"/>
                  <a:pt x="172605" y="24861"/>
                </a:cubicBezTo>
                <a:cubicBezTo>
                  <a:pt x="172539" y="24828"/>
                  <a:pt x="172572" y="24762"/>
                  <a:pt x="172506" y="24696"/>
                </a:cubicBezTo>
                <a:cubicBezTo>
                  <a:pt x="172489" y="24679"/>
                  <a:pt x="172465" y="24679"/>
                  <a:pt x="172436" y="24679"/>
                </a:cubicBezTo>
                <a:cubicBezTo>
                  <a:pt x="172407" y="24679"/>
                  <a:pt x="172374" y="24679"/>
                  <a:pt x="172340" y="24663"/>
                </a:cubicBezTo>
                <a:cubicBezTo>
                  <a:pt x="172374" y="24596"/>
                  <a:pt x="172440" y="24563"/>
                  <a:pt x="172440" y="24497"/>
                </a:cubicBezTo>
                <a:cubicBezTo>
                  <a:pt x="172440" y="24431"/>
                  <a:pt x="172440" y="24398"/>
                  <a:pt x="172440" y="24332"/>
                </a:cubicBezTo>
                <a:cubicBezTo>
                  <a:pt x="172473" y="24232"/>
                  <a:pt x="172539" y="24133"/>
                  <a:pt x="172605" y="24001"/>
                </a:cubicBezTo>
                <a:lnTo>
                  <a:pt x="172572" y="23868"/>
                </a:lnTo>
                <a:cubicBezTo>
                  <a:pt x="172539" y="23885"/>
                  <a:pt x="172506" y="23885"/>
                  <a:pt x="172477" y="23885"/>
                </a:cubicBezTo>
                <a:cubicBezTo>
                  <a:pt x="172448" y="23885"/>
                  <a:pt x="172423" y="23885"/>
                  <a:pt x="172407" y="23901"/>
                </a:cubicBezTo>
                <a:cubicBezTo>
                  <a:pt x="172340" y="23934"/>
                  <a:pt x="172407" y="24034"/>
                  <a:pt x="172307" y="24067"/>
                </a:cubicBezTo>
                <a:cubicBezTo>
                  <a:pt x="172274" y="24100"/>
                  <a:pt x="172208" y="24100"/>
                  <a:pt x="172142" y="24100"/>
                </a:cubicBezTo>
                <a:cubicBezTo>
                  <a:pt x="172109" y="24133"/>
                  <a:pt x="172042" y="24133"/>
                  <a:pt x="171976" y="24133"/>
                </a:cubicBezTo>
                <a:cubicBezTo>
                  <a:pt x="171910" y="24150"/>
                  <a:pt x="171852" y="24150"/>
                  <a:pt x="171794" y="24150"/>
                </a:cubicBezTo>
                <a:cubicBezTo>
                  <a:pt x="171736" y="24150"/>
                  <a:pt x="171678" y="24150"/>
                  <a:pt x="171612" y="24166"/>
                </a:cubicBezTo>
                <a:cubicBezTo>
                  <a:pt x="171513" y="24232"/>
                  <a:pt x="171546" y="24299"/>
                  <a:pt x="171513" y="24332"/>
                </a:cubicBezTo>
                <a:cubicBezTo>
                  <a:pt x="171380" y="24398"/>
                  <a:pt x="171281" y="24464"/>
                  <a:pt x="171182" y="24497"/>
                </a:cubicBezTo>
                <a:lnTo>
                  <a:pt x="170917" y="24497"/>
                </a:lnTo>
                <a:cubicBezTo>
                  <a:pt x="170868" y="24487"/>
                  <a:pt x="170820" y="24483"/>
                  <a:pt x="170772" y="24483"/>
                </a:cubicBezTo>
                <a:cubicBezTo>
                  <a:pt x="170657" y="24483"/>
                  <a:pt x="170547" y="24507"/>
                  <a:pt x="170453" y="24530"/>
                </a:cubicBezTo>
                <a:cubicBezTo>
                  <a:pt x="170387" y="24563"/>
                  <a:pt x="170321" y="24596"/>
                  <a:pt x="170288" y="24630"/>
                </a:cubicBezTo>
                <a:cubicBezTo>
                  <a:pt x="170255" y="24663"/>
                  <a:pt x="170288" y="24762"/>
                  <a:pt x="170255" y="24795"/>
                </a:cubicBezTo>
                <a:cubicBezTo>
                  <a:pt x="170189" y="24828"/>
                  <a:pt x="170122" y="24861"/>
                  <a:pt x="170089" y="24861"/>
                </a:cubicBezTo>
                <a:cubicBezTo>
                  <a:pt x="170056" y="24878"/>
                  <a:pt x="170023" y="24886"/>
                  <a:pt x="169994" y="24886"/>
                </a:cubicBezTo>
                <a:cubicBezTo>
                  <a:pt x="169965" y="24886"/>
                  <a:pt x="169940" y="24878"/>
                  <a:pt x="169924" y="24861"/>
                </a:cubicBezTo>
                <a:lnTo>
                  <a:pt x="169758" y="24861"/>
                </a:lnTo>
                <a:cubicBezTo>
                  <a:pt x="169692" y="24894"/>
                  <a:pt x="169626" y="24894"/>
                  <a:pt x="169593" y="24928"/>
                </a:cubicBezTo>
                <a:cubicBezTo>
                  <a:pt x="169460" y="24928"/>
                  <a:pt x="169328" y="24961"/>
                  <a:pt x="169229" y="24994"/>
                </a:cubicBezTo>
                <a:cubicBezTo>
                  <a:pt x="169162" y="25027"/>
                  <a:pt x="169096" y="25060"/>
                  <a:pt x="169063" y="25126"/>
                </a:cubicBezTo>
                <a:cubicBezTo>
                  <a:pt x="168964" y="25225"/>
                  <a:pt x="168831" y="25325"/>
                  <a:pt x="168732" y="25391"/>
                </a:cubicBezTo>
                <a:cubicBezTo>
                  <a:pt x="168666" y="25457"/>
                  <a:pt x="168600" y="25523"/>
                  <a:pt x="168533" y="25523"/>
                </a:cubicBezTo>
                <a:cubicBezTo>
                  <a:pt x="168481" y="25531"/>
                  <a:pt x="168430" y="25533"/>
                  <a:pt x="168380" y="25533"/>
                </a:cubicBezTo>
                <a:cubicBezTo>
                  <a:pt x="168291" y="25533"/>
                  <a:pt x="168205" y="25526"/>
                  <a:pt x="168118" y="25526"/>
                </a:cubicBezTo>
                <a:cubicBezTo>
                  <a:pt x="168038" y="25526"/>
                  <a:pt x="167957" y="25532"/>
                  <a:pt x="167871" y="25556"/>
                </a:cubicBezTo>
                <a:cubicBezTo>
                  <a:pt x="167805" y="25590"/>
                  <a:pt x="167772" y="25656"/>
                  <a:pt x="167706" y="25722"/>
                </a:cubicBezTo>
                <a:cubicBezTo>
                  <a:pt x="167739" y="25788"/>
                  <a:pt x="167772" y="25821"/>
                  <a:pt x="167805" y="25888"/>
                </a:cubicBezTo>
                <a:cubicBezTo>
                  <a:pt x="167838" y="25954"/>
                  <a:pt x="167971" y="25987"/>
                  <a:pt x="167971" y="26086"/>
                </a:cubicBezTo>
                <a:cubicBezTo>
                  <a:pt x="167971" y="26185"/>
                  <a:pt x="167938" y="26285"/>
                  <a:pt x="167871" y="26351"/>
                </a:cubicBezTo>
                <a:cubicBezTo>
                  <a:pt x="167805" y="26417"/>
                  <a:pt x="167673" y="26450"/>
                  <a:pt x="167540" y="26483"/>
                </a:cubicBezTo>
                <a:cubicBezTo>
                  <a:pt x="167441" y="26550"/>
                  <a:pt x="167474" y="26616"/>
                  <a:pt x="167408" y="26616"/>
                </a:cubicBezTo>
                <a:cubicBezTo>
                  <a:pt x="167342" y="26649"/>
                  <a:pt x="167275" y="26649"/>
                  <a:pt x="167242" y="26649"/>
                </a:cubicBezTo>
                <a:cubicBezTo>
                  <a:pt x="167209" y="26665"/>
                  <a:pt x="167176" y="26674"/>
                  <a:pt x="167147" y="26674"/>
                </a:cubicBezTo>
                <a:cubicBezTo>
                  <a:pt x="167118" y="26674"/>
                  <a:pt x="167093" y="26665"/>
                  <a:pt x="167077" y="26649"/>
                </a:cubicBezTo>
                <a:lnTo>
                  <a:pt x="166878" y="26649"/>
                </a:lnTo>
                <a:cubicBezTo>
                  <a:pt x="166779" y="26649"/>
                  <a:pt x="166713" y="26781"/>
                  <a:pt x="166613" y="26781"/>
                </a:cubicBezTo>
                <a:lnTo>
                  <a:pt x="166547" y="26781"/>
                </a:lnTo>
                <a:cubicBezTo>
                  <a:pt x="166448" y="26781"/>
                  <a:pt x="166481" y="26649"/>
                  <a:pt x="166415" y="26616"/>
                </a:cubicBezTo>
                <a:cubicBezTo>
                  <a:pt x="166349" y="26583"/>
                  <a:pt x="166282" y="26550"/>
                  <a:pt x="166216" y="26550"/>
                </a:cubicBezTo>
                <a:cubicBezTo>
                  <a:pt x="166150" y="26483"/>
                  <a:pt x="166084" y="26450"/>
                  <a:pt x="166051" y="26384"/>
                </a:cubicBezTo>
                <a:cubicBezTo>
                  <a:pt x="166018" y="26318"/>
                  <a:pt x="166018" y="26285"/>
                  <a:pt x="166018" y="26219"/>
                </a:cubicBezTo>
                <a:cubicBezTo>
                  <a:pt x="165951" y="26119"/>
                  <a:pt x="165852" y="26086"/>
                  <a:pt x="165852" y="25954"/>
                </a:cubicBezTo>
                <a:cubicBezTo>
                  <a:pt x="165852" y="25854"/>
                  <a:pt x="165885" y="25722"/>
                  <a:pt x="165885" y="25590"/>
                </a:cubicBezTo>
                <a:lnTo>
                  <a:pt x="166779" y="25590"/>
                </a:lnTo>
                <a:lnTo>
                  <a:pt x="166779" y="25060"/>
                </a:lnTo>
                <a:cubicBezTo>
                  <a:pt x="166746" y="25027"/>
                  <a:pt x="166680" y="24961"/>
                  <a:pt x="166613" y="24928"/>
                </a:cubicBezTo>
                <a:cubicBezTo>
                  <a:pt x="166580" y="24894"/>
                  <a:pt x="166481" y="24928"/>
                  <a:pt x="166448" y="24861"/>
                </a:cubicBezTo>
                <a:cubicBezTo>
                  <a:pt x="166415" y="24828"/>
                  <a:pt x="166415" y="24762"/>
                  <a:pt x="166382" y="24696"/>
                </a:cubicBezTo>
                <a:cubicBezTo>
                  <a:pt x="166315" y="24663"/>
                  <a:pt x="166282" y="24596"/>
                  <a:pt x="166249" y="24530"/>
                </a:cubicBezTo>
                <a:cubicBezTo>
                  <a:pt x="166216" y="24464"/>
                  <a:pt x="166183" y="24398"/>
                  <a:pt x="166084" y="24398"/>
                </a:cubicBezTo>
                <a:cubicBezTo>
                  <a:pt x="165984" y="24398"/>
                  <a:pt x="165885" y="24464"/>
                  <a:pt x="165753" y="24464"/>
                </a:cubicBezTo>
                <a:lnTo>
                  <a:pt x="165686" y="24464"/>
                </a:lnTo>
                <a:cubicBezTo>
                  <a:pt x="165587" y="24464"/>
                  <a:pt x="165587" y="24332"/>
                  <a:pt x="165521" y="24299"/>
                </a:cubicBezTo>
                <a:lnTo>
                  <a:pt x="165355" y="24265"/>
                </a:lnTo>
                <a:cubicBezTo>
                  <a:pt x="165289" y="24249"/>
                  <a:pt x="165231" y="24241"/>
                  <a:pt x="165173" y="24241"/>
                </a:cubicBezTo>
                <a:cubicBezTo>
                  <a:pt x="165115" y="24241"/>
                  <a:pt x="165057" y="24249"/>
                  <a:pt x="164991" y="24265"/>
                </a:cubicBezTo>
                <a:lnTo>
                  <a:pt x="164660" y="24265"/>
                </a:lnTo>
                <a:cubicBezTo>
                  <a:pt x="164594" y="24265"/>
                  <a:pt x="164561" y="24299"/>
                  <a:pt x="164495" y="24299"/>
                </a:cubicBezTo>
                <a:cubicBezTo>
                  <a:pt x="164429" y="24299"/>
                  <a:pt x="164429" y="24265"/>
                  <a:pt x="164395" y="24265"/>
                </a:cubicBezTo>
                <a:lnTo>
                  <a:pt x="164395" y="24630"/>
                </a:lnTo>
                <a:cubicBezTo>
                  <a:pt x="164495" y="24663"/>
                  <a:pt x="164594" y="24663"/>
                  <a:pt x="164693" y="24663"/>
                </a:cubicBezTo>
                <a:cubicBezTo>
                  <a:pt x="164826" y="24696"/>
                  <a:pt x="164793" y="24729"/>
                  <a:pt x="164859" y="24762"/>
                </a:cubicBezTo>
                <a:lnTo>
                  <a:pt x="164859" y="25722"/>
                </a:lnTo>
                <a:cubicBezTo>
                  <a:pt x="164859" y="25788"/>
                  <a:pt x="164793" y="25821"/>
                  <a:pt x="164760" y="25888"/>
                </a:cubicBezTo>
                <a:cubicBezTo>
                  <a:pt x="164726" y="25954"/>
                  <a:pt x="164594" y="25921"/>
                  <a:pt x="164594" y="26020"/>
                </a:cubicBezTo>
                <a:cubicBezTo>
                  <a:pt x="164594" y="26086"/>
                  <a:pt x="164627" y="26119"/>
                  <a:pt x="164627" y="26185"/>
                </a:cubicBezTo>
                <a:cubicBezTo>
                  <a:pt x="164627" y="26219"/>
                  <a:pt x="164594" y="26285"/>
                  <a:pt x="164627" y="26351"/>
                </a:cubicBezTo>
                <a:cubicBezTo>
                  <a:pt x="164644" y="26368"/>
                  <a:pt x="164677" y="26368"/>
                  <a:pt x="164710" y="26368"/>
                </a:cubicBezTo>
                <a:cubicBezTo>
                  <a:pt x="164743" y="26368"/>
                  <a:pt x="164776" y="26368"/>
                  <a:pt x="164793" y="26384"/>
                </a:cubicBezTo>
                <a:cubicBezTo>
                  <a:pt x="164826" y="26384"/>
                  <a:pt x="164892" y="26417"/>
                  <a:pt x="164958" y="26450"/>
                </a:cubicBezTo>
                <a:cubicBezTo>
                  <a:pt x="165024" y="26483"/>
                  <a:pt x="165024" y="26583"/>
                  <a:pt x="165057" y="26616"/>
                </a:cubicBezTo>
                <a:cubicBezTo>
                  <a:pt x="165124" y="26682"/>
                  <a:pt x="165223" y="26715"/>
                  <a:pt x="165223" y="26814"/>
                </a:cubicBezTo>
                <a:lnTo>
                  <a:pt x="165223" y="26914"/>
                </a:lnTo>
                <a:cubicBezTo>
                  <a:pt x="165223" y="26980"/>
                  <a:pt x="165091" y="26947"/>
                  <a:pt x="165091" y="27013"/>
                </a:cubicBezTo>
                <a:cubicBezTo>
                  <a:pt x="165091" y="27079"/>
                  <a:pt x="165124" y="27112"/>
                  <a:pt x="165124" y="27145"/>
                </a:cubicBezTo>
                <a:cubicBezTo>
                  <a:pt x="165091" y="27311"/>
                  <a:pt x="165091" y="27477"/>
                  <a:pt x="165124" y="27642"/>
                </a:cubicBezTo>
                <a:cubicBezTo>
                  <a:pt x="165124" y="27675"/>
                  <a:pt x="165091" y="27675"/>
                  <a:pt x="165091" y="27708"/>
                </a:cubicBezTo>
                <a:cubicBezTo>
                  <a:pt x="164991" y="27708"/>
                  <a:pt x="164859" y="27708"/>
                  <a:pt x="164760" y="27675"/>
                </a:cubicBezTo>
                <a:cubicBezTo>
                  <a:pt x="164715" y="27675"/>
                  <a:pt x="164671" y="27690"/>
                  <a:pt x="164637" y="27690"/>
                </a:cubicBezTo>
                <a:cubicBezTo>
                  <a:pt x="164620" y="27690"/>
                  <a:pt x="164605" y="27686"/>
                  <a:pt x="164594" y="27675"/>
                </a:cubicBezTo>
                <a:cubicBezTo>
                  <a:pt x="164528" y="27642"/>
                  <a:pt x="164462" y="27609"/>
                  <a:pt x="164429" y="27543"/>
                </a:cubicBezTo>
                <a:cubicBezTo>
                  <a:pt x="164362" y="27510"/>
                  <a:pt x="164462" y="27443"/>
                  <a:pt x="164429" y="27410"/>
                </a:cubicBezTo>
                <a:cubicBezTo>
                  <a:pt x="164395" y="27344"/>
                  <a:pt x="164362" y="27278"/>
                  <a:pt x="164296" y="27245"/>
                </a:cubicBezTo>
                <a:cubicBezTo>
                  <a:pt x="164274" y="27234"/>
                  <a:pt x="164256" y="27230"/>
                  <a:pt x="164238" y="27230"/>
                </a:cubicBezTo>
                <a:cubicBezTo>
                  <a:pt x="164204" y="27230"/>
                  <a:pt x="164175" y="27245"/>
                  <a:pt x="164131" y="27245"/>
                </a:cubicBezTo>
                <a:cubicBezTo>
                  <a:pt x="164097" y="27228"/>
                  <a:pt x="164064" y="27220"/>
                  <a:pt x="164031" y="27220"/>
                </a:cubicBezTo>
                <a:cubicBezTo>
                  <a:pt x="163998" y="27220"/>
                  <a:pt x="163965" y="27228"/>
                  <a:pt x="163932" y="27245"/>
                </a:cubicBezTo>
                <a:cubicBezTo>
                  <a:pt x="163866" y="27245"/>
                  <a:pt x="163833" y="27344"/>
                  <a:pt x="163766" y="27344"/>
                </a:cubicBezTo>
                <a:cubicBezTo>
                  <a:pt x="163733" y="27361"/>
                  <a:pt x="163708" y="27369"/>
                  <a:pt x="163684" y="27369"/>
                </a:cubicBezTo>
                <a:cubicBezTo>
                  <a:pt x="163659" y="27369"/>
                  <a:pt x="163634" y="27361"/>
                  <a:pt x="163601" y="27344"/>
                </a:cubicBezTo>
                <a:lnTo>
                  <a:pt x="163237" y="27344"/>
                </a:lnTo>
                <a:cubicBezTo>
                  <a:pt x="163171" y="27344"/>
                  <a:pt x="163137" y="27410"/>
                  <a:pt x="163071" y="27410"/>
                </a:cubicBezTo>
                <a:cubicBezTo>
                  <a:pt x="163104" y="27443"/>
                  <a:pt x="163104" y="27510"/>
                  <a:pt x="163071" y="27543"/>
                </a:cubicBezTo>
                <a:cubicBezTo>
                  <a:pt x="163071" y="27609"/>
                  <a:pt x="163071" y="27675"/>
                  <a:pt x="163038" y="27708"/>
                </a:cubicBezTo>
                <a:cubicBezTo>
                  <a:pt x="163005" y="27774"/>
                  <a:pt x="162939" y="27774"/>
                  <a:pt x="162873" y="27808"/>
                </a:cubicBezTo>
                <a:cubicBezTo>
                  <a:pt x="162806" y="27808"/>
                  <a:pt x="162773" y="27841"/>
                  <a:pt x="162707" y="27841"/>
                </a:cubicBezTo>
                <a:cubicBezTo>
                  <a:pt x="162608" y="27874"/>
                  <a:pt x="162508" y="27907"/>
                  <a:pt x="162376" y="27940"/>
                </a:cubicBezTo>
                <a:cubicBezTo>
                  <a:pt x="162310" y="27940"/>
                  <a:pt x="162244" y="27940"/>
                  <a:pt x="162177" y="27973"/>
                </a:cubicBezTo>
                <a:cubicBezTo>
                  <a:pt x="162111" y="28006"/>
                  <a:pt x="162078" y="28039"/>
                  <a:pt x="162012" y="28072"/>
                </a:cubicBezTo>
                <a:cubicBezTo>
                  <a:pt x="161979" y="28139"/>
                  <a:pt x="161979" y="28205"/>
                  <a:pt x="161946" y="28238"/>
                </a:cubicBezTo>
                <a:cubicBezTo>
                  <a:pt x="161879" y="28304"/>
                  <a:pt x="161846" y="28337"/>
                  <a:pt x="161780" y="28370"/>
                </a:cubicBezTo>
                <a:cubicBezTo>
                  <a:pt x="161711" y="28393"/>
                  <a:pt x="161627" y="28416"/>
                  <a:pt x="161548" y="28417"/>
                </a:cubicBezTo>
                <a:lnTo>
                  <a:pt x="161548" y="28417"/>
                </a:lnTo>
                <a:cubicBezTo>
                  <a:pt x="161548" y="28413"/>
                  <a:pt x="161548" y="28408"/>
                  <a:pt x="161548" y="28403"/>
                </a:cubicBezTo>
                <a:cubicBezTo>
                  <a:pt x="161548" y="28396"/>
                  <a:pt x="161544" y="28394"/>
                  <a:pt x="161537" y="28394"/>
                </a:cubicBezTo>
                <a:cubicBezTo>
                  <a:pt x="161522" y="28394"/>
                  <a:pt x="161496" y="28405"/>
                  <a:pt x="161476" y="28411"/>
                </a:cubicBezTo>
                <a:lnTo>
                  <a:pt x="161476" y="28411"/>
                </a:lnTo>
                <a:cubicBezTo>
                  <a:pt x="161467" y="28409"/>
                  <a:pt x="161458" y="28406"/>
                  <a:pt x="161449" y="28403"/>
                </a:cubicBezTo>
                <a:lnTo>
                  <a:pt x="161449" y="28403"/>
                </a:lnTo>
                <a:cubicBezTo>
                  <a:pt x="161449" y="28410"/>
                  <a:pt x="161454" y="28413"/>
                  <a:pt x="161461" y="28413"/>
                </a:cubicBezTo>
                <a:cubicBezTo>
                  <a:pt x="161465" y="28413"/>
                  <a:pt x="161470" y="28412"/>
                  <a:pt x="161476" y="28411"/>
                </a:cubicBezTo>
                <a:lnTo>
                  <a:pt x="161476" y="28411"/>
                </a:lnTo>
                <a:cubicBezTo>
                  <a:pt x="161497" y="28415"/>
                  <a:pt x="161520" y="28417"/>
                  <a:pt x="161543" y="28417"/>
                </a:cubicBezTo>
                <a:cubicBezTo>
                  <a:pt x="161545" y="28417"/>
                  <a:pt x="161547" y="28417"/>
                  <a:pt x="161548" y="28417"/>
                </a:cubicBezTo>
                <a:lnTo>
                  <a:pt x="161548" y="28417"/>
                </a:lnTo>
                <a:cubicBezTo>
                  <a:pt x="161548" y="28543"/>
                  <a:pt x="161548" y="28639"/>
                  <a:pt x="161548" y="28735"/>
                </a:cubicBezTo>
                <a:cubicBezTo>
                  <a:pt x="161548" y="28801"/>
                  <a:pt x="161582" y="28867"/>
                  <a:pt x="161615" y="28900"/>
                </a:cubicBezTo>
                <a:cubicBezTo>
                  <a:pt x="161648" y="28966"/>
                  <a:pt x="161615" y="29032"/>
                  <a:pt x="161648" y="29066"/>
                </a:cubicBezTo>
                <a:cubicBezTo>
                  <a:pt x="161664" y="29082"/>
                  <a:pt x="161697" y="29082"/>
                  <a:pt x="161731" y="29082"/>
                </a:cubicBezTo>
                <a:cubicBezTo>
                  <a:pt x="161764" y="29082"/>
                  <a:pt x="161797" y="29082"/>
                  <a:pt x="161813" y="29099"/>
                </a:cubicBezTo>
                <a:cubicBezTo>
                  <a:pt x="161879" y="29132"/>
                  <a:pt x="161946" y="29165"/>
                  <a:pt x="161979" y="29198"/>
                </a:cubicBezTo>
                <a:cubicBezTo>
                  <a:pt x="162045" y="29264"/>
                  <a:pt x="162078" y="29330"/>
                  <a:pt x="162078" y="29430"/>
                </a:cubicBezTo>
                <a:cubicBezTo>
                  <a:pt x="162078" y="29529"/>
                  <a:pt x="162045" y="29595"/>
                  <a:pt x="162012" y="29661"/>
                </a:cubicBezTo>
                <a:cubicBezTo>
                  <a:pt x="162012" y="29661"/>
                  <a:pt x="162045" y="29595"/>
                  <a:pt x="162012" y="29595"/>
                </a:cubicBezTo>
                <a:cubicBezTo>
                  <a:pt x="161962" y="29579"/>
                  <a:pt x="161913" y="29570"/>
                  <a:pt x="161863" y="29570"/>
                </a:cubicBezTo>
                <a:cubicBezTo>
                  <a:pt x="161813" y="29570"/>
                  <a:pt x="161764" y="29579"/>
                  <a:pt x="161714" y="29595"/>
                </a:cubicBezTo>
                <a:lnTo>
                  <a:pt x="161383" y="29595"/>
                </a:lnTo>
                <a:cubicBezTo>
                  <a:pt x="161250" y="29595"/>
                  <a:pt x="161151" y="29529"/>
                  <a:pt x="161052" y="29496"/>
                </a:cubicBezTo>
                <a:lnTo>
                  <a:pt x="160886" y="29496"/>
                </a:lnTo>
                <a:cubicBezTo>
                  <a:pt x="160820" y="29496"/>
                  <a:pt x="160787" y="29463"/>
                  <a:pt x="160721" y="29463"/>
                </a:cubicBezTo>
                <a:cubicBezTo>
                  <a:pt x="160588" y="29463"/>
                  <a:pt x="160456" y="29463"/>
                  <a:pt x="160357" y="29430"/>
                </a:cubicBezTo>
                <a:cubicBezTo>
                  <a:pt x="160290" y="29430"/>
                  <a:pt x="160257" y="29330"/>
                  <a:pt x="160191" y="29297"/>
                </a:cubicBezTo>
                <a:cubicBezTo>
                  <a:pt x="160125" y="29297"/>
                  <a:pt x="160092" y="29264"/>
                  <a:pt x="160026" y="29264"/>
                </a:cubicBezTo>
                <a:lnTo>
                  <a:pt x="159860" y="29264"/>
                </a:lnTo>
                <a:cubicBezTo>
                  <a:pt x="159827" y="29264"/>
                  <a:pt x="159761" y="29198"/>
                  <a:pt x="159695" y="29132"/>
                </a:cubicBezTo>
                <a:cubicBezTo>
                  <a:pt x="159628" y="29099"/>
                  <a:pt x="159595" y="29032"/>
                  <a:pt x="159595" y="28933"/>
                </a:cubicBezTo>
                <a:lnTo>
                  <a:pt x="159496" y="28768"/>
                </a:lnTo>
                <a:cubicBezTo>
                  <a:pt x="159463" y="28801"/>
                  <a:pt x="159397" y="28834"/>
                  <a:pt x="159330" y="28867"/>
                </a:cubicBezTo>
                <a:cubicBezTo>
                  <a:pt x="159297" y="28900"/>
                  <a:pt x="159264" y="28966"/>
                  <a:pt x="159198" y="29032"/>
                </a:cubicBezTo>
                <a:cubicBezTo>
                  <a:pt x="159184" y="29039"/>
                  <a:pt x="159172" y="29042"/>
                  <a:pt x="159160" y="29042"/>
                </a:cubicBezTo>
                <a:cubicBezTo>
                  <a:pt x="159129" y="29042"/>
                  <a:pt x="159107" y="29023"/>
                  <a:pt x="159087" y="29023"/>
                </a:cubicBezTo>
                <a:cubicBezTo>
                  <a:pt x="159080" y="29023"/>
                  <a:pt x="159073" y="29025"/>
                  <a:pt x="159066" y="29032"/>
                </a:cubicBezTo>
                <a:cubicBezTo>
                  <a:pt x="158999" y="29066"/>
                  <a:pt x="158900" y="29132"/>
                  <a:pt x="158900" y="29231"/>
                </a:cubicBezTo>
                <a:cubicBezTo>
                  <a:pt x="158867" y="29330"/>
                  <a:pt x="158900" y="29397"/>
                  <a:pt x="158966" y="29463"/>
                </a:cubicBezTo>
                <a:cubicBezTo>
                  <a:pt x="159033" y="29529"/>
                  <a:pt x="159066" y="29562"/>
                  <a:pt x="159132" y="29595"/>
                </a:cubicBezTo>
                <a:cubicBezTo>
                  <a:pt x="159148" y="29612"/>
                  <a:pt x="159181" y="29612"/>
                  <a:pt x="159215" y="29612"/>
                </a:cubicBezTo>
                <a:cubicBezTo>
                  <a:pt x="159248" y="29612"/>
                  <a:pt x="159281" y="29612"/>
                  <a:pt x="159297" y="29628"/>
                </a:cubicBezTo>
                <a:cubicBezTo>
                  <a:pt x="159330" y="29661"/>
                  <a:pt x="159264" y="29728"/>
                  <a:pt x="159297" y="29794"/>
                </a:cubicBezTo>
                <a:cubicBezTo>
                  <a:pt x="159330" y="29860"/>
                  <a:pt x="159364" y="29893"/>
                  <a:pt x="159364" y="29959"/>
                </a:cubicBezTo>
                <a:lnTo>
                  <a:pt x="159529" y="29959"/>
                </a:lnTo>
                <a:cubicBezTo>
                  <a:pt x="159661" y="29959"/>
                  <a:pt x="159730" y="29917"/>
                  <a:pt x="159820" y="29917"/>
                </a:cubicBezTo>
                <a:cubicBezTo>
                  <a:pt x="159843" y="29917"/>
                  <a:pt x="159867" y="29920"/>
                  <a:pt x="159893" y="29926"/>
                </a:cubicBezTo>
                <a:cubicBezTo>
                  <a:pt x="160026" y="29959"/>
                  <a:pt x="160125" y="30026"/>
                  <a:pt x="160224" y="30125"/>
                </a:cubicBezTo>
                <a:cubicBezTo>
                  <a:pt x="160290" y="30158"/>
                  <a:pt x="160357" y="30224"/>
                  <a:pt x="160357" y="30324"/>
                </a:cubicBezTo>
                <a:cubicBezTo>
                  <a:pt x="160357" y="30390"/>
                  <a:pt x="160257" y="30423"/>
                  <a:pt x="160224" y="30489"/>
                </a:cubicBezTo>
                <a:lnTo>
                  <a:pt x="159397" y="30489"/>
                </a:lnTo>
                <a:cubicBezTo>
                  <a:pt x="159364" y="30522"/>
                  <a:pt x="159397" y="30621"/>
                  <a:pt x="159330" y="30655"/>
                </a:cubicBezTo>
                <a:cubicBezTo>
                  <a:pt x="159264" y="30655"/>
                  <a:pt x="159198" y="30688"/>
                  <a:pt x="159165" y="30688"/>
                </a:cubicBezTo>
                <a:cubicBezTo>
                  <a:pt x="159099" y="30688"/>
                  <a:pt x="159033" y="30688"/>
                  <a:pt x="158999" y="30655"/>
                </a:cubicBezTo>
                <a:cubicBezTo>
                  <a:pt x="158933" y="30621"/>
                  <a:pt x="158999" y="30522"/>
                  <a:pt x="158966" y="30489"/>
                </a:cubicBezTo>
                <a:cubicBezTo>
                  <a:pt x="158900" y="30456"/>
                  <a:pt x="158867" y="30390"/>
                  <a:pt x="158801" y="30357"/>
                </a:cubicBezTo>
                <a:cubicBezTo>
                  <a:pt x="158635" y="30257"/>
                  <a:pt x="158470" y="30191"/>
                  <a:pt x="158304" y="30158"/>
                </a:cubicBezTo>
                <a:lnTo>
                  <a:pt x="158139" y="30158"/>
                </a:lnTo>
                <a:cubicBezTo>
                  <a:pt x="158006" y="30125"/>
                  <a:pt x="157907" y="30026"/>
                  <a:pt x="157841" y="29926"/>
                </a:cubicBezTo>
                <a:cubicBezTo>
                  <a:pt x="157808" y="29860"/>
                  <a:pt x="157775" y="29827"/>
                  <a:pt x="157775" y="29761"/>
                </a:cubicBezTo>
                <a:cubicBezTo>
                  <a:pt x="157775" y="29695"/>
                  <a:pt x="157775" y="29661"/>
                  <a:pt x="157775" y="29595"/>
                </a:cubicBezTo>
                <a:lnTo>
                  <a:pt x="157775" y="29099"/>
                </a:lnTo>
                <a:lnTo>
                  <a:pt x="157245" y="29099"/>
                </a:lnTo>
                <a:lnTo>
                  <a:pt x="157245" y="28569"/>
                </a:lnTo>
                <a:cubicBezTo>
                  <a:pt x="157245" y="28304"/>
                  <a:pt x="157377" y="28139"/>
                  <a:pt x="157344" y="27874"/>
                </a:cubicBezTo>
                <a:cubicBezTo>
                  <a:pt x="157344" y="27774"/>
                  <a:pt x="157278" y="27642"/>
                  <a:pt x="157212" y="27543"/>
                </a:cubicBezTo>
                <a:cubicBezTo>
                  <a:pt x="157146" y="27493"/>
                  <a:pt x="157071" y="27485"/>
                  <a:pt x="156988" y="27485"/>
                </a:cubicBezTo>
                <a:cubicBezTo>
                  <a:pt x="156947" y="27485"/>
                  <a:pt x="156904" y="27487"/>
                  <a:pt x="156858" y="27487"/>
                </a:cubicBezTo>
                <a:cubicBezTo>
                  <a:pt x="156812" y="27487"/>
                  <a:pt x="156765" y="27485"/>
                  <a:pt x="156715" y="27477"/>
                </a:cubicBezTo>
                <a:cubicBezTo>
                  <a:pt x="156649" y="27477"/>
                  <a:pt x="156682" y="27377"/>
                  <a:pt x="156649" y="27311"/>
                </a:cubicBezTo>
                <a:cubicBezTo>
                  <a:pt x="156583" y="27278"/>
                  <a:pt x="156517" y="27245"/>
                  <a:pt x="156483" y="27145"/>
                </a:cubicBezTo>
                <a:cubicBezTo>
                  <a:pt x="156450" y="27079"/>
                  <a:pt x="156483" y="26881"/>
                  <a:pt x="156351" y="26814"/>
                </a:cubicBezTo>
                <a:cubicBezTo>
                  <a:pt x="156314" y="26790"/>
                  <a:pt x="156273" y="26784"/>
                  <a:pt x="156229" y="26784"/>
                </a:cubicBezTo>
                <a:cubicBezTo>
                  <a:pt x="156181" y="26784"/>
                  <a:pt x="156129" y="26791"/>
                  <a:pt x="156077" y="26791"/>
                </a:cubicBezTo>
                <a:cubicBezTo>
                  <a:pt x="156047" y="26791"/>
                  <a:pt x="156017" y="26789"/>
                  <a:pt x="155987" y="26781"/>
                </a:cubicBezTo>
                <a:cubicBezTo>
                  <a:pt x="155855" y="26748"/>
                  <a:pt x="155888" y="26649"/>
                  <a:pt x="155821" y="26616"/>
                </a:cubicBezTo>
                <a:cubicBezTo>
                  <a:pt x="155755" y="26583"/>
                  <a:pt x="155623" y="26517"/>
                  <a:pt x="155490" y="26450"/>
                </a:cubicBezTo>
                <a:lnTo>
                  <a:pt x="155557" y="26285"/>
                </a:lnTo>
                <a:cubicBezTo>
                  <a:pt x="155590" y="26318"/>
                  <a:pt x="155656" y="26318"/>
                  <a:pt x="155722" y="26351"/>
                </a:cubicBezTo>
                <a:cubicBezTo>
                  <a:pt x="155755" y="26351"/>
                  <a:pt x="155821" y="26351"/>
                  <a:pt x="155888" y="26384"/>
                </a:cubicBezTo>
                <a:cubicBezTo>
                  <a:pt x="155921" y="26417"/>
                  <a:pt x="155888" y="26517"/>
                  <a:pt x="155954" y="26550"/>
                </a:cubicBezTo>
                <a:cubicBezTo>
                  <a:pt x="156053" y="26583"/>
                  <a:pt x="156152" y="26616"/>
                  <a:pt x="156285" y="26649"/>
                </a:cubicBezTo>
                <a:cubicBezTo>
                  <a:pt x="156384" y="26715"/>
                  <a:pt x="156483" y="26814"/>
                  <a:pt x="156616" y="26881"/>
                </a:cubicBezTo>
                <a:cubicBezTo>
                  <a:pt x="156715" y="26914"/>
                  <a:pt x="156715" y="26947"/>
                  <a:pt x="156781" y="26947"/>
                </a:cubicBezTo>
                <a:cubicBezTo>
                  <a:pt x="156823" y="26954"/>
                  <a:pt x="156862" y="26956"/>
                  <a:pt x="156900" y="26956"/>
                </a:cubicBezTo>
                <a:cubicBezTo>
                  <a:pt x="157003" y="26956"/>
                  <a:pt x="157095" y="26937"/>
                  <a:pt x="157209" y="26937"/>
                </a:cubicBezTo>
                <a:cubicBezTo>
                  <a:pt x="157251" y="26937"/>
                  <a:pt x="157295" y="26940"/>
                  <a:pt x="157344" y="26947"/>
                </a:cubicBezTo>
                <a:lnTo>
                  <a:pt x="157510" y="26947"/>
                </a:lnTo>
                <a:cubicBezTo>
                  <a:pt x="157576" y="26980"/>
                  <a:pt x="157576" y="27079"/>
                  <a:pt x="157609" y="27112"/>
                </a:cubicBezTo>
                <a:cubicBezTo>
                  <a:pt x="157675" y="27145"/>
                  <a:pt x="157808" y="27278"/>
                  <a:pt x="157940" y="27278"/>
                </a:cubicBezTo>
                <a:lnTo>
                  <a:pt x="159066" y="27278"/>
                </a:lnTo>
                <a:cubicBezTo>
                  <a:pt x="159132" y="27278"/>
                  <a:pt x="159198" y="27278"/>
                  <a:pt x="159231" y="27311"/>
                </a:cubicBezTo>
                <a:cubicBezTo>
                  <a:pt x="159297" y="27311"/>
                  <a:pt x="159364" y="27311"/>
                  <a:pt x="159397" y="27344"/>
                </a:cubicBezTo>
                <a:cubicBezTo>
                  <a:pt x="159463" y="27410"/>
                  <a:pt x="159397" y="27477"/>
                  <a:pt x="159496" y="27510"/>
                </a:cubicBezTo>
                <a:cubicBezTo>
                  <a:pt x="159529" y="27543"/>
                  <a:pt x="159595" y="27543"/>
                  <a:pt x="159661" y="27543"/>
                </a:cubicBezTo>
                <a:cubicBezTo>
                  <a:pt x="159678" y="27559"/>
                  <a:pt x="159703" y="27568"/>
                  <a:pt x="159732" y="27568"/>
                </a:cubicBezTo>
                <a:cubicBezTo>
                  <a:pt x="159761" y="27568"/>
                  <a:pt x="159794" y="27559"/>
                  <a:pt x="159827" y="27543"/>
                </a:cubicBezTo>
                <a:cubicBezTo>
                  <a:pt x="159893" y="27543"/>
                  <a:pt x="159926" y="27609"/>
                  <a:pt x="159993" y="27609"/>
                </a:cubicBezTo>
                <a:lnTo>
                  <a:pt x="160622" y="27609"/>
                </a:lnTo>
                <a:cubicBezTo>
                  <a:pt x="160688" y="27609"/>
                  <a:pt x="160721" y="27510"/>
                  <a:pt x="160787" y="27510"/>
                </a:cubicBezTo>
                <a:lnTo>
                  <a:pt x="160953" y="27510"/>
                </a:lnTo>
                <a:lnTo>
                  <a:pt x="161118" y="27477"/>
                </a:lnTo>
                <a:cubicBezTo>
                  <a:pt x="161250" y="27443"/>
                  <a:pt x="161317" y="27344"/>
                  <a:pt x="161449" y="27311"/>
                </a:cubicBezTo>
                <a:lnTo>
                  <a:pt x="161615" y="27311"/>
                </a:lnTo>
                <a:cubicBezTo>
                  <a:pt x="161714" y="27311"/>
                  <a:pt x="161813" y="27311"/>
                  <a:pt x="161946" y="27278"/>
                </a:cubicBezTo>
                <a:cubicBezTo>
                  <a:pt x="162012" y="27245"/>
                  <a:pt x="162045" y="27179"/>
                  <a:pt x="162078" y="27145"/>
                </a:cubicBezTo>
                <a:cubicBezTo>
                  <a:pt x="162144" y="27112"/>
                  <a:pt x="162211" y="27079"/>
                  <a:pt x="162244" y="27013"/>
                </a:cubicBezTo>
                <a:cubicBezTo>
                  <a:pt x="162310" y="26980"/>
                  <a:pt x="162376" y="26980"/>
                  <a:pt x="162409" y="26914"/>
                </a:cubicBezTo>
                <a:cubicBezTo>
                  <a:pt x="162442" y="26848"/>
                  <a:pt x="162475" y="26814"/>
                  <a:pt x="162508" y="26748"/>
                </a:cubicBezTo>
                <a:cubicBezTo>
                  <a:pt x="162542" y="26649"/>
                  <a:pt x="162542" y="26517"/>
                  <a:pt x="162542" y="26417"/>
                </a:cubicBezTo>
                <a:cubicBezTo>
                  <a:pt x="162542" y="26252"/>
                  <a:pt x="162508" y="26086"/>
                  <a:pt x="162508" y="25921"/>
                </a:cubicBezTo>
                <a:cubicBezTo>
                  <a:pt x="162508" y="25888"/>
                  <a:pt x="162508" y="25821"/>
                  <a:pt x="162508" y="25755"/>
                </a:cubicBezTo>
                <a:cubicBezTo>
                  <a:pt x="162475" y="25656"/>
                  <a:pt x="162409" y="25556"/>
                  <a:pt x="162343" y="25457"/>
                </a:cubicBezTo>
                <a:cubicBezTo>
                  <a:pt x="162310" y="25391"/>
                  <a:pt x="162244" y="25358"/>
                  <a:pt x="162177" y="25325"/>
                </a:cubicBezTo>
                <a:cubicBezTo>
                  <a:pt x="162111" y="25259"/>
                  <a:pt x="162078" y="25192"/>
                  <a:pt x="162012" y="25159"/>
                </a:cubicBezTo>
                <a:cubicBezTo>
                  <a:pt x="161946" y="25126"/>
                  <a:pt x="161913" y="25126"/>
                  <a:pt x="161846" y="25126"/>
                </a:cubicBezTo>
                <a:cubicBezTo>
                  <a:pt x="161780" y="25093"/>
                  <a:pt x="161714" y="25093"/>
                  <a:pt x="161648" y="25060"/>
                </a:cubicBezTo>
                <a:lnTo>
                  <a:pt x="161317" y="25060"/>
                </a:lnTo>
                <a:cubicBezTo>
                  <a:pt x="161267" y="25076"/>
                  <a:pt x="161217" y="25085"/>
                  <a:pt x="161164" y="25085"/>
                </a:cubicBezTo>
                <a:cubicBezTo>
                  <a:pt x="161110" y="25085"/>
                  <a:pt x="161052" y="25076"/>
                  <a:pt x="160986" y="25060"/>
                </a:cubicBezTo>
                <a:cubicBezTo>
                  <a:pt x="160886" y="25027"/>
                  <a:pt x="160754" y="24961"/>
                  <a:pt x="160688" y="24861"/>
                </a:cubicBezTo>
                <a:cubicBezTo>
                  <a:pt x="160622" y="24861"/>
                  <a:pt x="160555" y="24828"/>
                  <a:pt x="160522" y="24795"/>
                </a:cubicBezTo>
                <a:cubicBezTo>
                  <a:pt x="160456" y="24762"/>
                  <a:pt x="160489" y="24663"/>
                  <a:pt x="160423" y="24630"/>
                </a:cubicBezTo>
                <a:cubicBezTo>
                  <a:pt x="160357" y="24596"/>
                  <a:pt x="160324" y="24596"/>
                  <a:pt x="160257" y="24530"/>
                </a:cubicBezTo>
                <a:cubicBezTo>
                  <a:pt x="160224" y="24497"/>
                  <a:pt x="160224" y="24398"/>
                  <a:pt x="160158" y="24398"/>
                </a:cubicBezTo>
                <a:cubicBezTo>
                  <a:pt x="160125" y="24387"/>
                  <a:pt x="160099" y="24383"/>
                  <a:pt x="160078" y="24383"/>
                </a:cubicBezTo>
                <a:cubicBezTo>
                  <a:pt x="160037" y="24383"/>
                  <a:pt x="160015" y="24398"/>
                  <a:pt x="159993" y="24398"/>
                </a:cubicBezTo>
                <a:lnTo>
                  <a:pt x="159827" y="24299"/>
                </a:lnTo>
                <a:cubicBezTo>
                  <a:pt x="159761" y="24265"/>
                  <a:pt x="159761" y="24166"/>
                  <a:pt x="159695" y="24133"/>
                </a:cubicBezTo>
                <a:cubicBezTo>
                  <a:pt x="159628" y="24133"/>
                  <a:pt x="159595" y="24100"/>
                  <a:pt x="159529" y="24100"/>
                </a:cubicBezTo>
                <a:lnTo>
                  <a:pt x="159364" y="24001"/>
                </a:lnTo>
                <a:cubicBezTo>
                  <a:pt x="159297" y="24001"/>
                  <a:pt x="159264" y="23934"/>
                  <a:pt x="159198" y="23901"/>
                </a:cubicBezTo>
                <a:cubicBezTo>
                  <a:pt x="159165" y="23868"/>
                  <a:pt x="159099" y="23868"/>
                  <a:pt x="159033" y="23868"/>
                </a:cubicBezTo>
                <a:cubicBezTo>
                  <a:pt x="158900" y="23835"/>
                  <a:pt x="158801" y="23802"/>
                  <a:pt x="158668" y="23802"/>
                </a:cubicBezTo>
                <a:cubicBezTo>
                  <a:pt x="158536" y="23802"/>
                  <a:pt x="158404" y="23835"/>
                  <a:pt x="158271" y="23868"/>
                </a:cubicBezTo>
                <a:cubicBezTo>
                  <a:pt x="158172" y="23868"/>
                  <a:pt x="158106" y="23901"/>
                  <a:pt x="158039" y="23901"/>
                </a:cubicBezTo>
                <a:lnTo>
                  <a:pt x="157973" y="23901"/>
                </a:lnTo>
                <a:cubicBezTo>
                  <a:pt x="157874" y="23901"/>
                  <a:pt x="157874" y="23802"/>
                  <a:pt x="157808" y="23769"/>
                </a:cubicBezTo>
                <a:cubicBezTo>
                  <a:pt x="157741" y="23769"/>
                  <a:pt x="157675" y="23736"/>
                  <a:pt x="157609" y="23703"/>
                </a:cubicBezTo>
                <a:cubicBezTo>
                  <a:pt x="157510" y="23603"/>
                  <a:pt x="157410" y="23504"/>
                  <a:pt x="157311" y="23405"/>
                </a:cubicBezTo>
                <a:lnTo>
                  <a:pt x="156815" y="23405"/>
                </a:lnTo>
                <a:cubicBezTo>
                  <a:pt x="156815" y="23504"/>
                  <a:pt x="156881" y="23570"/>
                  <a:pt x="156815" y="23636"/>
                </a:cubicBezTo>
                <a:cubicBezTo>
                  <a:pt x="156781" y="23736"/>
                  <a:pt x="156815" y="23802"/>
                  <a:pt x="156748" y="23802"/>
                </a:cubicBezTo>
                <a:cubicBezTo>
                  <a:pt x="156715" y="23819"/>
                  <a:pt x="156690" y="23827"/>
                  <a:pt x="156666" y="23827"/>
                </a:cubicBezTo>
                <a:cubicBezTo>
                  <a:pt x="156641" y="23827"/>
                  <a:pt x="156616" y="23819"/>
                  <a:pt x="156583" y="23802"/>
                </a:cubicBezTo>
                <a:lnTo>
                  <a:pt x="156417" y="23802"/>
                </a:lnTo>
                <a:cubicBezTo>
                  <a:pt x="156351" y="23802"/>
                  <a:pt x="156285" y="23736"/>
                  <a:pt x="156219" y="23703"/>
                </a:cubicBezTo>
                <a:cubicBezTo>
                  <a:pt x="156252" y="23636"/>
                  <a:pt x="156285" y="23570"/>
                  <a:pt x="156285" y="23537"/>
                </a:cubicBezTo>
                <a:cubicBezTo>
                  <a:pt x="156318" y="23438"/>
                  <a:pt x="156384" y="23372"/>
                  <a:pt x="156384" y="23272"/>
                </a:cubicBezTo>
                <a:cubicBezTo>
                  <a:pt x="156384" y="23272"/>
                  <a:pt x="156384" y="23239"/>
                  <a:pt x="156384" y="23206"/>
                </a:cubicBezTo>
                <a:cubicBezTo>
                  <a:pt x="156351" y="23140"/>
                  <a:pt x="156252" y="23173"/>
                  <a:pt x="156219" y="23107"/>
                </a:cubicBezTo>
                <a:cubicBezTo>
                  <a:pt x="156152" y="23074"/>
                  <a:pt x="156086" y="23107"/>
                  <a:pt x="156053" y="23041"/>
                </a:cubicBezTo>
                <a:cubicBezTo>
                  <a:pt x="156020" y="23007"/>
                  <a:pt x="156053" y="22941"/>
                  <a:pt x="156053" y="22875"/>
                </a:cubicBezTo>
                <a:cubicBezTo>
                  <a:pt x="156020" y="22809"/>
                  <a:pt x="156020" y="22743"/>
                  <a:pt x="156020" y="22676"/>
                </a:cubicBezTo>
                <a:lnTo>
                  <a:pt x="155523" y="22676"/>
                </a:lnTo>
                <a:cubicBezTo>
                  <a:pt x="155457" y="22676"/>
                  <a:pt x="155424" y="22710"/>
                  <a:pt x="155358" y="22743"/>
                </a:cubicBezTo>
                <a:cubicBezTo>
                  <a:pt x="155292" y="22809"/>
                  <a:pt x="155292" y="22908"/>
                  <a:pt x="155192" y="22908"/>
                </a:cubicBezTo>
                <a:cubicBezTo>
                  <a:pt x="155126" y="22908"/>
                  <a:pt x="155027" y="22908"/>
                  <a:pt x="154961" y="22842"/>
                </a:cubicBezTo>
                <a:cubicBezTo>
                  <a:pt x="154894" y="22809"/>
                  <a:pt x="154828" y="22776"/>
                  <a:pt x="154795" y="22743"/>
                </a:cubicBezTo>
                <a:cubicBezTo>
                  <a:pt x="154729" y="22743"/>
                  <a:pt x="154795" y="22643"/>
                  <a:pt x="154762" y="22610"/>
                </a:cubicBezTo>
                <a:cubicBezTo>
                  <a:pt x="154630" y="22610"/>
                  <a:pt x="154497" y="22643"/>
                  <a:pt x="154398" y="22643"/>
                </a:cubicBezTo>
                <a:cubicBezTo>
                  <a:pt x="154266" y="22643"/>
                  <a:pt x="154166" y="22577"/>
                  <a:pt x="154034" y="22544"/>
                </a:cubicBezTo>
                <a:lnTo>
                  <a:pt x="153868" y="22511"/>
                </a:lnTo>
                <a:lnTo>
                  <a:pt x="153868" y="22279"/>
                </a:lnTo>
                <a:cubicBezTo>
                  <a:pt x="153934" y="22279"/>
                  <a:pt x="153968" y="22312"/>
                  <a:pt x="154034" y="22312"/>
                </a:cubicBezTo>
                <a:cubicBezTo>
                  <a:pt x="154100" y="22312"/>
                  <a:pt x="154133" y="22279"/>
                  <a:pt x="154199" y="22279"/>
                </a:cubicBezTo>
                <a:lnTo>
                  <a:pt x="154398" y="22279"/>
                </a:lnTo>
                <a:lnTo>
                  <a:pt x="154431" y="21948"/>
                </a:lnTo>
                <a:cubicBezTo>
                  <a:pt x="154398" y="21882"/>
                  <a:pt x="154365" y="21816"/>
                  <a:pt x="154299" y="21783"/>
                </a:cubicBezTo>
                <a:cubicBezTo>
                  <a:pt x="154266" y="21750"/>
                  <a:pt x="154266" y="21617"/>
                  <a:pt x="154199" y="21617"/>
                </a:cubicBezTo>
                <a:lnTo>
                  <a:pt x="153670" y="21617"/>
                </a:lnTo>
                <a:cubicBezTo>
                  <a:pt x="153537" y="21617"/>
                  <a:pt x="153438" y="21617"/>
                  <a:pt x="153339" y="21584"/>
                </a:cubicBezTo>
                <a:cubicBezTo>
                  <a:pt x="153272" y="21584"/>
                  <a:pt x="153272" y="21452"/>
                  <a:pt x="153206" y="21418"/>
                </a:cubicBezTo>
                <a:cubicBezTo>
                  <a:pt x="153173" y="21385"/>
                  <a:pt x="153140" y="21286"/>
                  <a:pt x="153074" y="21253"/>
                </a:cubicBezTo>
                <a:cubicBezTo>
                  <a:pt x="153008" y="21220"/>
                  <a:pt x="152974" y="21220"/>
                  <a:pt x="152908" y="21220"/>
                </a:cubicBezTo>
                <a:lnTo>
                  <a:pt x="152776" y="21253"/>
                </a:lnTo>
                <a:lnTo>
                  <a:pt x="152776" y="21750"/>
                </a:lnTo>
                <a:cubicBezTo>
                  <a:pt x="152610" y="21750"/>
                  <a:pt x="152445" y="21783"/>
                  <a:pt x="152312" y="21783"/>
                </a:cubicBezTo>
                <a:lnTo>
                  <a:pt x="152312" y="21452"/>
                </a:lnTo>
                <a:cubicBezTo>
                  <a:pt x="152312" y="21385"/>
                  <a:pt x="152379" y="21352"/>
                  <a:pt x="152379" y="21319"/>
                </a:cubicBezTo>
                <a:cubicBezTo>
                  <a:pt x="152412" y="21253"/>
                  <a:pt x="152511" y="21220"/>
                  <a:pt x="152544" y="21154"/>
                </a:cubicBezTo>
                <a:cubicBezTo>
                  <a:pt x="152577" y="21087"/>
                  <a:pt x="152544" y="21054"/>
                  <a:pt x="152544" y="21021"/>
                </a:cubicBezTo>
                <a:lnTo>
                  <a:pt x="151452" y="21021"/>
                </a:lnTo>
                <a:cubicBezTo>
                  <a:pt x="151452" y="21187"/>
                  <a:pt x="151452" y="21352"/>
                  <a:pt x="151452" y="21518"/>
                </a:cubicBezTo>
                <a:cubicBezTo>
                  <a:pt x="151452" y="21584"/>
                  <a:pt x="151352" y="21617"/>
                  <a:pt x="151352" y="21683"/>
                </a:cubicBezTo>
                <a:lnTo>
                  <a:pt x="151352" y="21849"/>
                </a:lnTo>
                <a:cubicBezTo>
                  <a:pt x="151352" y="21915"/>
                  <a:pt x="151419" y="21948"/>
                  <a:pt x="151419" y="22014"/>
                </a:cubicBezTo>
                <a:lnTo>
                  <a:pt x="151187" y="21948"/>
                </a:lnTo>
                <a:cubicBezTo>
                  <a:pt x="151187" y="21915"/>
                  <a:pt x="151220" y="21849"/>
                  <a:pt x="151220" y="21816"/>
                </a:cubicBezTo>
                <a:cubicBezTo>
                  <a:pt x="151253" y="21750"/>
                  <a:pt x="151286" y="21650"/>
                  <a:pt x="151286" y="21551"/>
                </a:cubicBezTo>
                <a:cubicBezTo>
                  <a:pt x="151253" y="21452"/>
                  <a:pt x="151220" y="21385"/>
                  <a:pt x="151154" y="21319"/>
                </a:cubicBezTo>
                <a:cubicBezTo>
                  <a:pt x="151121" y="21253"/>
                  <a:pt x="151054" y="21220"/>
                  <a:pt x="150988" y="21220"/>
                </a:cubicBezTo>
                <a:lnTo>
                  <a:pt x="150723" y="21220"/>
                </a:lnTo>
                <a:lnTo>
                  <a:pt x="150723" y="20823"/>
                </a:lnTo>
                <a:lnTo>
                  <a:pt x="150525" y="20789"/>
                </a:lnTo>
                <a:cubicBezTo>
                  <a:pt x="150425" y="20889"/>
                  <a:pt x="150293" y="20955"/>
                  <a:pt x="150161" y="21021"/>
                </a:cubicBezTo>
                <a:cubicBezTo>
                  <a:pt x="150094" y="21054"/>
                  <a:pt x="150094" y="21087"/>
                  <a:pt x="149995" y="21087"/>
                </a:cubicBezTo>
                <a:cubicBezTo>
                  <a:pt x="149929" y="21087"/>
                  <a:pt x="149896" y="21054"/>
                  <a:pt x="149830" y="21054"/>
                </a:cubicBezTo>
                <a:lnTo>
                  <a:pt x="149697" y="21054"/>
                </a:lnTo>
                <a:cubicBezTo>
                  <a:pt x="149598" y="21087"/>
                  <a:pt x="149565" y="21154"/>
                  <a:pt x="149565" y="21220"/>
                </a:cubicBezTo>
                <a:cubicBezTo>
                  <a:pt x="149565" y="21352"/>
                  <a:pt x="149499" y="21452"/>
                  <a:pt x="149399" y="21551"/>
                </a:cubicBezTo>
                <a:cubicBezTo>
                  <a:pt x="149333" y="21617"/>
                  <a:pt x="149234" y="21650"/>
                  <a:pt x="149167" y="21683"/>
                </a:cubicBezTo>
                <a:lnTo>
                  <a:pt x="149068" y="21683"/>
                </a:lnTo>
                <a:cubicBezTo>
                  <a:pt x="149002" y="21650"/>
                  <a:pt x="148936" y="21650"/>
                  <a:pt x="148870" y="21617"/>
                </a:cubicBezTo>
                <a:cubicBezTo>
                  <a:pt x="148803" y="21617"/>
                  <a:pt x="148803" y="21518"/>
                  <a:pt x="148737" y="21452"/>
                </a:cubicBezTo>
                <a:cubicBezTo>
                  <a:pt x="148770" y="21418"/>
                  <a:pt x="148803" y="21352"/>
                  <a:pt x="148836" y="21319"/>
                </a:cubicBezTo>
                <a:cubicBezTo>
                  <a:pt x="148870" y="21253"/>
                  <a:pt x="148936" y="21220"/>
                  <a:pt x="149002" y="21187"/>
                </a:cubicBezTo>
                <a:lnTo>
                  <a:pt x="148439" y="21187"/>
                </a:lnTo>
                <a:cubicBezTo>
                  <a:pt x="148274" y="21187"/>
                  <a:pt x="148108" y="21220"/>
                  <a:pt x="147943" y="21319"/>
                </a:cubicBezTo>
                <a:cubicBezTo>
                  <a:pt x="147876" y="21319"/>
                  <a:pt x="147810" y="21352"/>
                  <a:pt x="147711" y="21385"/>
                </a:cubicBezTo>
                <a:cubicBezTo>
                  <a:pt x="147645" y="21418"/>
                  <a:pt x="147545" y="21418"/>
                  <a:pt x="147512" y="21518"/>
                </a:cubicBezTo>
                <a:cubicBezTo>
                  <a:pt x="147512" y="21551"/>
                  <a:pt x="147479" y="21617"/>
                  <a:pt x="147479" y="21683"/>
                </a:cubicBezTo>
                <a:cubicBezTo>
                  <a:pt x="147479" y="21750"/>
                  <a:pt x="147545" y="21783"/>
                  <a:pt x="147578" y="21849"/>
                </a:cubicBezTo>
                <a:cubicBezTo>
                  <a:pt x="147578" y="21915"/>
                  <a:pt x="147645" y="21981"/>
                  <a:pt x="147711" y="21981"/>
                </a:cubicBezTo>
                <a:cubicBezTo>
                  <a:pt x="147843" y="22014"/>
                  <a:pt x="147943" y="22047"/>
                  <a:pt x="148042" y="22047"/>
                </a:cubicBezTo>
                <a:cubicBezTo>
                  <a:pt x="148174" y="22047"/>
                  <a:pt x="148241" y="22081"/>
                  <a:pt x="148340" y="22081"/>
                </a:cubicBezTo>
                <a:lnTo>
                  <a:pt x="148340" y="22445"/>
                </a:lnTo>
                <a:lnTo>
                  <a:pt x="148042" y="22445"/>
                </a:lnTo>
                <a:cubicBezTo>
                  <a:pt x="147943" y="22445"/>
                  <a:pt x="147943" y="22345"/>
                  <a:pt x="147843" y="22312"/>
                </a:cubicBezTo>
                <a:lnTo>
                  <a:pt x="147479" y="22312"/>
                </a:lnTo>
                <a:cubicBezTo>
                  <a:pt x="147380" y="22312"/>
                  <a:pt x="147281" y="22312"/>
                  <a:pt x="147148" y="22279"/>
                </a:cubicBezTo>
                <a:cubicBezTo>
                  <a:pt x="147115" y="22246"/>
                  <a:pt x="147049" y="22246"/>
                  <a:pt x="146983" y="22246"/>
                </a:cubicBezTo>
                <a:lnTo>
                  <a:pt x="146685" y="22246"/>
                </a:lnTo>
                <a:cubicBezTo>
                  <a:pt x="146685" y="22378"/>
                  <a:pt x="146685" y="22544"/>
                  <a:pt x="146685" y="22676"/>
                </a:cubicBezTo>
                <a:cubicBezTo>
                  <a:pt x="146685" y="22743"/>
                  <a:pt x="146685" y="22809"/>
                  <a:pt x="146685" y="22842"/>
                </a:cubicBezTo>
                <a:cubicBezTo>
                  <a:pt x="146652" y="22908"/>
                  <a:pt x="146618" y="22974"/>
                  <a:pt x="146585" y="23007"/>
                </a:cubicBezTo>
                <a:cubicBezTo>
                  <a:pt x="146552" y="23074"/>
                  <a:pt x="146486" y="23041"/>
                  <a:pt x="146420" y="23107"/>
                </a:cubicBezTo>
                <a:cubicBezTo>
                  <a:pt x="146453" y="22974"/>
                  <a:pt x="146453" y="22875"/>
                  <a:pt x="146420" y="22776"/>
                </a:cubicBezTo>
                <a:cubicBezTo>
                  <a:pt x="146420" y="22710"/>
                  <a:pt x="146420" y="22643"/>
                  <a:pt x="146387" y="22610"/>
                </a:cubicBezTo>
                <a:cubicBezTo>
                  <a:pt x="146354" y="22544"/>
                  <a:pt x="146287" y="22544"/>
                  <a:pt x="146221" y="22511"/>
                </a:cubicBezTo>
                <a:lnTo>
                  <a:pt x="146056" y="22511"/>
                </a:lnTo>
                <a:cubicBezTo>
                  <a:pt x="146023" y="22511"/>
                  <a:pt x="145956" y="22445"/>
                  <a:pt x="145890" y="22412"/>
                </a:cubicBezTo>
                <a:cubicBezTo>
                  <a:pt x="145824" y="22378"/>
                  <a:pt x="145857" y="22279"/>
                  <a:pt x="145791" y="22246"/>
                </a:cubicBezTo>
                <a:cubicBezTo>
                  <a:pt x="145769" y="22235"/>
                  <a:pt x="145747" y="22231"/>
                  <a:pt x="145726" y="22231"/>
                </a:cubicBezTo>
                <a:cubicBezTo>
                  <a:pt x="145684" y="22231"/>
                  <a:pt x="145647" y="22246"/>
                  <a:pt x="145625" y="22246"/>
                </a:cubicBezTo>
                <a:cubicBezTo>
                  <a:pt x="145460" y="22180"/>
                  <a:pt x="145427" y="21981"/>
                  <a:pt x="145294" y="21981"/>
                </a:cubicBezTo>
                <a:cubicBezTo>
                  <a:pt x="145195" y="22014"/>
                  <a:pt x="145096" y="22014"/>
                  <a:pt x="144996" y="22047"/>
                </a:cubicBezTo>
                <a:lnTo>
                  <a:pt x="144996" y="22345"/>
                </a:lnTo>
                <a:cubicBezTo>
                  <a:pt x="144996" y="22412"/>
                  <a:pt x="145096" y="22445"/>
                  <a:pt x="145096" y="22511"/>
                </a:cubicBezTo>
                <a:cubicBezTo>
                  <a:pt x="145096" y="22610"/>
                  <a:pt x="145129" y="22643"/>
                  <a:pt x="145129" y="22743"/>
                </a:cubicBezTo>
                <a:cubicBezTo>
                  <a:pt x="145129" y="22809"/>
                  <a:pt x="144996" y="22908"/>
                  <a:pt x="144996" y="23041"/>
                </a:cubicBezTo>
                <a:cubicBezTo>
                  <a:pt x="144996" y="23107"/>
                  <a:pt x="145063" y="23173"/>
                  <a:pt x="145063" y="23206"/>
                </a:cubicBezTo>
                <a:cubicBezTo>
                  <a:pt x="145029" y="23272"/>
                  <a:pt x="144930" y="23272"/>
                  <a:pt x="144897" y="23339"/>
                </a:cubicBezTo>
                <a:cubicBezTo>
                  <a:pt x="144831" y="23405"/>
                  <a:pt x="144732" y="23438"/>
                  <a:pt x="144632" y="23471"/>
                </a:cubicBezTo>
                <a:cubicBezTo>
                  <a:pt x="144533" y="23471"/>
                  <a:pt x="144434" y="23471"/>
                  <a:pt x="144400" y="23405"/>
                </a:cubicBezTo>
                <a:cubicBezTo>
                  <a:pt x="144334" y="23372"/>
                  <a:pt x="144400" y="23305"/>
                  <a:pt x="144400" y="23239"/>
                </a:cubicBezTo>
                <a:cubicBezTo>
                  <a:pt x="144400" y="23206"/>
                  <a:pt x="144334" y="23140"/>
                  <a:pt x="144301" y="23107"/>
                </a:cubicBezTo>
                <a:cubicBezTo>
                  <a:pt x="144301" y="23041"/>
                  <a:pt x="144301" y="23007"/>
                  <a:pt x="144301" y="22941"/>
                </a:cubicBezTo>
                <a:cubicBezTo>
                  <a:pt x="144268" y="22974"/>
                  <a:pt x="144202" y="22974"/>
                  <a:pt x="144169" y="23007"/>
                </a:cubicBezTo>
                <a:cubicBezTo>
                  <a:pt x="144103" y="23074"/>
                  <a:pt x="144169" y="23173"/>
                  <a:pt x="144103" y="23206"/>
                </a:cubicBezTo>
                <a:cubicBezTo>
                  <a:pt x="144091" y="23228"/>
                  <a:pt x="144077" y="23236"/>
                  <a:pt x="144060" y="23236"/>
                </a:cubicBezTo>
                <a:cubicBezTo>
                  <a:pt x="144025" y="23236"/>
                  <a:pt x="143981" y="23206"/>
                  <a:pt x="143937" y="23206"/>
                </a:cubicBezTo>
                <a:cubicBezTo>
                  <a:pt x="143838" y="23239"/>
                  <a:pt x="143738" y="23239"/>
                  <a:pt x="143639" y="23239"/>
                </a:cubicBezTo>
                <a:lnTo>
                  <a:pt x="143573" y="23537"/>
                </a:lnTo>
                <a:cubicBezTo>
                  <a:pt x="143639" y="23570"/>
                  <a:pt x="143573" y="23670"/>
                  <a:pt x="143672" y="23703"/>
                </a:cubicBezTo>
                <a:cubicBezTo>
                  <a:pt x="143686" y="23710"/>
                  <a:pt x="143699" y="23712"/>
                  <a:pt x="143710" y="23712"/>
                </a:cubicBezTo>
                <a:cubicBezTo>
                  <a:pt x="143742" y="23712"/>
                  <a:pt x="143768" y="23693"/>
                  <a:pt x="143800" y="23693"/>
                </a:cubicBezTo>
                <a:cubicBezTo>
                  <a:pt x="143811" y="23693"/>
                  <a:pt x="143824" y="23696"/>
                  <a:pt x="143838" y="23703"/>
                </a:cubicBezTo>
                <a:cubicBezTo>
                  <a:pt x="143871" y="23736"/>
                  <a:pt x="143970" y="23736"/>
                  <a:pt x="144003" y="23769"/>
                </a:cubicBezTo>
                <a:cubicBezTo>
                  <a:pt x="144003" y="23835"/>
                  <a:pt x="144003" y="23901"/>
                  <a:pt x="144003" y="23934"/>
                </a:cubicBezTo>
                <a:lnTo>
                  <a:pt x="144003" y="24100"/>
                </a:lnTo>
                <a:cubicBezTo>
                  <a:pt x="144003" y="24199"/>
                  <a:pt x="143937" y="24199"/>
                  <a:pt x="143904" y="24265"/>
                </a:cubicBezTo>
                <a:cubicBezTo>
                  <a:pt x="143871" y="24265"/>
                  <a:pt x="143805" y="24265"/>
                  <a:pt x="143738" y="24232"/>
                </a:cubicBezTo>
                <a:cubicBezTo>
                  <a:pt x="143705" y="24199"/>
                  <a:pt x="143672" y="24067"/>
                  <a:pt x="143573" y="24067"/>
                </a:cubicBezTo>
                <a:lnTo>
                  <a:pt x="143209" y="24067"/>
                </a:lnTo>
                <a:cubicBezTo>
                  <a:pt x="143143" y="24067"/>
                  <a:pt x="143076" y="24001"/>
                  <a:pt x="143010" y="24001"/>
                </a:cubicBezTo>
                <a:cubicBezTo>
                  <a:pt x="143076" y="23835"/>
                  <a:pt x="143076" y="23670"/>
                  <a:pt x="143109" y="23504"/>
                </a:cubicBezTo>
                <a:cubicBezTo>
                  <a:pt x="143109" y="23438"/>
                  <a:pt x="143043" y="23405"/>
                  <a:pt x="143010" y="23339"/>
                </a:cubicBezTo>
                <a:cubicBezTo>
                  <a:pt x="142944" y="23372"/>
                  <a:pt x="142845" y="23405"/>
                  <a:pt x="142778" y="23405"/>
                </a:cubicBezTo>
                <a:lnTo>
                  <a:pt x="142778" y="23901"/>
                </a:lnTo>
                <a:cubicBezTo>
                  <a:pt x="142712" y="23901"/>
                  <a:pt x="142679" y="24001"/>
                  <a:pt x="142613" y="24001"/>
                </a:cubicBezTo>
                <a:cubicBezTo>
                  <a:pt x="142547" y="24001"/>
                  <a:pt x="142447" y="23901"/>
                  <a:pt x="142348" y="23901"/>
                </a:cubicBezTo>
                <a:cubicBezTo>
                  <a:pt x="142182" y="23901"/>
                  <a:pt x="142116" y="24001"/>
                  <a:pt x="141951" y="24067"/>
                </a:cubicBezTo>
                <a:cubicBezTo>
                  <a:pt x="141984" y="24133"/>
                  <a:pt x="141951" y="24199"/>
                  <a:pt x="141984" y="24232"/>
                </a:cubicBezTo>
                <a:cubicBezTo>
                  <a:pt x="142017" y="24265"/>
                  <a:pt x="142149" y="24232"/>
                  <a:pt x="142149" y="24299"/>
                </a:cubicBezTo>
                <a:cubicBezTo>
                  <a:pt x="142149" y="24398"/>
                  <a:pt x="142083" y="24398"/>
                  <a:pt x="142083" y="24464"/>
                </a:cubicBezTo>
                <a:lnTo>
                  <a:pt x="141653" y="24464"/>
                </a:lnTo>
                <a:cubicBezTo>
                  <a:pt x="141587" y="24464"/>
                  <a:pt x="141554" y="24530"/>
                  <a:pt x="141487" y="24530"/>
                </a:cubicBezTo>
                <a:cubicBezTo>
                  <a:pt x="141454" y="24514"/>
                  <a:pt x="141429" y="24505"/>
                  <a:pt x="141405" y="24505"/>
                </a:cubicBezTo>
                <a:cubicBezTo>
                  <a:pt x="141380" y="24505"/>
                  <a:pt x="141355" y="24514"/>
                  <a:pt x="141322" y="24530"/>
                </a:cubicBezTo>
                <a:cubicBezTo>
                  <a:pt x="141256" y="24563"/>
                  <a:pt x="141222" y="24596"/>
                  <a:pt x="141156" y="24630"/>
                </a:cubicBezTo>
                <a:cubicBezTo>
                  <a:pt x="141123" y="24663"/>
                  <a:pt x="141156" y="24762"/>
                  <a:pt x="141123" y="24795"/>
                </a:cubicBezTo>
                <a:cubicBezTo>
                  <a:pt x="141107" y="24812"/>
                  <a:pt x="141073" y="24812"/>
                  <a:pt x="141040" y="24812"/>
                </a:cubicBezTo>
                <a:cubicBezTo>
                  <a:pt x="141007" y="24812"/>
                  <a:pt x="140974" y="24812"/>
                  <a:pt x="140958" y="24828"/>
                </a:cubicBezTo>
                <a:cubicBezTo>
                  <a:pt x="140891" y="24894"/>
                  <a:pt x="140858" y="24928"/>
                  <a:pt x="140792" y="24994"/>
                </a:cubicBezTo>
                <a:cubicBezTo>
                  <a:pt x="140759" y="25060"/>
                  <a:pt x="140792" y="25126"/>
                  <a:pt x="140759" y="25159"/>
                </a:cubicBezTo>
                <a:cubicBezTo>
                  <a:pt x="140748" y="25170"/>
                  <a:pt x="140730" y="25174"/>
                  <a:pt x="140709" y="25174"/>
                </a:cubicBezTo>
                <a:cubicBezTo>
                  <a:pt x="140667" y="25174"/>
                  <a:pt x="140616" y="25159"/>
                  <a:pt x="140593" y="25159"/>
                </a:cubicBezTo>
                <a:cubicBezTo>
                  <a:pt x="140560" y="25192"/>
                  <a:pt x="140494" y="25292"/>
                  <a:pt x="140428" y="25358"/>
                </a:cubicBezTo>
                <a:lnTo>
                  <a:pt x="140759" y="25358"/>
                </a:lnTo>
                <a:cubicBezTo>
                  <a:pt x="140825" y="25358"/>
                  <a:pt x="140858" y="25325"/>
                  <a:pt x="140925" y="25292"/>
                </a:cubicBezTo>
                <a:cubicBezTo>
                  <a:pt x="140991" y="25225"/>
                  <a:pt x="140991" y="25159"/>
                  <a:pt x="141057" y="25126"/>
                </a:cubicBezTo>
                <a:cubicBezTo>
                  <a:pt x="141090" y="25093"/>
                  <a:pt x="141156" y="25060"/>
                  <a:pt x="141189" y="25060"/>
                </a:cubicBezTo>
                <a:cubicBezTo>
                  <a:pt x="141222" y="25043"/>
                  <a:pt x="141256" y="25035"/>
                  <a:pt x="141285" y="25035"/>
                </a:cubicBezTo>
                <a:cubicBezTo>
                  <a:pt x="141314" y="25035"/>
                  <a:pt x="141338" y="25043"/>
                  <a:pt x="141355" y="25060"/>
                </a:cubicBezTo>
                <a:cubicBezTo>
                  <a:pt x="141421" y="25060"/>
                  <a:pt x="141487" y="24994"/>
                  <a:pt x="141520" y="24994"/>
                </a:cubicBezTo>
                <a:cubicBezTo>
                  <a:pt x="141587" y="24994"/>
                  <a:pt x="141653" y="25060"/>
                  <a:pt x="141686" y="25060"/>
                </a:cubicBezTo>
                <a:cubicBezTo>
                  <a:pt x="141752" y="25027"/>
                  <a:pt x="141785" y="24961"/>
                  <a:pt x="141851" y="24928"/>
                </a:cubicBezTo>
                <a:cubicBezTo>
                  <a:pt x="141918" y="24894"/>
                  <a:pt x="141851" y="24795"/>
                  <a:pt x="141951" y="24762"/>
                </a:cubicBezTo>
                <a:cubicBezTo>
                  <a:pt x="141973" y="24751"/>
                  <a:pt x="141991" y="24747"/>
                  <a:pt x="142008" y="24747"/>
                </a:cubicBezTo>
                <a:cubicBezTo>
                  <a:pt x="142043" y="24747"/>
                  <a:pt x="142072" y="24762"/>
                  <a:pt x="142116" y="24762"/>
                </a:cubicBezTo>
                <a:lnTo>
                  <a:pt x="142249" y="24762"/>
                </a:lnTo>
                <a:cubicBezTo>
                  <a:pt x="142315" y="24762"/>
                  <a:pt x="142348" y="24663"/>
                  <a:pt x="142414" y="24630"/>
                </a:cubicBezTo>
                <a:cubicBezTo>
                  <a:pt x="142547" y="24596"/>
                  <a:pt x="142712" y="24596"/>
                  <a:pt x="142845" y="24596"/>
                </a:cubicBezTo>
                <a:cubicBezTo>
                  <a:pt x="142977" y="24596"/>
                  <a:pt x="143109" y="24596"/>
                  <a:pt x="143242" y="24630"/>
                </a:cubicBezTo>
                <a:cubicBezTo>
                  <a:pt x="143341" y="24663"/>
                  <a:pt x="143341" y="24729"/>
                  <a:pt x="143407" y="24762"/>
                </a:cubicBezTo>
                <a:lnTo>
                  <a:pt x="143341" y="24928"/>
                </a:lnTo>
                <a:lnTo>
                  <a:pt x="142845" y="24928"/>
                </a:lnTo>
                <a:cubicBezTo>
                  <a:pt x="142811" y="24961"/>
                  <a:pt x="142845" y="25060"/>
                  <a:pt x="142811" y="25093"/>
                </a:cubicBezTo>
                <a:cubicBezTo>
                  <a:pt x="142745" y="25093"/>
                  <a:pt x="142712" y="25126"/>
                  <a:pt x="142646" y="25126"/>
                </a:cubicBezTo>
                <a:cubicBezTo>
                  <a:pt x="142593" y="25126"/>
                  <a:pt x="142561" y="25084"/>
                  <a:pt x="142517" y="25084"/>
                </a:cubicBezTo>
                <a:cubicBezTo>
                  <a:pt x="142506" y="25084"/>
                  <a:pt x="142494" y="25086"/>
                  <a:pt x="142480" y="25093"/>
                </a:cubicBezTo>
                <a:cubicBezTo>
                  <a:pt x="142414" y="25126"/>
                  <a:pt x="142348" y="25159"/>
                  <a:pt x="142315" y="25225"/>
                </a:cubicBezTo>
                <a:cubicBezTo>
                  <a:pt x="142282" y="25259"/>
                  <a:pt x="142315" y="25325"/>
                  <a:pt x="142282" y="25358"/>
                </a:cubicBezTo>
                <a:cubicBezTo>
                  <a:pt x="142249" y="25424"/>
                  <a:pt x="142216" y="25490"/>
                  <a:pt x="142182" y="25523"/>
                </a:cubicBezTo>
                <a:cubicBezTo>
                  <a:pt x="142149" y="25590"/>
                  <a:pt x="142083" y="25556"/>
                  <a:pt x="142050" y="25623"/>
                </a:cubicBezTo>
                <a:cubicBezTo>
                  <a:pt x="141984" y="25656"/>
                  <a:pt x="141984" y="25722"/>
                  <a:pt x="141951" y="25788"/>
                </a:cubicBezTo>
                <a:cubicBezTo>
                  <a:pt x="141951" y="25821"/>
                  <a:pt x="141984" y="25888"/>
                  <a:pt x="141984" y="25954"/>
                </a:cubicBezTo>
                <a:cubicBezTo>
                  <a:pt x="141984" y="26053"/>
                  <a:pt x="141951" y="26152"/>
                  <a:pt x="141951" y="26252"/>
                </a:cubicBezTo>
                <a:cubicBezTo>
                  <a:pt x="141896" y="26252"/>
                  <a:pt x="141840" y="26248"/>
                  <a:pt x="141788" y="26248"/>
                </a:cubicBezTo>
                <a:cubicBezTo>
                  <a:pt x="141682" y="26248"/>
                  <a:pt x="141587" y="26263"/>
                  <a:pt x="141520" y="26351"/>
                </a:cubicBezTo>
                <a:cubicBezTo>
                  <a:pt x="141388" y="26483"/>
                  <a:pt x="141421" y="26583"/>
                  <a:pt x="141355" y="26682"/>
                </a:cubicBezTo>
                <a:cubicBezTo>
                  <a:pt x="141305" y="26732"/>
                  <a:pt x="141272" y="26740"/>
                  <a:pt x="141247" y="26740"/>
                </a:cubicBezTo>
                <a:cubicBezTo>
                  <a:pt x="141235" y="26740"/>
                  <a:pt x="141225" y="26738"/>
                  <a:pt x="141215" y="26738"/>
                </a:cubicBezTo>
                <a:cubicBezTo>
                  <a:pt x="141206" y="26738"/>
                  <a:pt x="141198" y="26740"/>
                  <a:pt x="141189" y="26748"/>
                </a:cubicBezTo>
                <a:lnTo>
                  <a:pt x="141024" y="26881"/>
                </a:lnTo>
                <a:cubicBezTo>
                  <a:pt x="140958" y="26914"/>
                  <a:pt x="140991" y="27013"/>
                  <a:pt x="140925" y="27046"/>
                </a:cubicBezTo>
                <a:cubicBezTo>
                  <a:pt x="140891" y="27079"/>
                  <a:pt x="140825" y="27079"/>
                  <a:pt x="140759" y="27112"/>
                </a:cubicBezTo>
                <a:cubicBezTo>
                  <a:pt x="140726" y="27145"/>
                  <a:pt x="140627" y="27179"/>
                  <a:pt x="140627" y="27245"/>
                </a:cubicBezTo>
                <a:cubicBezTo>
                  <a:pt x="140593" y="27311"/>
                  <a:pt x="140627" y="27344"/>
                  <a:pt x="140627" y="27410"/>
                </a:cubicBezTo>
                <a:lnTo>
                  <a:pt x="140627" y="27576"/>
                </a:lnTo>
                <a:cubicBezTo>
                  <a:pt x="140627" y="27609"/>
                  <a:pt x="140494" y="27675"/>
                  <a:pt x="140461" y="27741"/>
                </a:cubicBezTo>
                <a:cubicBezTo>
                  <a:pt x="140395" y="27774"/>
                  <a:pt x="140296" y="27808"/>
                  <a:pt x="140296" y="27907"/>
                </a:cubicBezTo>
                <a:cubicBezTo>
                  <a:pt x="140262" y="27973"/>
                  <a:pt x="140296" y="28106"/>
                  <a:pt x="140296" y="28205"/>
                </a:cubicBezTo>
                <a:cubicBezTo>
                  <a:pt x="140296" y="28337"/>
                  <a:pt x="140229" y="28304"/>
                  <a:pt x="140196" y="28370"/>
                </a:cubicBezTo>
                <a:cubicBezTo>
                  <a:pt x="140196" y="28437"/>
                  <a:pt x="140196" y="28470"/>
                  <a:pt x="140196" y="28536"/>
                </a:cubicBezTo>
                <a:lnTo>
                  <a:pt x="140163" y="28370"/>
                </a:lnTo>
                <a:cubicBezTo>
                  <a:pt x="140097" y="28403"/>
                  <a:pt x="140064" y="28470"/>
                  <a:pt x="139998" y="28503"/>
                </a:cubicBezTo>
                <a:cubicBezTo>
                  <a:pt x="139898" y="28536"/>
                  <a:pt x="139766" y="28569"/>
                  <a:pt x="139667" y="28635"/>
                </a:cubicBezTo>
                <a:cubicBezTo>
                  <a:pt x="139600" y="28668"/>
                  <a:pt x="139600" y="28735"/>
                  <a:pt x="139567" y="28801"/>
                </a:cubicBezTo>
                <a:cubicBezTo>
                  <a:pt x="139501" y="28834"/>
                  <a:pt x="139468" y="28867"/>
                  <a:pt x="139402" y="28900"/>
                </a:cubicBezTo>
                <a:cubicBezTo>
                  <a:pt x="139380" y="28911"/>
                  <a:pt x="139358" y="28915"/>
                  <a:pt x="139337" y="28915"/>
                </a:cubicBezTo>
                <a:cubicBezTo>
                  <a:pt x="139295" y="28915"/>
                  <a:pt x="139258" y="28900"/>
                  <a:pt x="139236" y="28900"/>
                </a:cubicBezTo>
                <a:cubicBezTo>
                  <a:pt x="139170" y="28900"/>
                  <a:pt x="139038" y="28966"/>
                  <a:pt x="138971" y="28999"/>
                </a:cubicBezTo>
                <a:cubicBezTo>
                  <a:pt x="138938" y="28999"/>
                  <a:pt x="138905" y="29066"/>
                  <a:pt x="138806" y="29099"/>
                </a:cubicBezTo>
                <a:lnTo>
                  <a:pt x="138872" y="29297"/>
                </a:lnTo>
                <a:cubicBezTo>
                  <a:pt x="138938" y="29297"/>
                  <a:pt x="138971" y="29363"/>
                  <a:pt x="139038" y="29363"/>
                </a:cubicBezTo>
                <a:cubicBezTo>
                  <a:pt x="139104" y="29363"/>
                  <a:pt x="139137" y="29297"/>
                  <a:pt x="139203" y="29297"/>
                </a:cubicBezTo>
                <a:lnTo>
                  <a:pt x="139501" y="29297"/>
                </a:lnTo>
                <a:cubicBezTo>
                  <a:pt x="139501" y="29397"/>
                  <a:pt x="139501" y="29463"/>
                  <a:pt x="139468" y="29529"/>
                </a:cubicBezTo>
                <a:cubicBezTo>
                  <a:pt x="139468" y="29562"/>
                  <a:pt x="139501" y="29628"/>
                  <a:pt x="139468" y="29695"/>
                </a:cubicBezTo>
                <a:cubicBezTo>
                  <a:pt x="139468" y="29728"/>
                  <a:pt x="139369" y="29728"/>
                  <a:pt x="139302" y="29761"/>
                </a:cubicBezTo>
                <a:lnTo>
                  <a:pt x="139137" y="29827"/>
                </a:lnTo>
                <a:cubicBezTo>
                  <a:pt x="139071" y="29893"/>
                  <a:pt x="139038" y="29926"/>
                  <a:pt x="138971" y="29959"/>
                </a:cubicBezTo>
                <a:cubicBezTo>
                  <a:pt x="138955" y="29976"/>
                  <a:pt x="138913" y="29976"/>
                  <a:pt x="138868" y="29976"/>
                </a:cubicBezTo>
                <a:cubicBezTo>
                  <a:pt x="138822" y="29976"/>
                  <a:pt x="138773" y="29976"/>
                  <a:pt x="138740" y="29992"/>
                </a:cubicBezTo>
                <a:cubicBezTo>
                  <a:pt x="138707" y="30026"/>
                  <a:pt x="138640" y="30125"/>
                  <a:pt x="138574" y="30158"/>
                </a:cubicBezTo>
                <a:cubicBezTo>
                  <a:pt x="138541" y="30224"/>
                  <a:pt x="138475" y="30257"/>
                  <a:pt x="138409" y="30290"/>
                </a:cubicBezTo>
                <a:cubicBezTo>
                  <a:pt x="138376" y="30324"/>
                  <a:pt x="138309" y="30324"/>
                  <a:pt x="138243" y="30324"/>
                </a:cubicBezTo>
                <a:cubicBezTo>
                  <a:pt x="138177" y="30357"/>
                  <a:pt x="138144" y="30390"/>
                  <a:pt x="138078" y="30456"/>
                </a:cubicBezTo>
                <a:cubicBezTo>
                  <a:pt x="138044" y="30522"/>
                  <a:pt x="138011" y="30555"/>
                  <a:pt x="138011" y="30621"/>
                </a:cubicBezTo>
                <a:cubicBezTo>
                  <a:pt x="137978" y="30655"/>
                  <a:pt x="138011" y="30721"/>
                  <a:pt x="137978" y="30787"/>
                </a:cubicBezTo>
                <a:cubicBezTo>
                  <a:pt x="137912" y="30886"/>
                  <a:pt x="137813" y="30952"/>
                  <a:pt x="137713" y="30952"/>
                </a:cubicBezTo>
                <a:cubicBezTo>
                  <a:pt x="137548" y="30952"/>
                  <a:pt x="137482" y="30787"/>
                  <a:pt x="137316" y="30787"/>
                </a:cubicBezTo>
                <a:lnTo>
                  <a:pt x="136985" y="30787"/>
                </a:lnTo>
                <a:lnTo>
                  <a:pt x="136952" y="31052"/>
                </a:lnTo>
                <a:cubicBezTo>
                  <a:pt x="137018" y="31184"/>
                  <a:pt x="137051" y="31250"/>
                  <a:pt x="137084" y="31383"/>
                </a:cubicBezTo>
                <a:cubicBezTo>
                  <a:pt x="136886" y="31416"/>
                  <a:pt x="136787" y="31482"/>
                  <a:pt x="136588" y="31515"/>
                </a:cubicBezTo>
                <a:lnTo>
                  <a:pt x="136422" y="31515"/>
                </a:lnTo>
                <a:cubicBezTo>
                  <a:pt x="136323" y="31548"/>
                  <a:pt x="136191" y="31615"/>
                  <a:pt x="136091" y="31681"/>
                </a:cubicBezTo>
                <a:cubicBezTo>
                  <a:pt x="136025" y="31714"/>
                  <a:pt x="135992" y="31780"/>
                  <a:pt x="135926" y="31780"/>
                </a:cubicBezTo>
                <a:cubicBezTo>
                  <a:pt x="135893" y="31813"/>
                  <a:pt x="135860" y="31879"/>
                  <a:pt x="135760" y="31913"/>
                </a:cubicBezTo>
                <a:cubicBezTo>
                  <a:pt x="135746" y="31920"/>
                  <a:pt x="135734" y="31922"/>
                  <a:pt x="135722" y="31922"/>
                </a:cubicBezTo>
                <a:cubicBezTo>
                  <a:pt x="135691" y="31922"/>
                  <a:pt x="135669" y="31903"/>
                  <a:pt x="135649" y="31903"/>
                </a:cubicBezTo>
                <a:cubicBezTo>
                  <a:pt x="135642" y="31903"/>
                  <a:pt x="135635" y="31906"/>
                  <a:pt x="135628" y="31913"/>
                </a:cubicBezTo>
                <a:cubicBezTo>
                  <a:pt x="135562" y="31946"/>
                  <a:pt x="135495" y="31946"/>
                  <a:pt x="135462" y="32012"/>
                </a:cubicBezTo>
                <a:cubicBezTo>
                  <a:pt x="135429" y="32045"/>
                  <a:pt x="135462" y="32111"/>
                  <a:pt x="135462" y="32144"/>
                </a:cubicBezTo>
                <a:lnTo>
                  <a:pt x="135462" y="32310"/>
                </a:lnTo>
                <a:cubicBezTo>
                  <a:pt x="135462" y="32376"/>
                  <a:pt x="135363" y="32442"/>
                  <a:pt x="135297" y="32475"/>
                </a:cubicBezTo>
                <a:cubicBezTo>
                  <a:pt x="135231" y="32541"/>
                  <a:pt x="135198" y="32608"/>
                  <a:pt x="135131" y="32608"/>
                </a:cubicBezTo>
                <a:lnTo>
                  <a:pt x="134800" y="32608"/>
                </a:lnTo>
                <a:cubicBezTo>
                  <a:pt x="134734" y="32608"/>
                  <a:pt x="134701" y="32674"/>
                  <a:pt x="134635" y="32740"/>
                </a:cubicBezTo>
                <a:cubicBezTo>
                  <a:pt x="134569" y="32773"/>
                  <a:pt x="134469" y="32773"/>
                  <a:pt x="134469" y="32839"/>
                </a:cubicBezTo>
                <a:cubicBezTo>
                  <a:pt x="134469" y="32939"/>
                  <a:pt x="134502" y="32939"/>
                  <a:pt x="134502" y="33005"/>
                </a:cubicBezTo>
                <a:cubicBezTo>
                  <a:pt x="134502" y="33071"/>
                  <a:pt x="134602" y="33104"/>
                  <a:pt x="134602" y="33170"/>
                </a:cubicBezTo>
                <a:cubicBezTo>
                  <a:pt x="134602" y="33237"/>
                  <a:pt x="134535" y="33303"/>
                  <a:pt x="134502" y="33336"/>
                </a:cubicBezTo>
                <a:cubicBezTo>
                  <a:pt x="134490" y="33360"/>
                  <a:pt x="134469" y="33367"/>
                  <a:pt x="134445" y="33367"/>
                </a:cubicBezTo>
                <a:cubicBezTo>
                  <a:pt x="134419" y="33367"/>
                  <a:pt x="134391" y="33359"/>
                  <a:pt x="134368" y="33359"/>
                </a:cubicBezTo>
                <a:cubicBezTo>
                  <a:pt x="134355" y="33359"/>
                  <a:pt x="134344" y="33362"/>
                  <a:pt x="134337" y="33369"/>
                </a:cubicBezTo>
                <a:cubicBezTo>
                  <a:pt x="134337" y="33402"/>
                  <a:pt x="134271" y="33468"/>
                  <a:pt x="134271" y="33535"/>
                </a:cubicBezTo>
                <a:cubicBezTo>
                  <a:pt x="134271" y="33601"/>
                  <a:pt x="134304" y="33634"/>
                  <a:pt x="134304" y="33700"/>
                </a:cubicBezTo>
                <a:cubicBezTo>
                  <a:pt x="134304" y="33766"/>
                  <a:pt x="134436" y="33866"/>
                  <a:pt x="134436" y="33965"/>
                </a:cubicBezTo>
                <a:cubicBezTo>
                  <a:pt x="134436" y="34064"/>
                  <a:pt x="134469" y="34164"/>
                  <a:pt x="134403" y="34230"/>
                </a:cubicBezTo>
                <a:cubicBezTo>
                  <a:pt x="134384" y="34258"/>
                  <a:pt x="134366" y="34267"/>
                  <a:pt x="134348" y="34267"/>
                </a:cubicBezTo>
                <a:cubicBezTo>
                  <a:pt x="134309" y="34267"/>
                  <a:pt x="134275" y="34224"/>
                  <a:pt x="134250" y="34224"/>
                </a:cubicBezTo>
                <a:cubicBezTo>
                  <a:pt x="134246" y="34224"/>
                  <a:pt x="134241" y="34226"/>
                  <a:pt x="134237" y="34230"/>
                </a:cubicBezTo>
                <a:cubicBezTo>
                  <a:pt x="134204" y="34263"/>
                  <a:pt x="134204" y="34362"/>
                  <a:pt x="134138" y="34395"/>
                </a:cubicBezTo>
                <a:lnTo>
                  <a:pt x="134138" y="34693"/>
                </a:lnTo>
                <a:lnTo>
                  <a:pt x="134569" y="34693"/>
                </a:lnTo>
                <a:cubicBezTo>
                  <a:pt x="134668" y="34693"/>
                  <a:pt x="134701" y="34660"/>
                  <a:pt x="134767" y="34660"/>
                </a:cubicBezTo>
                <a:cubicBezTo>
                  <a:pt x="134800" y="34693"/>
                  <a:pt x="134866" y="34726"/>
                  <a:pt x="134933" y="34726"/>
                </a:cubicBezTo>
                <a:cubicBezTo>
                  <a:pt x="134999" y="34759"/>
                  <a:pt x="134966" y="34859"/>
                  <a:pt x="134999" y="34892"/>
                </a:cubicBezTo>
                <a:cubicBezTo>
                  <a:pt x="134966" y="34958"/>
                  <a:pt x="134933" y="35024"/>
                  <a:pt x="134866" y="35057"/>
                </a:cubicBezTo>
                <a:cubicBezTo>
                  <a:pt x="134833" y="35124"/>
                  <a:pt x="134734" y="35057"/>
                  <a:pt x="134734" y="35157"/>
                </a:cubicBezTo>
                <a:cubicBezTo>
                  <a:pt x="134701" y="35223"/>
                  <a:pt x="134734" y="35256"/>
                  <a:pt x="134734" y="35322"/>
                </a:cubicBezTo>
                <a:lnTo>
                  <a:pt x="134734" y="35488"/>
                </a:lnTo>
                <a:cubicBezTo>
                  <a:pt x="134734" y="35521"/>
                  <a:pt x="134535" y="35488"/>
                  <a:pt x="134502" y="35554"/>
                </a:cubicBezTo>
                <a:cubicBezTo>
                  <a:pt x="134502" y="35620"/>
                  <a:pt x="134469" y="35653"/>
                  <a:pt x="134469" y="35720"/>
                </a:cubicBezTo>
                <a:cubicBezTo>
                  <a:pt x="134469" y="35786"/>
                  <a:pt x="134502" y="35852"/>
                  <a:pt x="134502" y="35918"/>
                </a:cubicBezTo>
                <a:lnTo>
                  <a:pt x="135164" y="35918"/>
                </a:lnTo>
                <a:cubicBezTo>
                  <a:pt x="135164" y="36051"/>
                  <a:pt x="135164" y="36183"/>
                  <a:pt x="135131" y="36315"/>
                </a:cubicBezTo>
                <a:cubicBezTo>
                  <a:pt x="135098" y="36382"/>
                  <a:pt x="134999" y="36348"/>
                  <a:pt x="134966" y="36448"/>
                </a:cubicBezTo>
                <a:cubicBezTo>
                  <a:pt x="134933" y="36514"/>
                  <a:pt x="134866" y="36514"/>
                  <a:pt x="134866" y="36580"/>
                </a:cubicBezTo>
                <a:cubicBezTo>
                  <a:pt x="134866" y="36680"/>
                  <a:pt x="134966" y="36680"/>
                  <a:pt x="134966" y="36746"/>
                </a:cubicBezTo>
                <a:cubicBezTo>
                  <a:pt x="134966" y="36812"/>
                  <a:pt x="134966" y="36845"/>
                  <a:pt x="134966" y="36878"/>
                </a:cubicBezTo>
                <a:lnTo>
                  <a:pt x="135297" y="36878"/>
                </a:lnTo>
                <a:cubicBezTo>
                  <a:pt x="135341" y="36878"/>
                  <a:pt x="135385" y="36863"/>
                  <a:pt x="135429" y="36863"/>
                </a:cubicBezTo>
                <a:cubicBezTo>
                  <a:pt x="135451" y="36863"/>
                  <a:pt x="135473" y="36867"/>
                  <a:pt x="135495" y="36878"/>
                </a:cubicBezTo>
                <a:cubicBezTo>
                  <a:pt x="135562" y="36911"/>
                  <a:pt x="135562" y="37011"/>
                  <a:pt x="135628" y="37044"/>
                </a:cubicBezTo>
                <a:cubicBezTo>
                  <a:pt x="135661" y="37077"/>
                  <a:pt x="135727" y="37143"/>
                  <a:pt x="135760" y="37209"/>
                </a:cubicBezTo>
                <a:lnTo>
                  <a:pt x="136091" y="37110"/>
                </a:lnTo>
                <a:cubicBezTo>
                  <a:pt x="136158" y="37143"/>
                  <a:pt x="136224" y="37143"/>
                  <a:pt x="136257" y="37176"/>
                </a:cubicBezTo>
                <a:cubicBezTo>
                  <a:pt x="136356" y="37176"/>
                  <a:pt x="136422" y="37242"/>
                  <a:pt x="136522" y="37242"/>
                </a:cubicBezTo>
                <a:cubicBezTo>
                  <a:pt x="136654" y="37242"/>
                  <a:pt x="136787" y="37209"/>
                  <a:pt x="136919" y="37110"/>
                </a:cubicBezTo>
                <a:cubicBezTo>
                  <a:pt x="136985" y="37077"/>
                  <a:pt x="136985" y="36977"/>
                  <a:pt x="137051" y="36944"/>
                </a:cubicBezTo>
                <a:cubicBezTo>
                  <a:pt x="137073" y="36933"/>
                  <a:pt x="137092" y="36930"/>
                  <a:pt x="137109" y="36930"/>
                </a:cubicBezTo>
                <a:cubicBezTo>
                  <a:pt x="137143" y="36930"/>
                  <a:pt x="137173" y="36944"/>
                  <a:pt x="137217" y="36944"/>
                </a:cubicBezTo>
                <a:cubicBezTo>
                  <a:pt x="137250" y="36944"/>
                  <a:pt x="137316" y="36944"/>
                  <a:pt x="137382" y="36911"/>
                </a:cubicBezTo>
                <a:cubicBezTo>
                  <a:pt x="137449" y="36878"/>
                  <a:pt x="137482" y="36845"/>
                  <a:pt x="137548" y="36812"/>
                </a:cubicBezTo>
                <a:cubicBezTo>
                  <a:pt x="137581" y="36746"/>
                  <a:pt x="137581" y="36680"/>
                  <a:pt x="137614" y="36646"/>
                </a:cubicBezTo>
                <a:cubicBezTo>
                  <a:pt x="137680" y="36580"/>
                  <a:pt x="137713" y="36514"/>
                  <a:pt x="137780" y="36481"/>
                </a:cubicBezTo>
                <a:cubicBezTo>
                  <a:pt x="137846" y="36348"/>
                  <a:pt x="137945" y="36249"/>
                  <a:pt x="138011" y="36150"/>
                </a:cubicBezTo>
                <a:cubicBezTo>
                  <a:pt x="138078" y="36084"/>
                  <a:pt x="138078" y="36017"/>
                  <a:pt x="138144" y="35984"/>
                </a:cubicBezTo>
                <a:cubicBezTo>
                  <a:pt x="138210" y="35984"/>
                  <a:pt x="138243" y="35951"/>
                  <a:pt x="138309" y="35951"/>
                </a:cubicBezTo>
                <a:cubicBezTo>
                  <a:pt x="138376" y="35951"/>
                  <a:pt x="138409" y="35984"/>
                  <a:pt x="138475" y="35984"/>
                </a:cubicBezTo>
                <a:cubicBezTo>
                  <a:pt x="138541" y="35984"/>
                  <a:pt x="138574" y="35918"/>
                  <a:pt x="138640" y="35918"/>
                </a:cubicBezTo>
                <a:lnTo>
                  <a:pt x="138640" y="35587"/>
                </a:lnTo>
                <a:cubicBezTo>
                  <a:pt x="138684" y="35587"/>
                  <a:pt x="138714" y="35572"/>
                  <a:pt x="138748" y="35572"/>
                </a:cubicBezTo>
                <a:cubicBezTo>
                  <a:pt x="138765" y="35572"/>
                  <a:pt x="138784" y="35576"/>
                  <a:pt x="138806" y="35587"/>
                </a:cubicBezTo>
                <a:cubicBezTo>
                  <a:pt x="138839" y="35587"/>
                  <a:pt x="138905" y="35620"/>
                  <a:pt x="138971" y="35653"/>
                </a:cubicBezTo>
                <a:cubicBezTo>
                  <a:pt x="139004" y="35720"/>
                  <a:pt x="139004" y="35753"/>
                  <a:pt x="139038" y="35819"/>
                </a:cubicBezTo>
                <a:cubicBezTo>
                  <a:pt x="139038" y="35885"/>
                  <a:pt x="139004" y="35918"/>
                  <a:pt x="139038" y="35984"/>
                </a:cubicBezTo>
                <a:cubicBezTo>
                  <a:pt x="139071" y="36051"/>
                  <a:pt x="139170" y="36051"/>
                  <a:pt x="139203" y="36117"/>
                </a:cubicBezTo>
                <a:cubicBezTo>
                  <a:pt x="139236" y="36183"/>
                  <a:pt x="139170" y="36348"/>
                  <a:pt x="139203" y="36481"/>
                </a:cubicBezTo>
                <a:cubicBezTo>
                  <a:pt x="139203" y="36514"/>
                  <a:pt x="139236" y="36580"/>
                  <a:pt x="139236" y="36646"/>
                </a:cubicBezTo>
                <a:cubicBezTo>
                  <a:pt x="139269" y="36680"/>
                  <a:pt x="139369" y="36713"/>
                  <a:pt x="139402" y="36746"/>
                </a:cubicBezTo>
                <a:cubicBezTo>
                  <a:pt x="139435" y="36812"/>
                  <a:pt x="139567" y="36878"/>
                  <a:pt x="139567" y="37011"/>
                </a:cubicBezTo>
                <a:lnTo>
                  <a:pt x="139567" y="37077"/>
                </a:lnTo>
                <a:cubicBezTo>
                  <a:pt x="139567" y="37176"/>
                  <a:pt x="139402" y="37143"/>
                  <a:pt x="139402" y="37242"/>
                </a:cubicBezTo>
                <a:cubicBezTo>
                  <a:pt x="139402" y="37342"/>
                  <a:pt x="139435" y="37342"/>
                  <a:pt x="139435" y="37408"/>
                </a:cubicBezTo>
                <a:cubicBezTo>
                  <a:pt x="139468" y="37540"/>
                  <a:pt x="139534" y="37673"/>
                  <a:pt x="139633" y="37739"/>
                </a:cubicBezTo>
                <a:cubicBezTo>
                  <a:pt x="139667" y="37755"/>
                  <a:pt x="139700" y="37755"/>
                  <a:pt x="139729" y="37755"/>
                </a:cubicBezTo>
                <a:cubicBezTo>
                  <a:pt x="139758" y="37755"/>
                  <a:pt x="139782" y="37755"/>
                  <a:pt x="139799" y="37772"/>
                </a:cubicBezTo>
                <a:cubicBezTo>
                  <a:pt x="139865" y="37805"/>
                  <a:pt x="139898" y="37871"/>
                  <a:pt x="139931" y="37937"/>
                </a:cubicBezTo>
                <a:cubicBezTo>
                  <a:pt x="139965" y="38004"/>
                  <a:pt x="140031" y="38037"/>
                  <a:pt x="140064" y="38103"/>
                </a:cubicBezTo>
                <a:lnTo>
                  <a:pt x="140064" y="38434"/>
                </a:lnTo>
                <a:cubicBezTo>
                  <a:pt x="140064" y="38533"/>
                  <a:pt x="140130" y="38666"/>
                  <a:pt x="140163" y="38765"/>
                </a:cubicBezTo>
                <a:cubicBezTo>
                  <a:pt x="140196" y="38798"/>
                  <a:pt x="140296" y="38831"/>
                  <a:pt x="140329" y="38864"/>
                </a:cubicBezTo>
                <a:cubicBezTo>
                  <a:pt x="140395" y="38931"/>
                  <a:pt x="140461" y="38964"/>
                  <a:pt x="140494" y="39030"/>
                </a:cubicBezTo>
                <a:cubicBezTo>
                  <a:pt x="140560" y="39096"/>
                  <a:pt x="140660" y="39096"/>
                  <a:pt x="140660" y="39162"/>
                </a:cubicBezTo>
                <a:cubicBezTo>
                  <a:pt x="140693" y="39229"/>
                  <a:pt x="140693" y="39262"/>
                  <a:pt x="140693" y="39328"/>
                </a:cubicBezTo>
                <a:cubicBezTo>
                  <a:pt x="140693" y="39394"/>
                  <a:pt x="140693" y="39427"/>
                  <a:pt x="140660" y="39493"/>
                </a:cubicBezTo>
                <a:cubicBezTo>
                  <a:pt x="140660" y="39560"/>
                  <a:pt x="140560" y="39626"/>
                  <a:pt x="140560" y="39725"/>
                </a:cubicBezTo>
                <a:lnTo>
                  <a:pt x="140560" y="39824"/>
                </a:lnTo>
                <a:cubicBezTo>
                  <a:pt x="140560" y="39891"/>
                  <a:pt x="140627" y="39924"/>
                  <a:pt x="140627" y="39957"/>
                </a:cubicBezTo>
                <a:cubicBezTo>
                  <a:pt x="140627" y="40023"/>
                  <a:pt x="140627" y="40089"/>
                  <a:pt x="140627" y="40122"/>
                </a:cubicBezTo>
                <a:lnTo>
                  <a:pt x="141752" y="40122"/>
                </a:lnTo>
                <a:cubicBezTo>
                  <a:pt x="141752" y="40056"/>
                  <a:pt x="141785" y="39957"/>
                  <a:pt x="141818" y="39891"/>
                </a:cubicBezTo>
                <a:cubicBezTo>
                  <a:pt x="141818" y="39791"/>
                  <a:pt x="141818" y="39791"/>
                  <a:pt x="141818" y="39725"/>
                </a:cubicBezTo>
                <a:cubicBezTo>
                  <a:pt x="141818" y="39692"/>
                  <a:pt x="141885" y="39626"/>
                  <a:pt x="141918" y="39560"/>
                </a:cubicBezTo>
                <a:cubicBezTo>
                  <a:pt x="141951" y="39493"/>
                  <a:pt x="142017" y="39427"/>
                  <a:pt x="142083" y="39394"/>
                </a:cubicBezTo>
                <a:lnTo>
                  <a:pt x="142414" y="39394"/>
                </a:lnTo>
                <a:cubicBezTo>
                  <a:pt x="142480" y="39394"/>
                  <a:pt x="142514" y="39427"/>
                  <a:pt x="142580" y="39427"/>
                </a:cubicBezTo>
                <a:cubicBezTo>
                  <a:pt x="142613" y="39427"/>
                  <a:pt x="142679" y="39526"/>
                  <a:pt x="142745" y="39526"/>
                </a:cubicBezTo>
                <a:cubicBezTo>
                  <a:pt x="142811" y="39526"/>
                  <a:pt x="142845" y="39460"/>
                  <a:pt x="142911" y="39427"/>
                </a:cubicBezTo>
                <a:cubicBezTo>
                  <a:pt x="142977" y="39394"/>
                  <a:pt x="142944" y="39295"/>
                  <a:pt x="143010" y="39295"/>
                </a:cubicBezTo>
                <a:cubicBezTo>
                  <a:pt x="143143" y="39229"/>
                  <a:pt x="143275" y="39229"/>
                  <a:pt x="143374" y="39229"/>
                </a:cubicBezTo>
                <a:lnTo>
                  <a:pt x="143374" y="38765"/>
                </a:lnTo>
                <a:lnTo>
                  <a:pt x="144036" y="38765"/>
                </a:lnTo>
                <a:cubicBezTo>
                  <a:pt x="144036" y="38699"/>
                  <a:pt x="144069" y="38633"/>
                  <a:pt x="144069" y="38600"/>
                </a:cubicBezTo>
                <a:cubicBezTo>
                  <a:pt x="144069" y="38500"/>
                  <a:pt x="144069" y="38434"/>
                  <a:pt x="144036" y="38335"/>
                </a:cubicBezTo>
                <a:lnTo>
                  <a:pt x="143738" y="38335"/>
                </a:lnTo>
                <a:cubicBezTo>
                  <a:pt x="143659" y="38335"/>
                  <a:pt x="143622" y="38377"/>
                  <a:pt x="143576" y="38377"/>
                </a:cubicBezTo>
                <a:cubicBezTo>
                  <a:pt x="143565" y="38377"/>
                  <a:pt x="143553" y="38374"/>
                  <a:pt x="143540" y="38368"/>
                </a:cubicBezTo>
                <a:lnTo>
                  <a:pt x="143374" y="38368"/>
                </a:lnTo>
                <a:cubicBezTo>
                  <a:pt x="143341" y="38368"/>
                  <a:pt x="143407" y="38269"/>
                  <a:pt x="143374" y="38235"/>
                </a:cubicBezTo>
                <a:cubicBezTo>
                  <a:pt x="143358" y="38202"/>
                  <a:pt x="143333" y="38202"/>
                  <a:pt x="143308" y="38202"/>
                </a:cubicBezTo>
                <a:cubicBezTo>
                  <a:pt x="143283" y="38202"/>
                  <a:pt x="143258" y="38202"/>
                  <a:pt x="143242" y="38169"/>
                </a:cubicBezTo>
                <a:cubicBezTo>
                  <a:pt x="143308" y="38070"/>
                  <a:pt x="143374" y="37971"/>
                  <a:pt x="143440" y="37871"/>
                </a:cubicBezTo>
                <a:cubicBezTo>
                  <a:pt x="143507" y="37739"/>
                  <a:pt x="143540" y="37772"/>
                  <a:pt x="143540" y="37706"/>
                </a:cubicBezTo>
                <a:cubicBezTo>
                  <a:pt x="143573" y="37573"/>
                  <a:pt x="143606" y="37474"/>
                  <a:pt x="143606" y="37375"/>
                </a:cubicBezTo>
                <a:cubicBezTo>
                  <a:pt x="143606" y="37242"/>
                  <a:pt x="143639" y="37176"/>
                  <a:pt x="143639" y="37044"/>
                </a:cubicBezTo>
                <a:cubicBezTo>
                  <a:pt x="143639" y="36977"/>
                  <a:pt x="143639" y="36944"/>
                  <a:pt x="143639" y="36878"/>
                </a:cubicBezTo>
                <a:cubicBezTo>
                  <a:pt x="143639" y="36812"/>
                  <a:pt x="143672" y="36779"/>
                  <a:pt x="143705" y="36713"/>
                </a:cubicBezTo>
                <a:cubicBezTo>
                  <a:pt x="143738" y="36646"/>
                  <a:pt x="143838" y="36680"/>
                  <a:pt x="143871" y="36646"/>
                </a:cubicBezTo>
                <a:cubicBezTo>
                  <a:pt x="143937" y="36580"/>
                  <a:pt x="143970" y="36514"/>
                  <a:pt x="144036" y="36481"/>
                </a:cubicBezTo>
                <a:cubicBezTo>
                  <a:pt x="144069" y="36464"/>
                  <a:pt x="144103" y="36464"/>
                  <a:pt x="144131" y="36464"/>
                </a:cubicBezTo>
                <a:cubicBezTo>
                  <a:pt x="144160" y="36464"/>
                  <a:pt x="144185" y="36464"/>
                  <a:pt x="144202" y="36448"/>
                </a:cubicBezTo>
                <a:cubicBezTo>
                  <a:pt x="144268" y="36382"/>
                  <a:pt x="144301" y="36315"/>
                  <a:pt x="144367" y="36315"/>
                </a:cubicBezTo>
                <a:cubicBezTo>
                  <a:pt x="144434" y="36315"/>
                  <a:pt x="144467" y="36282"/>
                  <a:pt x="144533" y="36282"/>
                </a:cubicBezTo>
                <a:cubicBezTo>
                  <a:pt x="144540" y="36275"/>
                  <a:pt x="144550" y="36273"/>
                  <a:pt x="144561" y="36273"/>
                </a:cubicBezTo>
                <a:cubicBezTo>
                  <a:pt x="144593" y="36273"/>
                  <a:pt x="144638" y="36292"/>
                  <a:pt x="144670" y="36292"/>
                </a:cubicBezTo>
                <a:cubicBezTo>
                  <a:pt x="144681" y="36292"/>
                  <a:pt x="144691" y="36289"/>
                  <a:pt x="144698" y="36282"/>
                </a:cubicBezTo>
                <a:cubicBezTo>
                  <a:pt x="144732" y="36249"/>
                  <a:pt x="144732" y="36183"/>
                  <a:pt x="144765" y="36117"/>
                </a:cubicBezTo>
                <a:cubicBezTo>
                  <a:pt x="144798" y="36051"/>
                  <a:pt x="144765" y="35984"/>
                  <a:pt x="144765" y="35951"/>
                </a:cubicBezTo>
                <a:cubicBezTo>
                  <a:pt x="144798" y="35885"/>
                  <a:pt x="144864" y="35852"/>
                  <a:pt x="144897" y="35786"/>
                </a:cubicBezTo>
                <a:cubicBezTo>
                  <a:pt x="144930" y="35720"/>
                  <a:pt x="145029" y="35720"/>
                  <a:pt x="145063" y="35653"/>
                </a:cubicBezTo>
                <a:cubicBezTo>
                  <a:pt x="145096" y="35620"/>
                  <a:pt x="145228" y="35620"/>
                  <a:pt x="145228" y="35521"/>
                </a:cubicBezTo>
                <a:cubicBezTo>
                  <a:pt x="145228" y="35488"/>
                  <a:pt x="145228" y="35422"/>
                  <a:pt x="145228" y="35388"/>
                </a:cubicBezTo>
                <a:lnTo>
                  <a:pt x="145228" y="35223"/>
                </a:lnTo>
                <a:cubicBezTo>
                  <a:pt x="145228" y="35157"/>
                  <a:pt x="145195" y="35091"/>
                  <a:pt x="145195" y="35024"/>
                </a:cubicBezTo>
                <a:lnTo>
                  <a:pt x="144864" y="35024"/>
                </a:lnTo>
                <a:cubicBezTo>
                  <a:pt x="144732" y="34991"/>
                  <a:pt x="144632" y="34991"/>
                  <a:pt x="144533" y="34958"/>
                </a:cubicBezTo>
                <a:cubicBezTo>
                  <a:pt x="144467" y="34958"/>
                  <a:pt x="144434" y="34991"/>
                  <a:pt x="144367" y="34991"/>
                </a:cubicBezTo>
                <a:cubicBezTo>
                  <a:pt x="144400" y="34826"/>
                  <a:pt x="144400" y="34660"/>
                  <a:pt x="144367" y="34495"/>
                </a:cubicBezTo>
                <a:cubicBezTo>
                  <a:pt x="144334" y="34395"/>
                  <a:pt x="144268" y="34329"/>
                  <a:pt x="144202" y="34329"/>
                </a:cubicBezTo>
                <a:cubicBezTo>
                  <a:pt x="144191" y="34318"/>
                  <a:pt x="144172" y="34314"/>
                  <a:pt x="144152" y="34314"/>
                </a:cubicBezTo>
                <a:cubicBezTo>
                  <a:pt x="144110" y="34314"/>
                  <a:pt x="144058" y="34329"/>
                  <a:pt x="144036" y="34329"/>
                </a:cubicBezTo>
                <a:cubicBezTo>
                  <a:pt x="143970" y="34296"/>
                  <a:pt x="143937" y="34230"/>
                  <a:pt x="143871" y="34197"/>
                </a:cubicBezTo>
                <a:cubicBezTo>
                  <a:pt x="143838" y="34164"/>
                  <a:pt x="143871" y="34097"/>
                  <a:pt x="143871" y="34031"/>
                </a:cubicBezTo>
                <a:lnTo>
                  <a:pt x="143871" y="32740"/>
                </a:lnTo>
                <a:cubicBezTo>
                  <a:pt x="143937" y="32707"/>
                  <a:pt x="144003" y="32674"/>
                  <a:pt x="144069" y="32608"/>
                </a:cubicBezTo>
                <a:cubicBezTo>
                  <a:pt x="144103" y="32541"/>
                  <a:pt x="144103" y="32508"/>
                  <a:pt x="144136" y="32442"/>
                </a:cubicBezTo>
                <a:cubicBezTo>
                  <a:pt x="144169" y="32409"/>
                  <a:pt x="144268" y="32343"/>
                  <a:pt x="144301" y="32277"/>
                </a:cubicBezTo>
                <a:cubicBezTo>
                  <a:pt x="144334" y="32244"/>
                  <a:pt x="144367" y="32177"/>
                  <a:pt x="144400" y="32111"/>
                </a:cubicBezTo>
                <a:cubicBezTo>
                  <a:pt x="144400" y="32012"/>
                  <a:pt x="144434" y="31913"/>
                  <a:pt x="144467" y="31780"/>
                </a:cubicBezTo>
                <a:cubicBezTo>
                  <a:pt x="144500" y="31747"/>
                  <a:pt x="144500" y="31681"/>
                  <a:pt x="144566" y="31615"/>
                </a:cubicBezTo>
                <a:cubicBezTo>
                  <a:pt x="144599" y="31581"/>
                  <a:pt x="144665" y="31581"/>
                  <a:pt x="144732" y="31548"/>
                </a:cubicBezTo>
                <a:lnTo>
                  <a:pt x="144864" y="31548"/>
                </a:lnTo>
                <a:cubicBezTo>
                  <a:pt x="144996" y="31515"/>
                  <a:pt x="145096" y="31482"/>
                  <a:pt x="145195" y="31383"/>
                </a:cubicBezTo>
                <a:cubicBezTo>
                  <a:pt x="145261" y="31350"/>
                  <a:pt x="145294" y="31284"/>
                  <a:pt x="145327" y="31217"/>
                </a:cubicBezTo>
                <a:cubicBezTo>
                  <a:pt x="145360" y="31184"/>
                  <a:pt x="145427" y="31151"/>
                  <a:pt x="145493" y="31118"/>
                </a:cubicBezTo>
                <a:cubicBezTo>
                  <a:pt x="145559" y="31052"/>
                  <a:pt x="145526" y="30986"/>
                  <a:pt x="145559" y="30952"/>
                </a:cubicBezTo>
                <a:cubicBezTo>
                  <a:pt x="145625" y="30919"/>
                  <a:pt x="145791" y="30919"/>
                  <a:pt x="145890" y="30886"/>
                </a:cubicBezTo>
                <a:cubicBezTo>
                  <a:pt x="145978" y="30886"/>
                  <a:pt x="146008" y="30901"/>
                  <a:pt x="146037" y="30901"/>
                </a:cubicBezTo>
                <a:cubicBezTo>
                  <a:pt x="146052" y="30901"/>
                  <a:pt x="146067" y="30897"/>
                  <a:pt x="146089" y="30886"/>
                </a:cubicBezTo>
                <a:cubicBezTo>
                  <a:pt x="146155" y="30886"/>
                  <a:pt x="146155" y="30787"/>
                  <a:pt x="146221" y="30721"/>
                </a:cubicBezTo>
                <a:cubicBezTo>
                  <a:pt x="146287" y="30688"/>
                  <a:pt x="146354" y="30688"/>
                  <a:pt x="146387" y="30621"/>
                </a:cubicBezTo>
                <a:cubicBezTo>
                  <a:pt x="146420" y="30555"/>
                  <a:pt x="146354" y="30489"/>
                  <a:pt x="146387" y="30456"/>
                </a:cubicBezTo>
                <a:cubicBezTo>
                  <a:pt x="146420" y="30390"/>
                  <a:pt x="146453" y="30324"/>
                  <a:pt x="146519" y="30290"/>
                </a:cubicBezTo>
                <a:cubicBezTo>
                  <a:pt x="146552" y="30257"/>
                  <a:pt x="146618" y="30257"/>
                  <a:pt x="146685" y="30257"/>
                </a:cubicBezTo>
                <a:cubicBezTo>
                  <a:pt x="146718" y="30224"/>
                  <a:pt x="146784" y="30224"/>
                  <a:pt x="146817" y="30191"/>
                </a:cubicBezTo>
                <a:cubicBezTo>
                  <a:pt x="146850" y="30208"/>
                  <a:pt x="146883" y="30216"/>
                  <a:pt x="146912" y="30216"/>
                </a:cubicBezTo>
                <a:cubicBezTo>
                  <a:pt x="146941" y="30216"/>
                  <a:pt x="146966" y="30208"/>
                  <a:pt x="146983" y="30191"/>
                </a:cubicBezTo>
                <a:cubicBezTo>
                  <a:pt x="147049" y="30191"/>
                  <a:pt x="147115" y="30191"/>
                  <a:pt x="147148" y="30158"/>
                </a:cubicBezTo>
                <a:cubicBezTo>
                  <a:pt x="147247" y="30125"/>
                  <a:pt x="147281" y="30026"/>
                  <a:pt x="147281" y="29926"/>
                </a:cubicBezTo>
                <a:cubicBezTo>
                  <a:pt x="147281" y="29827"/>
                  <a:pt x="147214" y="29761"/>
                  <a:pt x="147148" y="29695"/>
                </a:cubicBezTo>
                <a:cubicBezTo>
                  <a:pt x="147115" y="29595"/>
                  <a:pt x="147016" y="29628"/>
                  <a:pt x="146983" y="29562"/>
                </a:cubicBezTo>
                <a:cubicBezTo>
                  <a:pt x="146983" y="29496"/>
                  <a:pt x="146983" y="29463"/>
                  <a:pt x="146983" y="29397"/>
                </a:cubicBezTo>
                <a:cubicBezTo>
                  <a:pt x="146983" y="29231"/>
                  <a:pt x="147016" y="29066"/>
                  <a:pt x="147115" y="28900"/>
                </a:cubicBezTo>
                <a:cubicBezTo>
                  <a:pt x="147148" y="28834"/>
                  <a:pt x="147181" y="28768"/>
                  <a:pt x="147247" y="28735"/>
                </a:cubicBezTo>
                <a:cubicBezTo>
                  <a:pt x="147254" y="28728"/>
                  <a:pt x="147263" y="28725"/>
                  <a:pt x="147273" y="28725"/>
                </a:cubicBezTo>
                <a:cubicBezTo>
                  <a:pt x="147299" y="28725"/>
                  <a:pt x="147334" y="28744"/>
                  <a:pt x="147371" y="28744"/>
                </a:cubicBezTo>
                <a:cubicBezTo>
                  <a:pt x="147385" y="28744"/>
                  <a:pt x="147399" y="28742"/>
                  <a:pt x="147413" y="28735"/>
                </a:cubicBezTo>
                <a:cubicBezTo>
                  <a:pt x="147446" y="28701"/>
                  <a:pt x="147512" y="28668"/>
                  <a:pt x="147578" y="28635"/>
                </a:cubicBezTo>
                <a:cubicBezTo>
                  <a:pt x="147612" y="28569"/>
                  <a:pt x="147678" y="28503"/>
                  <a:pt x="147678" y="28403"/>
                </a:cubicBezTo>
                <a:cubicBezTo>
                  <a:pt x="147744" y="28304"/>
                  <a:pt x="147744" y="28205"/>
                  <a:pt x="147810" y="28106"/>
                </a:cubicBezTo>
                <a:cubicBezTo>
                  <a:pt x="147843" y="27973"/>
                  <a:pt x="147810" y="27973"/>
                  <a:pt x="147843" y="27940"/>
                </a:cubicBezTo>
                <a:cubicBezTo>
                  <a:pt x="147876" y="27907"/>
                  <a:pt x="148042" y="27874"/>
                  <a:pt x="148174" y="27874"/>
                </a:cubicBezTo>
                <a:cubicBezTo>
                  <a:pt x="148274" y="27907"/>
                  <a:pt x="148406" y="27907"/>
                  <a:pt x="148505" y="27940"/>
                </a:cubicBezTo>
                <a:lnTo>
                  <a:pt x="148671" y="27940"/>
                </a:lnTo>
                <a:cubicBezTo>
                  <a:pt x="148704" y="27940"/>
                  <a:pt x="148737" y="28039"/>
                  <a:pt x="148770" y="28106"/>
                </a:cubicBezTo>
                <a:cubicBezTo>
                  <a:pt x="148870" y="28205"/>
                  <a:pt x="148969" y="28304"/>
                  <a:pt x="149035" y="28403"/>
                </a:cubicBezTo>
                <a:cubicBezTo>
                  <a:pt x="149068" y="28403"/>
                  <a:pt x="149134" y="28403"/>
                  <a:pt x="149201" y="28370"/>
                </a:cubicBezTo>
                <a:cubicBezTo>
                  <a:pt x="149234" y="28370"/>
                  <a:pt x="149234" y="28238"/>
                  <a:pt x="149300" y="28205"/>
                </a:cubicBezTo>
                <a:cubicBezTo>
                  <a:pt x="149366" y="28205"/>
                  <a:pt x="149432" y="28172"/>
                  <a:pt x="149465" y="28172"/>
                </a:cubicBezTo>
                <a:cubicBezTo>
                  <a:pt x="149565" y="28172"/>
                  <a:pt x="149565" y="28271"/>
                  <a:pt x="149631" y="28304"/>
                </a:cubicBezTo>
                <a:cubicBezTo>
                  <a:pt x="149697" y="28337"/>
                  <a:pt x="149763" y="28370"/>
                  <a:pt x="149796" y="28403"/>
                </a:cubicBezTo>
                <a:cubicBezTo>
                  <a:pt x="149830" y="28470"/>
                  <a:pt x="149863" y="28536"/>
                  <a:pt x="149896" y="28569"/>
                </a:cubicBezTo>
                <a:cubicBezTo>
                  <a:pt x="149929" y="28635"/>
                  <a:pt x="149962" y="28701"/>
                  <a:pt x="149962" y="28768"/>
                </a:cubicBezTo>
                <a:lnTo>
                  <a:pt x="149962" y="29330"/>
                </a:lnTo>
                <a:lnTo>
                  <a:pt x="149465" y="29330"/>
                </a:lnTo>
                <a:lnTo>
                  <a:pt x="149465" y="29827"/>
                </a:lnTo>
                <a:cubicBezTo>
                  <a:pt x="149465" y="29860"/>
                  <a:pt x="149465" y="29926"/>
                  <a:pt x="149465" y="29992"/>
                </a:cubicBezTo>
                <a:cubicBezTo>
                  <a:pt x="149465" y="30092"/>
                  <a:pt x="149399" y="30224"/>
                  <a:pt x="149300" y="30290"/>
                </a:cubicBezTo>
                <a:cubicBezTo>
                  <a:pt x="149267" y="30357"/>
                  <a:pt x="149201" y="30390"/>
                  <a:pt x="149134" y="30423"/>
                </a:cubicBezTo>
                <a:cubicBezTo>
                  <a:pt x="149068" y="30489"/>
                  <a:pt x="149002" y="30522"/>
                  <a:pt x="148903" y="30555"/>
                </a:cubicBezTo>
                <a:cubicBezTo>
                  <a:pt x="148737" y="30555"/>
                  <a:pt x="148638" y="30456"/>
                  <a:pt x="148472" y="30456"/>
                </a:cubicBezTo>
                <a:cubicBezTo>
                  <a:pt x="148373" y="30456"/>
                  <a:pt x="148373" y="30522"/>
                  <a:pt x="148307" y="30555"/>
                </a:cubicBezTo>
                <a:cubicBezTo>
                  <a:pt x="148241" y="30555"/>
                  <a:pt x="148174" y="30588"/>
                  <a:pt x="148141" y="30621"/>
                </a:cubicBezTo>
                <a:cubicBezTo>
                  <a:pt x="148075" y="30688"/>
                  <a:pt x="148075" y="30754"/>
                  <a:pt x="148042" y="30787"/>
                </a:cubicBezTo>
                <a:cubicBezTo>
                  <a:pt x="148009" y="30853"/>
                  <a:pt x="147976" y="30886"/>
                  <a:pt x="147943" y="30952"/>
                </a:cubicBezTo>
                <a:cubicBezTo>
                  <a:pt x="147910" y="31019"/>
                  <a:pt x="147943" y="31052"/>
                  <a:pt x="147876" y="31118"/>
                </a:cubicBezTo>
                <a:cubicBezTo>
                  <a:pt x="147843" y="31151"/>
                  <a:pt x="147777" y="31151"/>
                  <a:pt x="147744" y="31184"/>
                </a:cubicBezTo>
                <a:cubicBezTo>
                  <a:pt x="147678" y="31250"/>
                  <a:pt x="147612" y="31317"/>
                  <a:pt x="147578" y="31350"/>
                </a:cubicBezTo>
                <a:cubicBezTo>
                  <a:pt x="147512" y="31416"/>
                  <a:pt x="147545" y="31482"/>
                  <a:pt x="147479" y="31515"/>
                </a:cubicBezTo>
                <a:cubicBezTo>
                  <a:pt x="147413" y="31581"/>
                  <a:pt x="147380" y="31581"/>
                  <a:pt x="147314" y="31615"/>
                </a:cubicBezTo>
                <a:cubicBezTo>
                  <a:pt x="147214" y="31681"/>
                  <a:pt x="147049" y="31747"/>
                  <a:pt x="147049" y="31879"/>
                </a:cubicBezTo>
                <a:cubicBezTo>
                  <a:pt x="147049" y="32111"/>
                  <a:pt x="147148" y="32244"/>
                  <a:pt x="147148" y="32442"/>
                </a:cubicBezTo>
                <a:cubicBezTo>
                  <a:pt x="147148" y="32541"/>
                  <a:pt x="147115" y="32641"/>
                  <a:pt x="147082" y="32707"/>
                </a:cubicBezTo>
                <a:cubicBezTo>
                  <a:pt x="147049" y="32806"/>
                  <a:pt x="146916" y="32839"/>
                  <a:pt x="146916" y="32939"/>
                </a:cubicBezTo>
                <a:cubicBezTo>
                  <a:pt x="146916" y="33170"/>
                  <a:pt x="146983" y="33303"/>
                  <a:pt x="146983" y="33502"/>
                </a:cubicBezTo>
                <a:lnTo>
                  <a:pt x="146983" y="33667"/>
                </a:lnTo>
                <a:cubicBezTo>
                  <a:pt x="146983" y="33733"/>
                  <a:pt x="147049" y="33766"/>
                  <a:pt x="147049" y="33833"/>
                </a:cubicBezTo>
                <a:cubicBezTo>
                  <a:pt x="147049" y="33965"/>
                  <a:pt x="147049" y="34097"/>
                  <a:pt x="147049" y="34197"/>
                </a:cubicBezTo>
                <a:cubicBezTo>
                  <a:pt x="147214" y="34230"/>
                  <a:pt x="147281" y="34230"/>
                  <a:pt x="147446" y="34263"/>
                </a:cubicBezTo>
                <a:cubicBezTo>
                  <a:pt x="147545" y="34263"/>
                  <a:pt x="147678" y="34329"/>
                  <a:pt x="147777" y="34362"/>
                </a:cubicBezTo>
                <a:cubicBezTo>
                  <a:pt x="147843" y="34395"/>
                  <a:pt x="147843" y="34495"/>
                  <a:pt x="147910" y="34528"/>
                </a:cubicBezTo>
                <a:cubicBezTo>
                  <a:pt x="147943" y="34594"/>
                  <a:pt x="147943" y="34660"/>
                  <a:pt x="148009" y="34693"/>
                </a:cubicBezTo>
                <a:cubicBezTo>
                  <a:pt x="148075" y="34726"/>
                  <a:pt x="148207" y="34759"/>
                  <a:pt x="148340" y="34826"/>
                </a:cubicBezTo>
                <a:cubicBezTo>
                  <a:pt x="148472" y="34859"/>
                  <a:pt x="148439" y="34925"/>
                  <a:pt x="148505" y="34925"/>
                </a:cubicBezTo>
                <a:cubicBezTo>
                  <a:pt x="148638" y="35024"/>
                  <a:pt x="148737" y="35157"/>
                  <a:pt x="148903" y="35157"/>
                </a:cubicBezTo>
                <a:lnTo>
                  <a:pt x="149002" y="35157"/>
                </a:lnTo>
                <a:cubicBezTo>
                  <a:pt x="149068" y="35157"/>
                  <a:pt x="149101" y="35091"/>
                  <a:pt x="149167" y="35057"/>
                </a:cubicBezTo>
                <a:cubicBezTo>
                  <a:pt x="149366" y="34958"/>
                  <a:pt x="149499" y="34759"/>
                  <a:pt x="149730" y="34759"/>
                </a:cubicBezTo>
                <a:cubicBezTo>
                  <a:pt x="149896" y="34759"/>
                  <a:pt x="149962" y="34892"/>
                  <a:pt x="150161" y="34892"/>
                </a:cubicBezTo>
                <a:cubicBezTo>
                  <a:pt x="150227" y="34892"/>
                  <a:pt x="150293" y="34892"/>
                  <a:pt x="150392" y="34859"/>
                </a:cubicBezTo>
                <a:lnTo>
                  <a:pt x="150558" y="34859"/>
                </a:lnTo>
                <a:cubicBezTo>
                  <a:pt x="150624" y="34826"/>
                  <a:pt x="150657" y="34826"/>
                  <a:pt x="150723" y="34759"/>
                </a:cubicBezTo>
                <a:cubicBezTo>
                  <a:pt x="150756" y="34759"/>
                  <a:pt x="150723" y="34660"/>
                  <a:pt x="150756" y="34627"/>
                </a:cubicBezTo>
                <a:cubicBezTo>
                  <a:pt x="150790" y="34561"/>
                  <a:pt x="150856" y="34561"/>
                  <a:pt x="150922" y="34528"/>
                </a:cubicBezTo>
                <a:lnTo>
                  <a:pt x="152180" y="34528"/>
                </a:lnTo>
                <a:cubicBezTo>
                  <a:pt x="152246" y="34528"/>
                  <a:pt x="152279" y="34428"/>
                  <a:pt x="152345" y="34395"/>
                </a:cubicBezTo>
                <a:cubicBezTo>
                  <a:pt x="152412" y="34395"/>
                  <a:pt x="152511" y="34362"/>
                  <a:pt x="152577" y="34362"/>
                </a:cubicBezTo>
                <a:lnTo>
                  <a:pt x="152677" y="34362"/>
                </a:lnTo>
                <a:cubicBezTo>
                  <a:pt x="152710" y="34362"/>
                  <a:pt x="152743" y="34462"/>
                  <a:pt x="152809" y="34528"/>
                </a:cubicBezTo>
                <a:cubicBezTo>
                  <a:pt x="152842" y="34594"/>
                  <a:pt x="152809" y="34660"/>
                  <a:pt x="152842" y="34693"/>
                </a:cubicBezTo>
                <a:cubicBezTo>
                  <a:pt x="152875" y="34759"/>
                  <a:pt x="152941" y="34726"/>
                  <a:pt x="153008" y="34759"/>
                </a:cubicBezTo>
                <a:lnTo>
                  <a:pt x="153835" y="34759"/>
                </a:lnTo>
                <a:lnTo>
                  <a:pt x="153901" y="34925"/>
                </a:lnTo>
                <a:cubicBezTo>
                  <a:pt x="153835" y="34991"/>
                  <a:pt x="153835" y="35091"/>
                  <a:pt x="153736" y="35091"/>
                </a:cubicBezTo>
                <a:cubicBezTo>
                  <a:pt x="153686" y="35107"/>
                  <a:pt x="153637" y="35115"/>
                  <a:pt x="153583" y="35115"/>
                </a:cubicBezTo>
                <a:cubicBezTo>
                  <a:pt x="153529" y="35115"/>
                  <a:pt x="153471" y="35107"/>
                  <a:pt x="153405" y="35091"/>
                </a:cubicBezTo>
                <a:lnTo>
                  <a:pt x="153008" y="35091"/>
                </a:lnTo>
                <a:cubicBezTo>
                  <a:pt x="152941" y="35124"/>
                  <a:pt x="152908" y="35124"/>
                  <a:pt x="152842" y="35157"/>
                </a:cubicBezTo>
                <a:cubicBezTo>
                  <a:pt x="152776" y="35157"/>
                  <a:pt x="152743" y="35223"/>
                  <a:pt x="152677" y="35256"/>
                </a:cubicBezTo>
                <a:cubicBezTo>
                  <a:pt x="152610" y="35289"/>
                  <a:pt x="152577" y="35355"/>
                  <a:pt x="152511" y="35388"/>
                </a:cubicBezTo>
                <a:cubicBezTo>
                  <a:pt x="152445" y="35422"/>
                  <a:pt x="152412" y="35455"/>
                  <a:pt x="152345" y="35521"/>
                </a:cubicBezTo>
                <a:cubicBezTo>
                  <a:pt x="152312" y="35587"/>
                  <a:pt x="152279" y="35620"/>
                  <a:pt x="152246" y="35686"/>
                </a:cubicBezTo>
                <a:cubicBezTo>
                  <a:pt x="152213" y="35720"/>
                  <a:pt x="152180" y="35786"/>
                  <a:pt x="152147" y="35819"/>
                </a:cubicBezTo>
                <a:cubicBezTo>
                  <a:pt x="152114" y="35885"/>
                  <a:pt x="152081" y="35951"/>
                  <a:pt x="152048" y="35984"/>
                </a:cubicBezTo>
                <a:cubicBezTo>
                  <a:pt x="152025" y="35995"/>
                  <a:pt x="152003" y="35999"/>
                  <a:pt x="151983" y="35999"/>
                </a:cubicBezTo>
                <a:cubicBezTo>
                  <a:pt x="151941" y="35999"/>
                  <a:pt x="151904" y="35984"/>
                  <a:pt x="151882" y="35984"/>
                </a:cubicBezTo>
                <a:cubicBezTo>
                  <a:pt x="151843" y="35994"/>
                  <a:pt x="151807" y="35998"/>
                  <a:pt x="151773" y="35998"/>
                </a:cubicBezTo>
                <a:cubicBezTo>
                  <a:pt x="151691" y="35998"/>
                  <a:pt x="151621" y="35975"/>
                  <a:pt x="151551" y="35951"/>
                </a:cubicBezTo>
                <a:cubicBezTo>
                  <a:pt x="151452" y="35918"/>
                  <a:pt x="151452" y="35852"/>
                  <a:pt x="151385" y="35786"/>
                </a:cubicBezTo>
                <a:cubicBezTo>
                  <a:pt x="151319" y="35753"/>
                  <a:pt x="151253" y="35620"/>
                  <a:pt x="151121" y="35620"/>
                </a:cubicBezTo>
                <a:cubicBezTo>
                  <a:pt x="151021" y="35620"/>
                  <a:pt x="150889" y="35720"/>
                  <a:pt x="150723" y="35753"/>
                </a:cubicBezTo>
                <a:lnTo>
                  <a:pt x="150392" y="35753"/>
                </a:lnTo>
                <a:cubicBezTo>
                  <a:pt x="150293" y="35720"/>
                  <a:pt x="150194" y="35720"/>
                  <a:pt x="150061" y="35720"/>
                </a:cubicBezTo>
                <a:cubicBezTo>
                  <a:pt x="150028" y="35720"/>
                  <a:pt x="149962" y="35720"/>
                  <a:pt x="149896" y="35753"/>
                </a:cubicBezTo>
                <a:cubicBezTo>
                  <a:pt x="149863" y="35786"/>
                  <a:pt x="149796" y="35819"/>
                  <a:pt x="149730" y="35819"/>
                </a:cubicBezTo>
                <a:cubicBezTo>
                  <a:pt x="149697" y="35852"/>
                  <a:pt x="149664" y="35951"/>
                  <a:pt x="149598" y="35951"/>
                </a:cubicBezTo>
                <a:cubicBezTo>
                  <a:pt x="149499" y="35951"/>
                  <a:pt x="149465" y="35918"/>
                  <a:pt x="149432" y="35918"/>
                </a:cubicBezTo>
                <a:cubicBezTo>
                  <a:pt x="149366" y="35918"/>
                  <a:pt x="149333" y="35819"/>
                  <a:pt x="149267" y="35819"/>
                </a:cubicBezTo>
                <a:cubicBezTo>
                  <a:pt x="149201" y="35819"/>
                  <a:pt x="149167" y="35885"/>
                  <a:pt x="149101" y="35918"/>
                </a:cubicBezTo>
                <a:cubicBezTo>
                  <a:pt x="149035" y="35951"/>
                  <a:pt x="148969" y="35951"/>
                  <a:pt x="148936" y="35984"/>
                </a:cubicBezTo>
                <a:cubicBezTo>
                  <a:pt x="148903" y="36051"/>
                  <a:pt x="148936" y="36117"/>
                  <a:pt x="148936" y="36150"/>
                </a:cubicBezTo>
                <a:cubicBezTo>
                  <a:pt x="148870" y="36216"/>
                  <a:pt x="148836" y="36282"/>
                  <a:pt x="148770" y="36315"/>
                </a:cubicBezTo>
                <a:cubicBezTo>
                  <a:pt x="148737" y="36348"/>
                  <a:pt x="148803" y="36481"/>
                  <a:pt x="148737" y="36481"/>
                </a:cubicBezTo>
                <a:cubicBezTo>
                  <a:pt x="148671" y="36481"/>
                  <a:pt x="148638" y="36448"/>
                  <a:pt x="148572" y="36448"/>
                </a:cubicBezTo>
                <a:lnTo>
                  <a:pt x="148406" y="36448"/>
                </a:lnTo>
                <a:cubicBezTo>
                  <a:pt x="148340" y="36415"/>
                  <a:pt x="148274" y="36382"/>
                  <a:pt x="148241" y="36315"/>
                </a:cubicBezTo>
                <a:cubicBezTo>
                  <a:pt x="148207" y="36282"/>
                  <a:pt x="148274" y="36183"/>
                  <a:pt x="148241" y="36150"/>
                </a:cubicBezTo>
                <a:lnTo>
                  <a:pt x="147910" y="36150"/>
                </a:lnTo>
                <a:cubicBezTo>
                  <a:pt x="147843" y="36183"/>
                  <a:pt x="147810" y="36216"/>
                  <a:pt x="147744" y="36249"/>
                </a:cubicBezTo>
                <a:cubicBezTo>
                  <a:pt x="147711" y="36282"/>
                  <a:pt x="147744" y="36348"/>
                  <a:pt x="147711" y="36415"/>
                </a:cubicBezTo>
                <a:cubicBezTo>
                  <a:pt x="147777" y="36448"/>
                  <a:pt x="147810" y="36514"/>
                  <a:pt x="147876" y="36514"/>
                </a:cubicBezTo>
                <a:cubicBezTo>
                  <a:pt x="147898" y="36525"/>
                  <a:pt x="147917" y="36529"/>
                  <a:pt x="147934" y="36529"/>
                </a:cubicBezTo>
                <a:cubicBezTo>
                  <a:pt x="147968" y="36529"/>
                  <a:pt x="147998" y="36514"/>
                  <a:pt x="148042" y="36514"/>
                </a:cubicBezTo>
                <a:cubicBezTo>
                  <a:pt x="148075" y="36514"/>
                  <a:pt x="148141" y="36613"/>
                  <a:pt x="148207" y="36646"/>
                </a:cubicBezTo>
                <a:lnTo>
                  <a:pt x="147876" y="36646"/>
                </a:lnTo>
                <a:cubicBezTo>
                  <a:pt x="147678" y="36680"/>
                  <a:pt x="147512" y="36746"/>
                  <a:pt x="147347" y="36812"/>
                </a:cubicBezTo>
                <a:cubicBezTo>
                  <a:pt x="147281" y="36812"/>
                  <a:pt x="147247" y="36878"/>
                  <a:pt x="147181" y="36878"/>
                </a:cubicBezTo>
                <a:cubicBezTo>
                  <a:pt x="147214" y="36944"/>
                  <a:pt x="147181" y="37011"/>
                  <a:pt x="147214" y="37044"/>
                </a:cubicBezTo>
                <a:cubicBezTo>
                  <a:pt x="147281" y="37176"/>
                  <a:pt x="147380" y="37242"/>
                  <a:pt x="147512" y="37309"/>
                </a:cubicBezTo>
                <a:lnTo>
                  <a:pt x="147678" y="37309"/>
                </a:lnTo>
                <a:cubicBezTo>
                  <a:pt x="147711" y="37309"/>
                  <a:pt x="147777" y="37342"/>
                  <a:pt x="147843" y="37342"/>
                </a:cubicBezTo>
                <a:lnTo>
                  <a:pt x="148307" y="37342"/>
                </a:lnTo>
                <a:cubicBezTo>
                  <a:pt x="148472" y="37309"/>
                  <a:pt x="148472" y="37143"/>
                  <a:pt x="148572" y="37011"/>
                </a:cubicBezTo>
                <a:cubicBezTo>
                  <a:pt x="148671" y="36878"/>
                  <a:pt x="148671" y="36845"/>
                  <a:pt x="148770" y="36845"/>
                </a:cubicBezTo>
                <a:cubicBezTo>
                  <a:pt x="148870" y="36845"/>
                  <a:pt x="148936" y="36878"/>
                  <a:pt x="149002" y="36944"/>
                </a:cubicBezTo>
                <a:cubicBezTo>
                  <a:pt x="149068" y="36977"/>
                  <a:pt x="149134" y="36977"/>
                  <a:pt x="149167" y="37011"/>
                </a:cubicBezTo>
                <a:cubicBezTo>
                  <a:pt x="149234" y="37044"/>
                  <a:pt x="149300" y="37077"/>
                  <a:pt x="149333" y="37143"/>
                </a:cubicBezTo>
                <a:cubicBezTo>
                  <a:pt x="149333" y="37209"/>
                  <a:pt x="149366" y="37242"/>
                  <a:pt x="149366" y="37309"/>
                </a:cubicBezTo>
                <a:cubicBezTo>
                  <a:pt x="149366" y="37342"/>
                  <a:pt x="149366" y="37408"/>
                  <a:pt x="149366" y="37474"/>
                </a:cubicBezTo>
                <a:cubicBezTo>
                  <a:pt x="149399" y="37507"/>
                  <a:pt x="149499" y="37507"/>
                  <a:pt x="149532" y="37540"/>
                </a:cubicBezTo>
                <a:cubicBezTo>
                  <a:pt x="149598" y="37573"/>
                  <a:pt x="149631" y="37606"/>
                  <a:pt x="149697" y="37640"/>
                </a:cubicBezTo>
                <a:cubicBezTo>
                  <a:pt x="149763" y="37640"/>
                  <a:pt x="149796" y="37706"/>
                  <a:pt x="149863" y="37739"/>
                </a:cubicBezTo>
                <a:cubicBezTo>
                  <a:pt x="149830" y="37805"/>
                  <a:pt x="149830" y="37871"/>
                  <a:pt x="149796" y="37904"/>
                </a:cubicBezTo>
                <a:cubicBezTo>
                  <a:pt x="149664" y="38037"/>
                  <a:pt x="149499" y="38004"/>
                  <a:pt x="149333" y="38103"/>
                </a:cubicBezTo>
                <a:cubicBezTo>
                  <a:pt x="149300" y="38136"/>
                  <a:pt x="149201" y="38136"/>
                  <a:pt x="149167" y="38202"/>
                </a:cubicBezTo>
                <a:cubicBezTo>
                  <a:pt x="149167" y="38269"/>
                  <a:pt x="149167" y="38302"/>
                  <a:pt x="149167" y="38368"/>
                </a:cubicBezTo>
                <a:cubicBezTo>
                  <a:pt x="149167" y="38401"/>
                  <a:pt x="149134" y="38533"/>
                  <a:pt x="149134" y="38633"/>
                </a:cubicBezTo>
                <a:lnTo>
                  <a:pt x="148836" y="38633"/>
                </a:lnTo>
                <a:cubicBezTo>
                  <a:pt x="148737" y="38633"/>
                  <a:pt x="148671" y="38633"/>
                  <a:pt x="148605" y="38600"/>
                </a:cubicBezTo>
                <a:cubicBezTo>
                  <a:pt x="148572" y="38583"/>
                  <a:pt x="148538" y="38583"/>
                  <a:pt x="148510" y="38583"/>
                </a:cubicBezTo>
                <a:cubicBezTo>
                  <a:pt x="148481" y="38583"/>
                  <a:pt x="148456" y="38583"/>
                  <a:pt x="148439" y="38566"/>
                </a:cubicBezTo>
                <a:cubicBezTo>
                  <a:pt x="148406" y="38533"/>
                  <a:pt x="148406" y="38467"/>
                  <a:pt x="148373" y="38401"/>
                </a:cubicBezTo>
                <a:cubicBezTo>
                  <a:pt x="148340" y="38335"/>
                  <a:pt x="148406" y="38302"/>
                  <a:pt x="148373" y="38235"/>
                </a:cubicBezTo>
                <a:cubicBezTo>
                  <a:pt x="148340" y="38169"/>
                  <a:pt x="148274" y="38136"/>
                  <a:pt x="148241" y="38070"/>
                </a:cubicBezTo>
                <a:cubicBezTo>
                  <a:pt x="148234" y="38063"/>
                  <a:pt x="148224" y="38060"/>
                  <a:pt x="148212" y="38060"/>
                </a:cubicBezTo>
                <a:cubicBezTo>
                  <a:pt x="148180" y="38060"/>
                  <a:pt x="148135" y="38079"/>
                  <a:pt x="148104" y="38079"/>
                </a:cubicBezTo>
                <a:cubicBezTo>
                  <a:pt x="148092" y="38079"/>
                  <a:pt x="148082" y="38077"/>
                  <a:pt x="148075" y="38070"/>
                </a:cubicBezTo>
                <a:cubicBezTo>
                  <a:pt x="148042" y="38037"/>
                  <a:pt x="148075" y="37971"/>
                  <a:pt x="148075" y="37904"/>
                </a:cubicBezTo>
                <a:cubicBezTo>
                  <a:pt x="148075" y="37871"/>
                  <a:pt x="148075" y="37805"/>
                  <a:pt x="148075" y="37739"/>
                </a:cubicBezTo>
                <a:lnTo>
                  <a:pt x="147744" y="37739"/>
                </a:lnTo>
                <a:cubicBezTo>
                  <a:pt x="147645" y="37871"/>
                  <a:pt x="147645" y="37971"/>
                  <a:pt x="147512" y="38070"/>
                </a:cubicBezTo>
                <a:cubicBezTo>
                  <a:pt x="147446" y="38103"/>
                  <a:pt x="147380" y="38169"/>
                  <a:pt x="147347" y="38202"/>
                </a:cubicBezTo>
                <a:cubicBezTo>
                  <a:pt x="147281" y="38235"/>
                  <a:pt x="147214" y="38235"/>
                  <a:pt x="147181" y="38269"/>
                </a:cubicBezTo>
                <a:cubicBezTo>
                  <a:pt x="147148" y="38335"/>
                  <a:pt x="147181" y="38401"/>
                  <a:pt x="147181" y="38434"/>
                </a:cubicBezTo>
                <a:lnTo>
                  <a:pt x="147181" y="38600"/>
                </a:lnTo>
                <a:cubicBezTo>
                  <a:pt x="147181" y="38666"/>
                  <a:pt x="147115" y="38699"/>
                  <a:pt x="147115" y="38765"/>
                </a:cubicBezTo>
                <a:cubicBezTo>
                  <a:pt x="147082" y="38831"/>
                  <a:pt x="147016" y="38864"/>
                  <a:pt x="146983" y="38931"/>
                </a:cubicBezTo>
                <a:cubicBezTo>
                  <a:pt x="146949" y="38997"/>
                  <a:pt x="146983" y="39030"/>
                  <a:pt x="146983" y="39096"/>
                </a:cubicBezTo>
                <a:cubicBezTo>
                  <a:pt x="146983" y="39129"/>
                  <a:pt x="146850" y="39229"/>
                  <a:pt x="146850" y="39328"/>
                </a:cubicBezTo>
                <a:cubicBezTo>
                  <a:pt x="146850" y="39427"/>
                  <a:pt x="146883" y="39493"/>
                  <a:pt x="146883" y="39593"/>
                </a:cubicBezTo>
                <a:cubicBezTo>
                  <a:pt x="146916" y="39626"/>
                  <a:pt x="146916" y="39692"/>
                  <a:pt x="146949" y="39725"/>
                </a:cubicBezTo>
                <a:cubicBezTo>
                  <a:pt x="146949" y="39791"/>
                  <a:pt x="147016" y="39824"/>
                  <a:pt x="147016" y="39891"/>
                </a:cubicBezTo>
                <a:cubicBezTo>
                  <a:pt x="147016" y="39990"/>
                  <a:pt x="146916" y="39990"/>
                  <a:pt x="146883" y="40056"/>
                </a:cubicBezTo>
                <a:cubicBezTo>
                  <a:pt x="146883" y="40155"/>
                  <a:pt x="146751" y="40155"/>
                  <a:pt x="146751" y="40222"/>
                </a:cubicBezTo>
                <a:cubicBezTo>
                  <a:pt x="146718" y="40288"/>
                  <a:pt x="146685" y="40354"/>
                  <a:pt x="146685" y="40420"/>
                </a:cubicBezTo>
                <a:lnTo>
                  <a:pt x="146883" y="40586"/>
                </a:lnTo>
                <a:lnTo>
                  <a:pt x="146817" y="40751"/>
                </a:lnTo>
                <a:lnTo>
                  <a:pt x="146652" y="40751"/>
                </a:lnTo>
                <a:cubicBezTo>
                  <a:pt x="146486" y="40718"/>
                  <a:pt x="146420" y="40619"/>
                  <a:pt x="146254" y="40586"/>
                </a:cubicBezTo>
                <a:lnTo>
                  <a:pt x="145592" y="40586"/>
                </a:lnTo>
                <a:cubicBezTo>
                  <a:pt x="145526" y="40586"/>
                  <a:pt x="145427" y="40619"/>
                  <a:pt x="145394" y="40685"/>
                </a:cubicBezTo>
                <a:cubicBezTo>
                  <a:pt x="145360" y="40718"/>
                  <a:pt x="145261" y="40751"/>
                  <a:pt x="145261" y="40851"/>
                </a:cubicBezTo>
                <a:cubicBezTo>
                  <a:pt x="145261" y="40917"/>
                  <a:pt x="145327" y="40950"/>
                  <a:pt x="145360" y="41016"/>
                </a:cubicBezTo>
                <a:cubicBezTo>
                  <a:pt x="145394" y="41149"/>
                  <a:pt x="145526" y="41182"/>
                  <a:pt x="145625" y="41281"/>
                </a:cubicBezTo>
                <a:lnTo>
                  <a:pt x="145592" y="41447"/>
                </a:lnTo>
                <a:lnTo>
                  <a:pt x="145427" y="41480"/>
                </a:lnTo>
                <a:cubicBezTo>
                  <a:pt x="145195" y="41347"/>
                  <a:pt x="145063" y="41281"/>
                  <a:pt x="144864" y="41115"/>
                </a:cubicBezTo>
                <a:cubicBezTo>
                  <a:pt x="144798" y="41082"/>
                  <a:pt x="144732" y="41049"/>
                  <a:pt x="144698" y="41016"/>
                </a:cubicBezTo>
                <a:cubicBezTo>
                  <a:pt x="144632" y="40917"/>
                  <a:pt x="144632" y="40818"/>
                  <a:pt x="144533" y="40784"/>
                </a:cubicBezTo>
                <a:cubicBezTo>
                  <a:pt x="144467" y="40784"/>
                  <a:pt x="144434" y="40751"/>
                  <a:pt x="144367" y="40751"/>
                </a:cubicBezTo>
                <a:cubicBezTo>
                  <a:pt x="144301" y="40751"/>
                  <a:pt x="144268" y="40818"/>
                  <a:pt x="144202" y="40851"/>
                </a:cubicBezTo>
                <a:cubicBezTo>
                  <a:pt x="144069" y="40884"/>
                  <a:pt x="143937" y="40950"/>
                  <a:pt x="143838" y="41049"/>
                </a:cubicBezTo>
                <a:cubicBezTo>
                  <a:pt x="143771" y="41082"/>
                  <a:pt x="143738" y="41149"/>
                  <a:pt x="143672" y="41149"/>
                </a:cubicBezTo>
                <a:cubicBezTo>
                  <a:pt x="143606" y="41182"/>
                  <a:pt x="143573" y="41182"/>
                  <a:pt x="143507" y="41215"/>
                </a:cubicBezTo>
                <a:cubicBezTo>
                  <a:pt x="143474" y="41215"/>
                  <a:pt x="143407" y="41248"/>
                  <a:pt x="143341" y="41281"/>
                </a:cubicBezTo>
                <a:cubicBezTo>
                  <a:pt x="143308" y="41314"/>
                  <a:pt x="143308" y="41413"/>
                  <a:pt x="143242" y="41447"/>
                </a:cubicBezTo>
                <a:cubicBezTo>
                  <a:pt x="143176" y="41513"/>
                  <a:pt x="143109" y="41546"/>
                  <a:pt x="143076" y="41579"/>
                </a:cubicBezTo>
                <a:cubicBezTo>
                  <a:pt x="142959" y="41602"/>
                  <a:pt x="142842" y="41626"/>
                  <a:pt x="142725" y="41626"/>
                </a:cubicBezTo>
                <a:cubicBezTo>
                  <a:pt x="142677" y="41626"/>
                  <a:pt x="142628" y="41622"/>
                  <a:pt x="142580" y="41612"/>
                </a:cubicBezTo>
                <a:cubicBezTo>
                  <a:pt x="142480" y="41612"/>
                  <a:pt x="142348" y="41612"/>
                  <a:pt x="142249" y="41645"/>
                </a:cubicBezTo>
                <a:cubicBezTo>
                  <a:pt x="142182" y="41678"/>
                  <a:pt x="142149" y="41744"/>
                  <a:pt x="142050" y="41778"/>
                </a:cubicBezTo>
                <a:cubicBezTo>
                  <a:pt x="141951" y="41811"/>
                  <a:pt x="141885" y="41811"/>
                  <a:pt x="141785" y="41811"/>
                </a:cubicBezTo>
                <a:cubicBezTo>
                  <a:pt x="141746" y="41819"/>
                  <a:pt x="141707" y="41823"/>
                  <a:pt x="141668" y="41823"/>
                </a:cubicBezTo>
                <a:cubicBezTo>
                  <a:pt x="141543" y="41823"/>
                  <a:pt x="141423" y="41779"/>
                  <a:pt x="141322" y="41678"/>
                </a:cubicBezTo>
                <a:cubicBezTo>
                  <a:pt x="141156" y="41546"/>
                  <a:pt x="141222" y="41347"/>
                  <a:pt x="141222" y="41115"/>
                </a:cubicBezTo>
                <a:lnTo>
                  <a:pt x="140925" y="41115"/>
                </a:lnTo>
                <a:cubicBezTo>
                  <a:pt x="140858" y="41149"/>
                  <a:pt x="140792" y="41182"/>
                  <a:pt x="140759" y="41215"/>
                </a:cubicBezTo>
                <a:cubicBezTo>
                  <a:pt x="140693" y="41248"/>
                  <a:pt x="140726" y="41314"/>
                  <a:pt x="140660" y="41314"/>
                </a:cubicBezTo>
                <a:lnTo>
                  <a:pt x="140494" y="41314"/>
                </a:lnTo>
                <a:cubicBezTo>
                  <a:pt x="140428" y="41314"/>
                  <a:pt x="140395" y="41281"/>
                  <a:pt x="140296" y="41281"/>
                </a:cubicBezTo>
                <a:lnTo>
                  <a:pt x="139965" y="41281"/>
                </a:lnTo>
                <a:cubicBezTo>
                  <a:pt x="139832" y="41281"/>
                  <a:pt x="139766" y="41314"/>
                  <a:pt x="139633" y="41314"/>
                </a:cubicBezTo>
                <a:cubicBezTo>
                  <a:pt x="139633" y="41480"/>
                  <a:pt x="139633" y="41645"/>
                  <a:pt x="139633" y="41811"/>
                </a:cubicBezTo>
                <a:lnTo>
                  <a:pt x="139302" y="41811"/>
                </a:lnTo>
                <a:cubicBezTo>
                  <a:pt x="139203" y="41811"/>
                  <a:pt x="139104" y="41811"/>
                  <a:pt x="139038" y="41778"/>
                </a:cubicBezTo>
                <a:cubicBezTo>
                  <a:pt x="138971" y="41711"/>
                  <a:pt x="138905" y="41711"/>
                  <a:pt x="138872" y="41645"/>
                </a:cubicBezTo>
                <a:cubicBezTo>
                  <a:pt x="138839" y="41513"/>
                  <a:pt x="138806" y="41413"/>
                  <a:pt x="138806" y="41281"/>
                </a:cubicBezTo>
                <a:lnTo>
                  <a:pt x="138640" y="41347"/>
                </a:lnTo>
                <a:lnTo>
                  <a:pt x="138309" y="41347"/>
                </a:lnTo>
                <a:lnTo>
                  <a:pt x="138309" y="41082"/>
                </a:lnTo>
                <a:cubicBezTo>
                  <a:pt x="138309" y="41016"/>
                  <a:pt x="138276" y="40983"/>
                  <a:pt x="138276" y="40917"/>
                </a:cubicBezTo>
                <a:cubicBezTo>
                  <a:pt x="138276" y="40851"/>
                  <a:pt x="138342" y="40818"/>
                  <a:pt x="138342" y="40751"/>
                </a:cubicBezTo>
                <a:lnTo>
                  <a:pt x="139004" y="40751"/>
                </a:lnTo>
                <a:cubicBezTo>
                  <a:pt x="139104" y="40751"/>
                  <a:pt x="139203" y="40784"/>
                  <a:pt x="139336" y="40818"/>
                </a:cubicBezTo>
                <a:cubicBezTo>
                  <a:pt x="139402" y="40851"/>
                  <a:pt x="139402" y="40917"/>
                  <a:pt x="139501" y="40950"/>
                </a:cubicBezTo>
                <a:cubicBezTo>
                  <a:pt x="139567" y="41016"/>
                  <a:pt x="139667" y="41016"/>
                  <a:pt x="139733" y="41049"/>
                </a:cubicBezTo>
                <a:cubicBezTo>
                  <a:pt x="139865" y="41049"/>
                  <a:pt x="139931" y="41016"/>
                  <a:pt x="140064" y="40983"/>
                </a:cubicBezTo>
                <a:cubicBezTo>
                  <a:pt x="140097" y="40884"/>
                  <a:pt x="140130" y="40784"/>
                  <a:pt x="140130" y="40652"/>
                </a:cubicBezTo>
                <a:cubicBezTo>
                  <a:pt x="140130" y="40520"/>
                  <a:pt x="140064" y="40420"/>
                  <a:pt x="140064" y="40255"/>
                </a:cubicBezTo>
                <a:cubicBezTo>
                  <a:pt x="140064" y="40155"/>
                  <a:pt x="140097" y="40089"/>
                  <a:pt x="140130" y="40023"/>
                </a:cubicBezTo>
                <a:cubicBezTo>
                  <a:pt x="140196" y="39924"/>
                  <a:pt x="140296" y="39891"/>
                  <a:pt x="140296" y="39758"/>
                </a:cubicBezTo>
                <a:cubicBezTo>
                  <a:pt x="140296" y="39659"/>
                  <a:pt x="140262" y="39560"/>
                  <a:pt x="140262" y="39427"/>
                </a:cubicBezTo>
                <a:lnTo>
                  <a:pt x="139931" y="39427"/>
                </a:lnTo>
                <a:cubicBezTo>
                  <a:pt x="139865" y="39427"/>
                  <a:pt x="139832" y="39526"/>
                  <a:pt x="139766" y="39526"/>
                </a:cubicBezTo>
                <a:cubicBezTo>
                  <a:pt x="139722" y="39526"/>
                  <a:pt x="139648" y="39512"/>
                  <a:pt x="139565" y="39512"/>
                </a:cubicBezTo>
                <a:cubicBezTo>
                  <a:pt x="139523" y="39512"/>
                  <a:pt x="139479" y="39515"/>
                  <a:pt x="139435" y="39526"/>
                </a:cubicBezTo>
                <a:cubicBezTo>
                  <a:pt x="139402" y="39560"/>
                  <a:pt x="139336" y="39560"/>
                  <a:pt x="139302" y="39593"/>
                </a:cubicBezTo>
                <a:cubicBezTo>
                  <a:pt x="139236" y="39626"/>
                  <a:pt x="139236" y="39725"/>
                  <a:pt x="139203" y="39758"/>
                </a:cubicBezTo>
                <a:cubicBezTo>
                  <a:pt x="139170" y="39824"/>
                  <a:pt x="139137" y="39924"/>
                  <a:pt x="139038" y="39924"/>
                </a:cubicBezTo>
                <a:lnTo>
                  <a:pt x="138971" y="39924"/>
                </a:lnTo>
                <a:cubicBezTo>
                  <a:pt x="138872" y="39924"/>
                  <a:pt x="138872" y="39858"/>
                  <a:pt x="138806" y="39858"/>
                </a:cubicBezTo>
                <a:cubicBezTo>
                  <a:pt x="138773" y="39725"/>
                  <a:pt x="138806" y="39626"/>
                  <a:pt x="138839" y="39526"/>
                </a:cubicBezTo>
                <a:cubicBezTo>
                  <a:pt x="138872" y="39460"/>
                  <a:pt x="138971" y="39460"/>
                  <a:pt x="139004" y="39394"/>
                </a:cubicBezTo>
                <a:cubicBezTo>
                  <a:pt x="139004" y="39361"/>
                  <a:pt x="139038" y="39295"/>
                  <a:pt x="139038" y="39262"/>
                </a:cubicBezTo>
                <a:lnTo>
                  <a:pt x="139038" y="38997"/>
                </a:lnTo>
                <a:cubicBezTo>
                  <a:pt x="138938" y="38997"/>
                  <a:pt x="138839" y="39030"/>
                  <a:pt x="138707" y="39030"/>
                </a:cubicBezTo>
                <a:cubicBezTo>
                  <a:pt x="138673" y="39030"/>
                  <a:pt x="138607" y="38997"/>
                  <a:pt x="138541" y="38997"/>
                </a:cubicBezTo>
                <a:cubicBezTo>
                  <a:pt x="138541" y="38931"/>
                  <a:pt x="138574" y="38864"/>
                  <a:pt x="138607" y="38798"/>
                </a:cubicBezTo>
                <a:cubicBezTo>
                  <a:pt x="138640" y="38666"/>
                  <a:pt x="138773" y="38600"/>
                  <a:pt x="138806" y="38467"/>
                </a:cubicBezTo>
                <a:cubicBezTo>
                  <a:pt x="138806" y="38401"/>
                  <a:pt x="138806" y="38368"/>
                  <a:pt x="138806" y="38302"/>
                </a:cubicBezTo>
                <a:cubicBezTo>
                  <a:pt x="138806" y="38235"/>
                  <a:pt x="138806" y="38202"/>
                  <a:pt x="138806" y="38136"/>
                </a:cubicBezTo>
                <a:cubicBezTo>
                  <a:pt x="138773" y="38070"/>
                  <a:pt x="138707" y="38037"/>
                  <a:pt x="138673" y="37971"/>
                </a:cubicBezTo>
                <a:cubicBezTo>
                  <a:pt x="138640" y="37904"/>
                  <a:pt x="138640" y="37871"/>
                  <a:pt x="138607" y="37805"/>
                </a:cubicBezTo>
                <a:cubicBezTo>
                  <a:pt x="138541" y="37739"/>
                  <a:pt x="138541" y="37640"/>
                  <a:pt x="138475" y="37640"/>
                </a:cubicBezTo>
                <a:cubicBezTo>
                  <a:pt x="138409" y="37640"/>
                  <a:pt x="138376" y="37706"/>
                  <a:pt x="138309" y="37706"/>
                </a:cubicBezTo>
                <a:cubicBezTo>
                  <a:pt x="138210" y="37706"/>
                  <a:pt x="138144" y="37739"/>
                  <a:pt x="138111" y="37805"/>
                </a:cubicBezTo>
                <a:cubicBezTo>
                  <a:pt x="138044" y="37904"/>
                  <a:pt x="138078" y="38037"/>
                  <a:pt x="138011" y="38136"/>
                </a:cubicBezTo>
                <a:cubicBezTo>
                  <a:pt x="137978" y="38269"/>
                  <a:pt x="137879" y="38368"/>
                  <a:pt x="137747" y="38434"/>
                </a:cubicBezTo>
                <a:lnTo>
                  <a:pt x="137581" y="38434"/>
                </a:lnTo>
                <a:cubicBezTo>
                  <a:pt x="137515" y="38434"/>
                  <a:pt x="137449" y="38434"/>
                  <a:pt x="137382" y="38467"/>
                </a:cubicBezTo>
                <a:cubicBezTo>
                  <a:pt x="137283" y="38467"/>
                  <a:pt x="137217" y="38533"/>
                  <a:pt x="137217" y="38633"/>
                </a:cubicBezTo>
                <a:cubicBezTo>
                  <a:pt x="137217" y="38699"/>
                  <a:pt x="137283" y="38765"/>
                  <a:pt x="137283" y="38864"/>
                </a:cubicBezTo>
                <a:lnTo>
                  <a:pt x="137283" y="38964"/>
                </a:lnTo>
                <a:cubicBezTo>
                  <a:pt x="137283" y="38997"/>
                  <a:pt x="137283" y="39096"/>
                  <a:pt x="137250" y="39129"/>
                </a:cubicBezTo>
                <a:cubicBezTo>
                  <a:pt x="137217" y="39129"/>
                  <a:pt x="137151" y="39129"/>
                  <a:pt x="137084" y="39162"/>
                </a:cubicBezTo>
                <a:cubicBezTo>
                  <a:pt x="137018" y="39162"/>
                  <a:pt x="136985" y="39195"/>
                  <a:pt x="136919" y="39195"/>
                </a:cubicBezTo>
                <a:cubicBezTo>
                  <a:pt x="136753" y="39262"/>
                  <a:pt x="136654" y="39394"/>
                  <a:pt x="136687" y="39560"/>
                </a:cubicBezTo>
                <a:cubicBezTo>
                  <a:pt x="136687" y="39725"/>
                  <a:pt x="136720" y="39858"/>
                  <a:pt x="136820" y="39990"/>
                </a:cubicBezTo>
                <a:cubicBezTo>
                  <a:pt x="136820" y="40023"/>
                  <a:pt x="136886" y="40089"/>
                  <a:pt x="136919" y="40122"/>
                </a:cubicBezTo>
                <a:cubicBezTo>
                  <a:pt x="136952" y="40155"/>
                  <a:pt x="137051" y="40122"/>
                  <a:pt x="137084" y="40189"/>
                </a:cubicBezTo>
                <a:cubicBezTo>
                  <a:pt x="137151" y="40222"/>
                  <a:pt x="137184" y="40255"/>
                  <a:pt x="137250" y="40288"/>
                </a:cubicBezTo>
                <a:cubicBezTo>
                  <a:pt x="137250" y="40354"/>
                  <a:pt x="137217" y="40420"/>
                  <a:pt x="137217" y="40453"/>
                </a:cubicBezTo>
                <a:cubicBezTo>
                  <a:pt x="137217" y="40520"/>
                  <a:pt x="137118" y="40553"/>
                  <a:pt x="137118" y="40619"/>
                </a:cubicBezTo>
                <a:cubicBezTo>
                  <a:pt x="137118" y="40685"/>
                  <a:pt x="137184" y="40718"/>
                  <a:pt x="137184" y="40784"/>
                </a:cubicBezTo>
                <a:lnTo>
                  <a:pt x="137184" y="40950"/>
                </a:lnTo>
                <a:cubicBezTo>
                  <a:pt x="137184" y="41049"/>
                  <a:pt x="137118" y="41115"/>
                  <a:pt x="137118" y="41215"/>
                </a:cubicBezTo>
                <a:cubicBezTo>
                  <a:pt x="137118" y="41314"/>
                  <a:pt x="137084" y="41281"/>
                  <a:pt x="137084" y="41314"/>
                </a:cubicBezTo>
                <a:cubicBezTo>
                  <a:pt x="137084" y="41380"/>
                  <a:pt x="137118" y="41447"/>
                  <a:pt x="137118" y="41480"/>
                </a:cubicBezTo>
                <a:cubicBezTo>
                  <a:pt x="137118" y="41546"/>
                  <a:pt x="137217" y="41579"/>
                  <a:pt x="137250" y="41645"/>
                </a:cubicBezTo>
                <a:cubicBezTo>
                  <a:pt x="137316" y="41744"/>
                  <a:pt x="137349" y="41877"/>
                  <a:pt x="137382" y="41976"/>
                </a:cubicBezTo>
                <a:lnTo>
                  <a:pt x="137382" y="42307"/>
                </a:lnTo>
                <a:lnTo>
                  <a:pt x="137118" y="42307"/>
                </a:lnTo>
                <a:cubicBezTo>
                  <a:pt x="137051" y="42307"/>
                  <a:pt x="136985" y="42307"/>
                  <a:pt x="136919" y="42340"/>
                </a:cubicBezTo>
                <a:cubicBezTo>
                  <a:pt x="136787" y="42373"/>
                  <a:pt x="136654" y="42373"/>
                  <a:pt x="136522" y="42373"/>
                </a:cubicBezTo>
                <a:lnTo>
                  <a:pt x="136323" y="42373"/>
                </a:lnTo>
                <a:cubicBezTo>
                  <a:pt x="136191" y="42373"/>
                  <a:pt x="136124" y="42340"/>
                  <a:pt x="136025" y="42340"/>
                </a:cubicBezTo>
                <a:lnTo>
                  <a:pt x="135595" y="42340"/>
                </a:lnTo>
                <a:cubicBezTo>
                  <a:pt x="135566" y="42331"/>
                  <a:pt x="135537" y="42327"/>
                  <a:pt x="135507" y="42327"/>
                </a:cubicBezTo>
                <a:cubicBezTo>
                  <a:pt x="135437" y="42327"/>
                  <a:pt x="135367" y="42350"/>
                  <a:pt x="135297" y="42373"/>
                </a:cubicBezTo>
                <a:cubicBezTo>
                  <a:pt x="135231" y="42407"/>
                  <a:pt x="135264" y="42506"/>
                  <a:pt x="135198" y="42539"/>
                </a:cubicBezTo>
                <a:cubicBezTo>
                  <a:pt x="135164" y="42572"/>
                  <a:pt x="135098" y="42605"/>
                  <a:pt x="135032" y="42605"/>
                </a:cubicBezTo>
                <a:cubicBezTo>
                  <a:pt x="134933" y="42671"/>
                  <a:pt x="134767" y="42605"/>
                  <a:pt x="134668" y="42705"/>
                </a:cubicBezTo>
                <a:cubicBezTo>
                  <a:pt x="134569" y="42771"/>
                  <a:pt x="134668" y="42804"/>
                  <a:pt x="134635" y="42870"/>
                </a:cubicBezTo>
                <a:cubicBezTo>
                  <a:pt x="134602" y="42903"/>
                  <a:pt x="134569" y="42969"/>
                  <a:pt x="134569" y="43036"/>
                </a:cubicBezTo>
                <a:cubicBezTo>
                  <a:pt x="134469" y="43135"/>
                  <a:pt x="134337" y="43300"/>
                  <a:pt x="134204" y="43300"/>
                </a:cubicBezTo>
                <a:cubicBezTo>
                  <a:pt x="134105" y="43300"/>
                  <a:pt x="134105" y="43201"/>
                  <a:pt x="134039" y="43201"/>
                </a:cubicBezTo>
                <a:lnTo>
                  <a:pt x="133708" y="43201"/>
                </a:lnTo>
                <a:cubicBezTo>
                  <a:pt x="133642" y="43201"/>
                  <a:pt x="133609" y="43234"/>
                  <a:pt x="133542" y="43234"/>
                </a:cubicBezTo>
                <a:cubicBezTo>
                  <a:pt x="133476" y="43234"/>
                  <a:pt x="133443" y="43201"/>
                  <a:pt x="133377" y="43201"/>
                </a:cubicBezTo>
                <a:lnTo>
                  <a:pt x="133377" y="43532"/>
                </a:lnTo>
                <a:lnTo>
                  <a:pt x="133708" y="43665"/>
                </a:lnTo>
                <a:lnTo>
                  <a:pt x="133708" y="44194"/>
                </a:lnTo>
                <a:lnTo>
                  <a:pt x="133443" y="44194"/>
                </a:lnTo>
                <a:cubicBezTo>
                  <a:pt x="133410" y="44194"/>
                  <a:pt x="133344" y="44260"/>
                  <a:pt x="133311" y="44294"/>
                </a:cubicBezTo>
                <a:cubicBezTo>
                  <a:pt x="133244" y="44294"/>
                  <a:pt x="133178" y="44294"/>
                  <a:pt x="133145" y="44327"/>
                </a:cubicBezTo>
                <a:cubicBezTo>
                  <a:pt x="133079" y="44360"/>
                  <a:pt x="133013" y="44426"/>
                  <a:pt x="132980" y="44459"/>
                </a:cubicBezTo>
                <a:cubicBezTo>
                  <a:pt x="132847" y="44525"/>
                  <a:pt x="132748" y="44591"/>
                  <a:pt x="132648" y="44691"/>
                </a:cubicBezTo>
                <a:cubicBezTo>
                  <a:pt x="132582" y="44757"/>
                  <a:pt x="132549" y="44823"/>
                  <a:pt x="132483" y="44856"/>
                </a:cubicBezTo>
                <a:cubicBezTo>
                  <a:pt x="132417" y="44889"/>
                  <a:pt x="132384" y="44956"/>
                  <a:pt x="132317" y="44989"/>
                </a:cubicBezTo>
                <a:lnTo>
                  <a:pt x="131622" y="44989"/>
                </a:lnTo>
                <a:lnTo>
                  <a:pt x="131622" y="45949"/>
                </a:lnTo>
                <a:cubicBezTo>
                  <a:pt x="131424" y="45949"/>
                  <a:pt x="131225" y="45949"/>
                  <a:pt x="131026" y="45982"/>
                </a:cubicBezTo>
                <a:cubicBezTo>
                  <a:pt x="130960" y="46015"/>
                  <a:pt x="130894" y="46015"/>
                  <a:pt x="130861" y="46048"/>
                </a:cubicBezTo>
                <a:cubicBezTo>
                  <a:pt x="130795" y="46048"/>
                  <a:pt x="130728" y="46081"/>
                  <a:pt x="130695" y="46081"/>
                </a:cubicBezTo>
                <a:lnTo>
                  <a:pt x="130695" y="46578"/>
                </a:lnTo>
                <a:lnTo>
                  <a:pt x="130099" y="46578"/>
                </a:lnTo>
                <a:cubicBezTo>
                  <a:pt x="130033" y="46578"/>
                  <a:pt x="130000" y="46478"/>
                  <a:pt x="129901" y="46478"/>
                </a:cubicBezTo>
                <a:lnTo>
                  <a:pt x="129603" y="46478"/>
                </a:lnTo>
                <a:cubicBezTo>
                  <a:pt x="129504" y="46478"/>
                  <a:pt x="129437" y="46478"/>
                  <a:pt x="129371" y="46445"/>
                </a:cubicBezTo>
                <a:cubicBezTo>
                  <a:pt x="129338" y="46445"/>
                  <a:pt x="129404" y="46313"/>
                  <a:pt x="129371" y="46280"/>
                </a:cubicBezTo>
                <a:cubicBezTo>
                  <a:pt x="129338" y="46247"/>
                  <a:pt x="129272" y="46114"/>
                  <a:pt x="129173" y="46114"/>
                </a:cubicBezTo>
                <a:cubicBezTo>
                  <a:pt x="129106" y="46114"/>
                  <a:pt x="129007" y="46147"/>
                  <a:pt x="128941" y="46147"/>
                </a:cubicBezTo>
                <a:lnTo>
                  <a:pt x="128941" y="46644"/>
                </a:lnTo>
                <a:cubicBezTo>
                  <a:pt x="129040" y="46710"/>
                  <a:pt x="129139" y="46743"/>
                  <a:pt x="129272" y="46776"/>
                </a:cubicBezTo>
                <a:lnTo>
                  <a:pt x="129106" y="47107"/>
                </a:lnTo>
                <a:lnTo>
                  <a:pt x="129173" y="47273"/>
                </a:lnTo>
                <a:lnTo>
                  <a:pt x="129173" y="47472"/>
                </a:lnTo>
                <a:cubicBezTo>
                  <a:pt x="128974" y="47472"/>
                  <a:pt x="128875" y="47505"/>
                  <a:pt x="128676" y="47505"/>
                </a:cubicBezTo>
                <a:cubicBezTo>
                  <a:pt x="128610" y="47505"/>
                  <a:pt x="128544" y="47438"/>
                  <a:pt x="128510" y="47405"/>
                </a:cubicBezTo>
                <a:cubicBezTo>
                  <a:pt x="128444" y="47405"/>
                  <a:pt x="128378" y="47372"/>
                  <a:pt x="128345" y="47372"/>
                </a:cubicBezTo>
                <a:cubicBezTo>
                  <a:pt x="128279" y="47372"/>
                  <a:pt x="128213" y="47405"/>
                  <a:pt x="128179" y="47405"/>
                </a:cubicBezTo>
                <a:cubicBezTo>
                  <a:pt x="128146" y="47422"/>
                  <a:pt x="128105" y="47430"/>
                  <a:pt x="128064" y="47430"/>
                </a:cubicBezTo>
                <a:cubicBezTo>
                  <a:pt x="128022" y="47430"/>
                  <a:pt x="127981" y="47422"/>
                  <a:pt x="127948" y="47405"/>
                </a:cubicBezTo>
                <a:cubicBezTo>
                  <a:pt x="127881" y="47405"/>
                  <a:pt x="127848" y="47339"/>
                  <a:pt x="127815" y="47306"/>
                </a:cubicBezTo>
                <a:cubicBezTo>
                  <a:pt x="127749" y="47273"/>
                  <a:pt x="127749" y="47174"/>
                  <a:pt x="127716" y="47140"/>
                </a:cubicBezTo>
                <a:cubicBezTo>
                  <a:pt x="127617" y="47207"/>
                  <a:pt x="127517" y="47240"/>
                  <a:pt x="127385" y="47273"/>
                </a:cubicBezTo>
                <a:lnTo>
                  <a:pt x="127219" y="47273"/>
                </a:lnTo>
                <a:cubicBezTo>
                  <a:pt x="127120" y="47273"/>
                  <a:pt x="126988" y="47306"/>
                  <a:pt x="126921" y="47372"/>
                </a:cubicBezTo>
                <a:cubicBezTo>
                  <a:pt x="126855" y="47405"/>
                  <a:pt x="126789" y="47438"/>
                  <a:pt x="126756" y="47505"/>
                </a:cubicBezTo>
                <a:cubicBezTo>
                  <a:pt x="126723" y="47538"/>
                  <a:pt x="126690" y="47604"/>
                  <a:pt x="126690" y="47670"/>
                </a:cubicBezTo>
                <a:cubicBezTo>
                  <a:pt x="126723" y="47736"/>
                  <a:pt x="126723" y="47803"/>
                  <a:pt x="126789" y="47836"/>
                </a:cubicBezTo>
                <a:cubicBezTo>
                  <a:pt x="126800" y="47847"/>
                  <a:pt x="126818" y="47850"/>
                  <a:pt x="126839" y="47850"/>
                </a:cubicBezTo>
                <a:cubicBezTo>
                  <a:pt x="126881" y="47850"/>
                  <a:pt x="126932" y="47836"/>
                  <a:pt x="126955" y="47836"/>
                </a:cubicBezTo>
                <a:cubicBezTo>
                  <a:pt x="126988" y="47836"/>
                  <a:pt x="127021" y="47968"/>
                  <a:pt x="127054" y="48001"/>
                </a:cubicBezTo>
                <a:lnTo>
                  <a:pt x="127219" y="48067"/>
                </a:lnTo>
                <a:cubicBezTo>
                  <a:pt x="127286" y="48100"/>
                  <a:pt x="127352" y="48134"/>
                  <a:pt x="127385" y="48167"/>
                </a:cubicBezTo>
                <a:lnTo>
                  <a:pt x="127915" y="48167"/>
                </a:lnTo>
                <a:cubicBezTo>
                  <a:pt x="127981" y="48167"/>
                  <a:pt x="128014" y="48233"/>
                  <a:pt x="128080" y="48266"/>
                </a:cubicBezTo>
                <a:cubicBezTo>
                  <a:pt x="128146" y="48299"/>
                  <a:pt x="128179" y="48365"/>
                  <a:pt x="128246" y="48398"/>
                </a:cubicBezTo>
                <a:cubicBezTo>
                  <a:pt x="128312" y="48432"/>
                  <a:pt x="128345" y="48432"/>
                  <a:pt x="128411" y="48465"/>
                </a:cubicBezTo>
                <a:cubicBezTo>
                  <a:pt x="128477" y="48498"/>
                  <a:pt x="128477" y="48597"/>
                  <a:pt x="128544" y="48630"/>
                </a:cubicBezTo>
                <a:cubicBezTo>
                  <a:pt x="128643" y="48729"/>
                  <a:pt x="128742" y="48829"/>
                  <a:pt x="128842" y="48928"/>
                </a:cubicBezTo>
                <a:lnTo>
                  <a:pt x="128842" y="49789"/>
                </a:lnTo>
                <a:cubicBezTo>
                  <a:pt x="128908" y="49822"/>
                  <a:pt x="128908" y="49888"/>
                  <a:pt x="128974" y="49954"/>
                </a:cubicBezTo>
                <a:cubicBezTo>
                  <a:pt x="129040" y="49987"/>
                  <a:pt x="129073" y="49987"/>
                  <a:pt x="129139" y="50021"/>
                </a:cubicBezTo>
                <a:cubicBezTo>
                  <a:pt x="129239" y="50087"/>
                  <a:pt x="129371" y="50120"/>
                  <a:pt x="129470" y="50186"/>
                </a:cubicBezTo>
                <a:cubicBezTo>
                  <a:pt x="129537" y="50252"/>
                  <a:pt x="129603" y="50352"/>
                  <a:pt x="129603" y="50418"/>
                </a:cubicBezTo>
                <a:cubicBezTo>
                  <a:pt x="129570" y="50517"/>
                  <a:pt x="129570" y="50583"/>
                  <a:pt x="129537" y="50683"/>
                </a:cubicBezTo>
                <a:cubicBezTo>
                  <a:pt x="129537" y="50782"/>
                  <a:pt x="129470" y="50848"/>
                  <a:pt x="129470" y="50947"/>
                </a:cubicBezTo>
                <a:cubicBezTo>
                  <a:pt x="129504" y="51146"/>
                  <a:pt x="129537" y="51345"/>
                  <a:pt x="129603" y="51543"/>
                </a:cubicBezTo>
                <a:cubicBezTo>
                  <a:pt x="129603" y="51610"/>
                  <a:pt x="129603" y="51709"/>
                  <a:pt x="129603" y="51775"/>
                </a:cubicBezTo>
                <a:cubicBezTo>
                  <a:pt x="129603" y="51874"/>
                  <a:pt x="129636" y="51941"/>
                  <a:pt x="129603" y="52007"/>
                </a:cubicBezTo>
                <a:cubicBezTo>
                  <a:pt x="129504" y="52205"/>
                  <a:pt x="129305" y="52239"/>
                  <a:pt x="129139" y="52371"/>
                </a:cubicBezTo>
                <a:cubicBezTo>
                  <a:pt x="129106" y="52437"/>
                  <a:pt x="129139" y="52503"/>
                  <a:pt x="129106" y="52536"/>
                </a:cubicBezTo>
                <a:cubicBezTo>
                  <a:pt x="129073" y="52603"/>
                  <a:pt x="129007" y="52603"/>
                  <a:pt x="128941" y="52636"/>
                </a:cubicBezTo>
                <a:cubicBezTo>
                  <a:pt x="128808" y="52768"/>
                  <a:pt x="128643" y="52834"/>
                  <a:pt x="128444" y="52834"/>
                </a:cubicBezTo>
                <a:lnTo>
                  <a:pt x="128279" y="52834"/>
                </a:lnTo>
                <a:cubicBezTo>
                  <a:pt x="128213" y="52834"/>
                  <a:pt x="128146" y="52768"/>
                  <a:pt x="128080" y="52735"/>
                </a:cubicBezTo>
                <a:cubicBezTo>
                  <a:pt x="128014" y="52735"/>
                  <a:pt x="127915" y="52702"/>
                  <a:pt x="127815" y="52669"/>
                </a:cubicBezTo>
                <a:cubicBezTo>
                  <a:pt x="127749" y="52636"/>
                  <a:pt x="127683" y="52636"/>
                  <a:pt x="127650" y="52636"/>
                </a:cubicBezTo>
                <a:lnTo>
                  <a:pt x="127219" y="52636"/>
                </a:lnTo>
                <a:cubicBezTo>
                  <a:pt x="127153" y="52636"/>
                  <a:pt x="127120" y="52536"/>
                  <a:pt x="127054" y="52503"/>
                </a:cubicBezTo>
                <a:cubicBezTo>
                  <a:pt x="126988" y="52470"/>
                  <a:pt x="126955" y="52371"/>
                  <a:pt x="126888" y="52338"/>
                </a:cubicBezTo>
                <a:cubicBezTo>
                  <a:pt x="126855" y="52305"/>
                  <a:pt x="126789" y="52305"/>
                  <a:pt x="126723" y="52305"/>
                </a:cubicBezTo>
                <a:lnTo>
                  <a:pt x="125266" y="52305"/>
                </a:lnTo>
                <a:cubicBezTo>
                  <a:pt x="125134" y="52305"/>
                  <a:pt x="125035" y="52272"/>
                  <a:pt x="124869" y="52272"/>
                </a:cubicBezTo>
                <a:lnTo>
                  <a:pt x="124670" y="52272"/>
                </a:lnTo>
                <a:cubicBezTo>
                  <a:pt x="124571" y="52272"/>
                  <a:pt x="124538" y="52106"/>
                  <a:pt x="124406" y="52106"/>
                </a:cubicBezTo>
                <a:lnTo>
                  <a:pt x="124339" y="52106"/>
                </a:lnTo>
                <a:cubicBezTo>
                  <a:pt x="124273" y="52106"/>
                  <a:pt x="124207" y="52139"/>
                  <a:pt x="124174" y="52172"/>
                </a:cubicBezTo>
                <a:cubicBezTo>
                  <a:pt x="124141" y="52205"/>
                  <a:pt x="124207" y="52305"/>
                  <a:pt x="124174" y="52338"/>
                </a:cubicBezTo>
                <a:cubicBezTo>
                  <a:pt x="124141" y="52371"/>
                  <a:pt x="124108" y="52437"/>
                  <a:pt x="124108" y="52503"/>
                </a:cubicBezTo>
                <a:lnTo>
                  <a:pt x="123280" y="52503"/>
                </a:lnTo>
                <a:lnTo>
                  <a:pt x="123181" y="52669"/>
                </a:lnTo>
                <a:cubicBezTo>
                  <a:pt x="123214" y="52735"/>
                  <a:pt x="123247" y="52768"/>
                  <a:pt x="123313" y="52834"/>
                </a:cubicBezTo>
                <a:cubicBezTo>
                  <a:pt x="123346" y="52868"/>
                  <a:pt x="123412" y="52901"/>
                  <a:pt x="123479" y="52967"/>
                </a:cubicBezTo>
                <a:cubicBezTo>
                  <a:pt x="123512" y="53033"/>
                  <a:pt x="123512" y="53099"/>
                  <a:pt x="123512" y="53199"/>
                </a:cubicBezTo>
                <a:cubicBezTo>
                  <a:pt x="123512" y="53298"/>
                  <a:pt x="123479" y="53364"/>
                  <a:pt x="123479" y="53430"/>
                </a:cubicBezTo>
                <a:cubicBezTo>
                  <a:pt x="123412" y="53563"/>
                  <a:pt x="123346" y="53728"/>
                  <a:pt x="123346" y="53861"/>
                </a:cubicBezTo>
                <a:cubicBezTo>
                  <a:pt x="123346" y="53960"/>
                  <a:pt x="123346" y="54059"/>
                  <a:pt x="123379" y="54125"/>
                </a:cubicBezTo>
                <a:cubicBezTo>
                  <a:pt x="123412" y="54192"/>
                  <a:pt x="123446" y="54225"/>
                  <a:pt x="123479" y="54291"/>
                </a:cubicBezTo>
                <a:cubicBezTo>
                  <a:pt x="123479" y="54357"/>
                  <a:pt x="123578" y="54390"/>
                  <a:pt x="123578" y="54457"/>
                </a:cubicBezTo>
                <a:lnTo>
                  <a:pt x="123578" y="55383"/>
                </a:lnTo>
                <a:cubicBezTo>
                  <a:pt x="123578" y="55450"/>
                  <a:pt x="123578" y="55516"/>
                  <a:pt x="123545" y="55582"/>
                </a:cubicBezTo>
                <a:cubicBezTo>
                  <a:pt x="123512" y="55648"/>
                  <a:pt x="123412" y="55648"/>
                  <a:pt x="123379" y="55681"/>
                </a:cubicBezTo>
                <a:cubicBezTo>
                  <a:pt x="123346" y="55748"/>
                  <a:pt x="123346" y="55814"/>
                  <a:pt x="123313" y="55847"/>
                </a:cubicBezTo>
                <a:cubicBezTo>
                  <a:pt x="123181" y="55979"/>
                  <a:pt x="123114" y="56178"/>
                  <a:pt x="123114" y="56343"/>
                </a:cubicBezTo>
                <a:cubicBezTo>
                  <a:pt x="123081" y="56410"/>
                  <a:pt x="123081" y="56443"/>
                  <a:pt x="123114" y="56509"/>
                </a:cubicBezTo>
                <a:cubicBezTo>
                  <a:pt x="123114" y="56575"/>
                  <a:pt x="123181" y="56608"/>
                  <a:pt x="123214" y="56675"/>
                </a:cubicBezTo>
                <a:lnTo>
                  <a:pt x="123313" y="56840"/>
                </a:lnTo>
                <a:cubicBezTo>
                  <a:pt x="123346" y="56906"/>
                  <a:pt x="123412" y="56939"/>
                  <a:pt x="123412" y="57039"/>
                </a:cubicBezTo>
                <a:lnTo>
                  <a:pt x="123412" y="57370"/>
                </a:lnTo>
                <a:cubicBezTo>
                  <a:pt x="123412" y="57436"/>
                  <a:pt x="123313" y="57469"/>
                  <a:pt x="123313" y="57535"/>
                </a:cubicBezTo>
                <a:cubicBezTo>
                  <a:pt x="123280" y="57601"/>
                  <a:pt x="123247" y="57701"/>
                  <a:pt x="123280" y="57767"/>
                </a:cubicBezTo>
                <a:cubicBezTo>
                  <a:pt x="123280" y="57932"/>
                  <a:pt x="123280" y="58032"/>
                  <a:pt x="123313" y="58164"/>
                </a:cubicBezTo>
                <a:lnTo>
                  <a:pt x="123777" y="58164"/>
                </a:lnTo>
                <a:cubicBezTo>
                  <a:pt x="123942" y="58164"/>
                  <a:pt x="124008" y="58098"/>
                  <a:pt x="124174" y="58098"/>
                </a:cubicBezTo>
                <a:cubicBezTo>
                  <a:pt x="124240" y="58098"/>
                  <a:pt x="124273" y="58164"/>
                  <a:pt x="124306" y="58164"/>
                </a:cubicBezTo>
                <a:cubicBezTo>
                  <a:pt x="124372" y="58197"/>
                  <a:pt x="124372" y="58297"/>
                  <a:pt x="124439" y="58330"/>
                </a:cubicBezTo>
                <a:cubicBezTo>
                  <a:pt x="124485" y="58353"/>
                  <a:pt x="124549" y="58377"/>
                  <a:pt x="124617" y="58377"/>
                </a:cubicBezTo>
                <a:cubicBezTo>
                  <a:pt x="124645" y="58377"/>
                  <a:pt x="124674" y="58373"/>
                  <a:pt x="124703" y="58363"/>
                </a:cubicBezTo>
                <a:cubicBezTo>
                  <a:pt x="124836" y="58363"/>
                  <a:pt x="124935" y="58264"/>
                  <a:pt x="125101" y="58264"/>
                </a:cubicBezTo>
                <a:cubicBezTo>
                  <a:pt x="125200" y="58264"/>
                  <a:pt x="125200" y="58363"/>
                  <a:pt x="125266" y="58363"/>
                </a:cubicBezTo>
                <a:cubicBezTo>
                  <a:pt x="125332" y="58396"/>
                  <a:pt x="125366" y="58429"/>
                  <a:pt x="125432" y="58462"/>
                </a:cubicBezTo>
                <a:cubicBezTo>
                  <a:pt x="125498" y="58462"/>
                  <a:pt x="125531" y="58462"/>
                  <a:pt x="125597" y="58495"/>
                </a:cubicBezTo>
                <a:lnTo>
                  <a:pt x="125763" y="58595"/>
                </a:lnTo>
                <a:cubicBezTo>
                  <a:pt x="125829" y="58595"/>
                  <a:pt x="125829" y="58694"/>
                  <a:pt x="125862" y="58727"/>
                </a:cubicBezTo>
                <a:cubicBezTo>
                  <a:pt x="125928" y="58793"/>
                  <a:pt x="125961" y="58859"/>
                  <a:pt x="125995" y="58892"/>
                </a:cubicBezTo>
                <a:cubicBezTo>
                  <a:pt x="126028" y="58959"/>
                  <a:pt x="125995" y="59025"/>
                  <a:pt x="126028" y="59058"/>
                </a:cubicBezTo>
                <a:cubicBezTo>
                  <a:pt x="126094" y="59124"/>
                  <a:pt x="126160" y="59124"/>
                  <a:pt x="126193" y="59190"/>
                </a:cubicBezTo>
                <a:lnTo>
                  <a:pt x="126292" y="58992"/>
                </a:lnTo>
                <a:lnTo>
                  <a:pt x="126127" y="58959"/>
                </a:lnTo>
                <a:cubicBezTo>
                  <a:pt x="126193" y="58926"/>
                  <a:pt x="126226" y="58859"/>
                  <a:pt x="126292" y="58859"/>
                </a:cubicBezTo>
                <a:lnTo>
                  <a:pt x="126624" y="58859"/>
                </a:lnTo>
                <a:cubicBezTo>
                  <a:pt x="126723" y="58859"/>
                  <a:pt x="126822" y="58826"/>
                  <a:pt x="126921" y="58793"/>
                </a:cubicBezTo>
                <a:cubicBezTo>
                  <a:pt x="127021" y="58760"/>
                  <a:pt x="127021" y="58694"/>
                  <a:pt x="127087" y="58661"/>
                </a:cubicBezTo>
                <a:cubicBezTo>
                  <a:pt x="127219" y="58595"/>
                  <a:pt x="127319" y="58495"/>
                  <a:pt x="127418" y="58429"/>
                </a:cubicBezTo>
                <a:cubicBezTo>
                  <a:pt x="127484" y="58363"/>
                  <a:pt x="127517" y="58297"/>
                  <a:pt x="127584" y="58264"/>
                </a:cubicBezTo>
                <a:cubicBezTo>
                  <a:pt x="127683" y="58197"/>
                  <a:pt x="127782" y="58164"/>
                  <a:pt x="127915" y="58131"/>
                </a:cubicBezTo>
                <a:lnTo>
                  <a:pt x="128246" y="58131"/>
                </a:lnTo>
                <a:cubicBezTo>
                  <a:pt x="128345" y="58131"/>
                  <a:pt x="128345" y="58065"/>
                  <a:pt x="128411" y="58065"/>
                </a:cubicBezTo>
                <a:cubicBezTo>
                  <a:pt x="128477" y="58032"/>
                  <a:pt x="128544" y="57999"/>
                  <a:pt x="128610" y="57966"/>
                </a:cubicBezTo>
                <a:cubicBezTo>
                  <a:pt x="128709" y="57866"/>
                  <a:pt x="128742" y="57767"/>
                  <a:pt x="128842" y="57635"/>
                </a:cubicBezTo>
                <a:cubicBezTo>
                  <a:pt x="128974" y="57469"/>
                  <a:pt x="129139" y="57337"/>
                  <a:pt x="129338" y="57270"/>
                </a:cubicBezTo>
                <a:cubicBezTo>
                  <a:pt x="129437" y="57237"/>
                  <a:pt x="129537" y="57204"/>
                  <a:pt x="129669" y="57204"/>
                </a:cubicBezTo>
                <a:lnTo>
                  <a:pt x="130199" y="57204"/>
                </a:lnTo>
                <a:cubicBezTo>
                  <a:pt x="130298" y="57204"/>
                  <a:pt x="130397" y="57171"/>
                  <a:pt x="130530" y="57171"/>
                </a:cubicBezTo>
                <a:lnTo>
                  <a:pt x="130530" y="56641"/>
                </a:lnTo>
                <a:cubicBezTo>
                  <a:pt x="130530" y="56575"/>
                  <a:pt x="130464" y="56542"/>
                  <a:pt x="130431" y="56476"/>
                </a:cubicBezTo>
                <a:cubicBezTo>
                  <a:pt x="130397" y="56443"/>
                  <a:pt x="130331" y="56377"/>
                  <a:pt x="130265" y="56310"/>
                </a:cubicBezTo>
                <a:cubicBezTo>
                  <a:pt x="130199" y="56277"/>
                  <a:pt x="130099" y="56244"/>
                  <a:pt x="130099" y="56178"/>
                </a:cubicBezTo>
                <a:cubicBezTo>
                  <a:pt x="130099" y="56079"/>
                  <a:pt x="130133" y="55979"/>
                  <a:pt x="130133" y="55913"/>
                </a:cubicBezTo>
                <a:cubicBezTo>
                  <a:pt x="130166" y="55847"/>
                  <a:pt x="130232" y="55814"/>
                  <a:pt x="130265" y="55748"/>
                </a:cubicBezTo>
                <a:cubicBezTo>
                  <a:pt x="130331" y="55615"/>
                  <a:pt x="130397" y="55549"/>
                  <a:pt x="130464" y="55383"/>
                </a:cubicBezTo>
                <a:lnTo>
                  <a:pt x="130563" y="55218"/>
                </a:lnTo>
                <a:cubicBezTo>
                  <a:pt x="130596" y="55152"/>
                  <a:pt x="130596" y="55119"/>
                  <a:pt x="130629" y="55052"/>
                </a:cubicBezTo>
                <a:cubicBezTo>
                  <a:pt x="130662" y="55019"/>
                  <a:pt x="130662" y="54920"/>
                  <a:pt x="130728" y="54887"/>
                </a:cubicBezTo>
                <a:lnTo>
                  <a:pt x="130894" y="54887"/>
                </a:lnTo>
                <a:cubicBezTo>
                  <a:pt x="130993" y="54887"/>
                  <a:pt x="131093" y="54887"/>
                  <a:pt x="131192" y="54854"/>
                </a:cubicBezTo>
                <a:cubicBezTo>
                  <a:pt x="131291" y="54854"/>
                  <a:pt x="131291" y="54754"/>
                  <a:pt x="131324" y="54688"/>
                </a:cubicBezTo>
                <a:cubicBezTo>
                  <a:pt x="131391" y="54655"/>
                  <a:pt x="131391" y="54556"/>
                  <a:pt x="131457" y="54523"/>
                </a:cubicBezTo>
                <a:cubicBezTo>
                  <a:pt x="131523" y="54523"/>
                  <a:pt x="131556" y="54523"/>
                  <a:pt x="131622" y="54490"/>
                </a:cubicBezTo>
                <a:cubicBezTo>
                  <a:pt x="131644" y="54490"/>
                  <a:pt x="131681" y="54504"/>
                  <a:pt x="131723" y="54504"/>
                </a:cubicBezTo>
                <a:cubicBezTo>
                  <a:pt x="131744" y="54504"/>
                  <a:pt x="131766" y="54501"/>
                  <a:pt x="131788" y="54490"/>
                </a:cubicBezTo>
                <a:cubicBezTo>
                  <a:pt x="131821" y="54490"/>
                  <a:pt x="131821" y="54357"/>
                  <a:pt x="131887" y="54324"/>
                </a:cubicBezTo>
                <a:cubicBezTo>
                  <a:pt x="131909" y="54313"/>
                  <a:pt x="131931" y="54309"/>
                  <a:pt x="131952" y="54309"/>
                </a:cubicBezTo>
                <a:cubicBezTo>
                  <a:pt x="131994" y="54309"/>
                  <a:pt x="132031" y="54324"/>
                  <a:pt x="132053" y="54324"/>
                </a:cubicBezTo>
                <a:cubicBezTo>
                  <a:pt x="132119" y="54324"/>
                  <a:pt x="132152" y="54258"/>
                  <a:pt x="132218" y="54258"/>
                </a:cubicBezTo>
                <a:cubicBezTo>
                  <a:pt x="132301" y="54241"/>
                  <a:pt x="132384" y="54233"/>
                  <a:pt x="132466" y="54233"/>
                </a:cubicBezTo>
                <a:cubicBezTo>
                  <a:pt x="132549" y="54233"/>
                  <a:pt x="132632" y="54241"/>
                  <a:pt x="132715" y="54258"/>
                </a:cubicBezTo>
                <a:cubicBezTo>
                  <a:pt x="132847" y="54258"/>
                  <a:pt x="132913" y="54225"/>
                  <a:pt x="133046" y="54225"/>
                </a:cubicBezTo>
                <a:lnTo>
                  <a:pt x="133046" y="53563"/>
                </a:lnTo>
                <a:cubicBezTo>
                  <a:pt x="133046" y="53430"/>
                  <a:pt x="132980" y="53364"/>
                  <a:pt x="132980" y="53232"/>
                </a:cubicBezTo>
                <a:cubicBezTo>
                  <a:pt x="132980" y="53099"/>
                  <a:pt x="133013" y="53132"/>
                  <a:pt x="133013" y="53066"/>
                </a:cubicBezTo>
                <a:cubicBezTo>
                  <a:pt x="133013" y="53000"/>
                  <a:pt x="132980" y="52868"/>
                  <a:pt x="132980" y="52735"/>
                </a:cubicBezTo>
                <a:cubicBezTo>
                  <a:pt x="133013" y="52669"/>
                  <a:pt x="133046" y="52636"/>
                  <a:pt x="133079" y="52570"/>
                </a:cubicBezTo>
                <a:cubicBezTo>
                  <a:pt x="133145" y="52503"/>
                  <a:pt x="133277" y="52503"/>
                  <a:pt x="133410" y="52470"/>
                </a:cubicBezTo>
                <a:cubicBezTo>
                  <a:pt x="133476" y="52437"/>
                  <a:pt x="133575" y="52437"/>
                  <a:pt x="133642" y="52437"/>
                </a:cubicBezTo>
                <a:cubicBezTo>
                  <a:pt x="133774" y="52437"/>
                  <a:pt x="133940" y="52470"/>
                  <a:pt x="134072" y="52503"/>
                </a:cubicBezTo>
                <a:lnTo>
                  <a:pt x="134237" y="52503"/>
                </a:lnTo>
                <a:cubicBezTo>
                  <a:pt x="134436" y="52536"/>
                  <a:pt x="134502" y="52669"/>
                  <a:pt x="134701" y="52735"/>
                </a:cubicBezTo>
                <a:cubicBezTo>
                  <a:pt x="134833" y="52768"/>
                  <a:pt x="134999" y="52801"/>
                  <a:pt x="135131" y="52801"/>
                </a:cubicBezTo>
                <a:lnTo>
                  <a:pt x="135363" y="52801"/>
                </a:lnTo>
                <a:cubicBezTo>
                  <a:pt x="135429" y="52801"/>
                  <a:pt x="135462" y="52735"/>
                  <a:pt x="135529" y="52735"/>
                </a:cubicBezTo>
                <a:cubicBezTo>
                  <a:pt x="135595" y="52735"/>
                  <a:pt x="135628" y="52768"/>
                  <a:pt x="135694" y="52768"/>
                </a:cubicBezTo>
                <a:cubicBezTo>
                  <a:pt x="135661" y="52669"/>
                  <a:pt x="135661" y="52603"/>
                  <a:pt x="135694" y="52503"/>
                </a:cubicBezTo>
                <a:cubicBezTo>
                  <a:pt x="135694" y="52437"/>
                  <a:pt x="135694" y="52371"/>
                  <a:pt x="135727" y="52338"/>
                </a:cubicBezTo>
                <a:cubicBezTo>
                  <a:pt x="135760" y="52272"/>
                  <a:pt x="135826" y="52239"/>
                  <a:pt x="135893" y="52205"/>
                </a:cubicBezTo>
                <a:cubicBezTo>
                  <a:pt x="135926" y="52172"/>
                  <a:pt x="135926" y="52073"/>
                  <a:pt x="136025" y="52040"/>
                </a:cubicBezTo>
                <a:lnTo>
                  <a:pt x="136323" y="52040"/>
                </a:lnTo>
                <a:cubicBezTo>
                  <a:pt x="136389" y="52056"/>
                  <a:pt x="136447" y="52065"/>
                  <a:pt x="136501" y="52065"/>
                </a:cubicBezTo>
                <a:cubicBezTo>
                  <a:pt x="136555" y="52065"/>
                  <a:pt x="136604" y="52056"/>
                  <a:pt x="136654" y="52040"/>
                </a:cubicBezTo>
                <a:cubicBezTo>
                  <a:pt x="136720" y="52040"/>
                  <a:pt x="136753" y="51974"/>
                  <a:pt x="136820" y="51941"/>
                </a:cubicBezTo>
                <a:cubicBezTo>
                  <a:pt x="136886" y="51907"/>
                  <a:pt x="136919" y="51841"/>
                  <a:pt x="136985" y="51808"/>
                </a:cubicBezTo>
                <a:cubicBezTo>
                  <a:pt x="137051" y="51775"/>
                  <a:pt x="137084" y="51742"/>
                  <a:pt x="137151" y="51676"/>
                </a:cubicBezTo>
                <a:cubicBezTo>
                  <a:pt x="137217" y="51643"/>
                  <a:pt x="137217" y="51510"/>
                  <a:pt x="137316" y="51510"/>
                </a:cubicBezTo>
                <a:cubicBezTo>
                  <a:pt x="137415" y="51510"/>
                  <a:pt x="137415" y="51576"/>
                  <a:pt x="137482" y="51576"/>
                </a:cubicBezTo>
                <a:cubicBezTo>
                  <a:pt x="137581" y="51576"/>
                  <a:pt x="137713" y="51643"/>
                  <a:pt x="137813" y="51742"/>
                </a:cubicBezTo>
                <a:cubicBezTo>
                  <a:pt x="137912" y="51808"/>
                  <a:pt x="138011" y="51907"/>
                  <a:pt x="138078" y="52007"/>
                </a:cubicBezTo>
                <a:cubicBezTo>
                  <a:pt x="138210" y="52172"/>
                  <a:pt x="138309" y="52338"/>
                  <a:pt x="138376" y="52503"/>
                </a:cubicBezTo>
                <a:cubicBezTo>
                  <a:pt x="138376" y="52536"/>
                  <a:pt x="138376" y="52603"/>
                  <a:pt x="138409" y="52669"/>
                </a:cubicBezTo>
                <a:cubicBezTo>
                  <a:pt x="138442" y="52702"/>
                  <a:pt x="138508" y="52768"/>
                  <a:pt x="138541" y="52834"/>
                </a:cubicBezTo>
                <a:cubicBezTo>
                  <a:pt x="138574" y="52901"/>
                  <a:pt x="138607" y="52934"/>
                  <a:pt x="138640" y="53000"/>
                </a:cubicBezTo>
                <a:lnTo>
                  <a:pt x="138806" y="53066"/>
                </a:lnTo>
                <a:lnTo>
                  <a:pt x="138971" y="53165"/>
                </a:lnTo>
                <a:lnTo>
                  <a:pt x="139137" y="53232"/>
                </a:lnTo>
                <a:cubicBezTo>
                  <a:pt x="139203" y="53265"/>
                  <a:pt x="139269" y="53331"/>
                  <a:pt x="139302" y="53397"/>
                </a:cubicBezTo>
                <a:cubicBezTo>
                  <a:pt x="139302" y="53430"/>
                  <a:pt x="139302" y="53530"/>
                  <a:pt x="139336" y="53563"/>
                </a:cubicBezTo>
                <a:cubicBezTo>
                  <a:pt x="139402" y="53596"/>
                  <a:pt x="139501" y="53629"/>
                  <a:pt x="139534" y="53695"/>
                </a:cubicBezTo>
                <a:cubicBezTo>
                  <a:pt x="139600" y="53728"/>
                  <a:pt x="139600" y="53794"/>
                  <a:pt x="139667" y="53861"/>
                </a:cubicBezTo>
                <a:cubicBezTo>
                  <a:pt x="139733" y="53894"/>
                  <a:pt x="139799" y="53894"/>
                  <a:pt x="139832" y="53927"/>
                </a:cubicBezTo>
                <a:cubicBezTo>
                  <a:pt x="139898" y="53960"/>
                  <a:pt x="139931" y="54026"/>
                  <a:pt x="139998" y="54092"/>
                </a:cubicBezTo>
                <a:cubicBezTo>
                  <a:pt x="140064" y="54125"/>
                  <a:pt x="140097" y="54125"/>
                  <a:pt x="140163" y="54159"/>
                </a:cubicBezTo>
                <a:cubicBezTo>
                  <a:pt x="140229" y="54192"/>
                  <a:pt x="140262" y="54291"/>
                  <a:pt x="140329" y="54324"/>
                </a:cubicBezTo>
                <a:cubicBezTo>
                  <a:pt x="140395" y="54357"/>
                  <a:pt x="140461" y="54390"/>
                  <a:pt x="140527" y="54423"/>
                </a:cubicBezTo>
                <a:cubicBezTo>
                  <a:pt x="140627" y="54457"/>
                  <a:pt x="140726" y="54490"/>
                  <a:pt x="140858" y="54523"/>
                </a:cubicBezTo>
                <a:lnTo>
                  <a:pt x="141057" y="54523"/>
                </a:lnTo>
                <a:cubicBezTo>
                  <a:pt x="141123" y="54556"/>
                  <a:pt x="141156" y="54589"/>
                  <a:pt x="141222" y="54622"/>
                </a:cubicBezTo>
                <a:cubicBezTo>
                  <a:pt x="141256" y="54655"/>
                  <a:pt x="141256" y="54721"/>
                  <a:pt x="141289" y="54788"/>
                </a:cubicBezTo>
                <a:cubicBezTo>
                  <a:pt x="141388" y="54953"/>
                  <a:pt x="141554" y="55119"/>
                  <a:pt x="141719" y="55218"/>
                </a:cubicBezTo>
                <a:cubicBezTo>
                  <a:pt x="141752" y="55251"/>
                  <a:pt x="141818" y="55251"/>
                  <a:pt x="141885" y="55251"/>
                </a:cubicBezTo>
                <a:cubicBezTo>
                  <a:pt x="141951" y="55284"/>
                  <a:pt x="141984" y="55317"/>
                  <a:pt x="142050" y="55350"/>
                </a:cubicBezTo>
                <a:cubicBezTo>
                  <a:pt x="142083" y="55383"/>
                  <a:pt x="142149" y="55383"/>
                  <a:pt x="142216" y="55417"/>
                </a:cubicBezTo>
                <a:cubicBezTo>
                  <a:pt x="142315" y="55516"/>
                  <a:pt x="142315" y="55648"/>
                  <a:pt x="142414" y="55748"/>
                </a:cubicBezTo>
                <a:cubicBezTo>
                  <a:pt x="142480" y="55880"/>
                  <a:pt x="142646" y="55880"/>
                  <a:pt x="142745" y="56012"/>
                </a:cubicBezTo>
                <a:cubicBezTo>
                  <a:pt x="142745" y="56046"/>
                  <a:pt x="142778" y="56112"/>
                  <a:pt x="142811" y="56145"/>
                </a:cubicBezTo>
                <a:cubicBezTo>
                  <a:pt x="142845" y="56211"/>
                  <a:pt x="142845" y="56277"/>
                  <a:pt x="142845" y="56310"/>
                </a:cubicBezTo>
                <a:cubicBezTo>
                  <a:pt x="142878" y="56443"/>
                  <a:pt x="142878" y="56542"/>
                  <a:pt x="142878" y="56641"/>
                </a:cubicBezTo>
                <a:cubicBezTo>
                  <a:pt x="142878" y="56774"/>
                  <a:pt x="142878" y="56873"/>
                  <a:pt x="142845" y="56972"/>
                </a:cubicBezTo>
                <a:cubicBezTo>
                  <a:pt x="142799" y="56967"/>
                  <a:pt x="142753" y="56964"/>
                  <a:pt x="142706" y="56964"/>
                </a:cubicBezTo>
                <a:cubicBezTo>
                  <a:pt x="142478" y="56964"/>
                  <a:pt x="142236" y="57028"/>
                  <a:pt x="142017" y="57138"/>
                </a:cubicBezTo>
                <a:cubicBezTo>
                  <a:pt x="141951" y="57171"/>
                  <a:pt x="141984" y="57270"/>
                  <a:pt x="141918" y="57303"/>
                </a:cubicBezTo>
                <a:cubicBezTo>
                  <a:pt x="141851" y="57303"/>
                  <a:pt x="141785" y="57337"/>
                  <a:pt x="141752" y="57337"/>
                </a:cubicBezTo>
                <a:lnTo>
                  <a:pt x="141421" y="57337"/>
                </a:lnTo>
                <a:cubicBezTo>
                  <a:pt x="141322" y="57337"/>
                  <a:pt x="141289" y="57303"/>
                  <a:pt x="141189" y="57303"/>
                </a:cubicBezTo>
                <a:lnTo>
                  <a:pt x="140064" y="57303"/>
                </a:lnTo>
                <a:lnTo>
                  <a:pt x="140130" y="57502"/>
                </a:lnTo>
                <a:cubicBezTo>
                  <a:pt x="140229" y="57535"/>
                  <a:pt x="140329" y="57601"/>
                  <a:pt x="140428" y="57668"/>
                </a:cubicBezTo>
                <a:cubicBezTo>
                  <a:pt x="140494" y="57701"/>
                  <a:pt x="140560" y="57734"/>
                  <a:pt x="140593" y="57767"/>
                </a:cubicBezTo>
                <a:cubicBezTo>
                  <a:pt x="140627" y="57833"/>
                  <a:pt x="140660" y="57899"/>
                  <a:pt x="140693" y="57932"/>
                </a:cubicBezTo>
                <a:cubicBezTo>
                  <a:pt x="140726" y="57999"/>
                  <a:pt x="140726" y="58065"/>
                  <a:pt x="140759" y="58098"/>
                </a:cubicBezTo>
                <a:cubicBezTo>
                  <a:pt x="140792" y="58164"/>
                  <a:pt x="140858" y="58197"/>
                  <a:pt x="140925" y="58230"/>
                </a:cubicBezTo>
                <a:lnTo>
                  <a:pt x="141090" y="58230"/>
                </a:lnTo>
                <a:cubicBezTo>
                  <a:pt x="141189" y="58264"/>
                  <a:pt x="141322" y="58297"/>
                  <a:pt x="141421" y="58297"/>
                </a:cubicBezTo>
                <a:lnTo>
                  <a:pt x="142381" y="58297"/>
                </a:lnTo>
                <a:lnTo>
                  <a:pt x="142381" y="57701"/>
                </a:lnTo>
                <a:cubicBezTo>
                  <a:pt x="142447" y="57668"/>
                  <a:pt x="142514" y="57635"/>
                  <a:pt x="142613" y="57601"/>
                </a:cubicBezTo>
                <a:cubicBezTo>
                  <a:pt x="142712" y="57568"/>
                  <a:pt x="142811" y="57502"/>
                  <a:pt x="142911" y="57403"/>
                </a:cubicBezTo>
                <a:cubicBezTo>
                  <a:pt x="142977" y="57370"/>
                  <a:pt x="143010" y="57270"/>
                  <a:pt x="143076" y="57237"/>
                </a:cubicBezTo>
                <a:cubicBezTo>
                  <a:pt x="143097" y="57230"/>
                  <a:pt x="143115" y="57228"/>
                  <a:pt x="143131" y="57228"/>
                </a:cubicBezTo>
                <a:cubicBezTo>
                  <a:pt x="143174" y="57228"/>
                  <a:pt x="143199" y="57247"/>
                  <a:pt x="143220" y="57247"/>
                </a:cubicBezTo>
                <a:cubicBezTo>
                  <a:pt x="143228" y="57247"/>
                  <a:pt x="143235" y="57244"/>
                  <a:pt x="143242" y="57237"/>
                </a:cubicBezTo>
                <a:cubicBezTo>
                  <a:pt x="143275" y="57204"/>
                  <a:pt x="143275" y="57138"/>
                  <a:pt x="143275" y="57072"/>
                </a:cubicBezTo>
                <a:cubicBezTo>
                  <a:pt x="143341" y="56972"/>
                  <a:pt x="143341" y="56873"/>
                  <a:pt x="143374" y="56741"/>
                </a:cubicBezTo>
                <a:cubicBezTo>
                  <a:pt x="143374" y="56708"/>
                  <a:pt x="143374" y="56641"/>
                  <a:pt x="143407" y="56608"/>
                </a:cubicBezTo>
                <a:cubicBezTo>
                  <a:pt x="143440" y="56542"/>
                  <a:pt x="143507" y="56509"/>
                  <a:pt x="143573" y="56476"/>
                </a:cubicBezTo>
                <a:cubicBezTo>
                  <a:pt x="143595" y="56465"/>
                  <a:pt x="143613" y="56461"/>
                  <a:pt x="143630" y="56461"/>
                </a:cubicBezTo>
                <a:cubicBezTo>
                  <a:pt x="143665" y="56461"/>
                  <a:pt x="143694" y="56476"/>
                  <a:pt x="143738" y="56476"/>
                </a:cubicBezTo>
                <a:cubicBezTo>
                  <a:pt x="143805" y="56476"/>
                  <a:pt x="143904" y="56377"/>
                  <a:pt x="144036" y="56343"/>
                </a:cubicBezTo>
                <a:cubicBezTo>
                  <a:pt x="144036" y="56277"/>
                  <a:pt x="144069" y="56244"/>
                  <a:pt x="144069" y="56178"/>
                </a:cubicBezTo>
                <a:cubicBezTo>
                  <a:pt x="144069" y="56112"/>
                  <a:pt x="144036" y="56079"/>
                  <a:pt x="144036" y="56012"/>
                </a:cubicBezTo>
                <a:lnTo>
                  <a:pt x="144036" y="55847"/>
                </a:lnTo>
                <a:lnTo>
                  <a:pt x="143341" y="55847"/>
                </a:lnTo>
                <a:lnTo>
                  <a:pt x="143341" y="55648"/>
                </a:lnTo>
                <a:cubicBezTo>
                  <a:pt x="143341" y="55582"/>
                  <a:pt x="143374" y="55516"/>
                  <a:pt x="143374" y="55417"/>
                </a:cubicBezTo>
                <a:lnTo>
                  <a:pt x="144003" y="55417"/>
                </a:lnTo>
                <a:cubicBezTo>
                  <a:pt x="144169" y="55417"/>
                  <a:pt x="144202" y="55483"/>
                  <a:pt x="144334" y="55549"/>
                </a:cubicBezTo>
                <a:cubicBezTo>
                  <a:pt x="144400" y="55549"/>
                  <a:pt x="144467" y="55582"/>
                  <a:pt x="144500" y="55615"/>
                </a:cubicBezTo>
                <a:cubicBezTo>
                  <a:pt x="144566" y="55648"/>
                  <a:pt x="144566" y="55781"/>
                  <a:pt x="144665" y="55781"/>
                </a:cubicBezTo>
                <a:cubicBezTo>
                  <a:pt x="144765" y="55781"/>
                  <a:pt x="144765" y="55714"/>
                  <a:pt x="144831" y="55714"/>
                </a:cubicBezTo>
                <a:cubicBezTo>
                  <a:pt x="144732" y="55549"/>
                  <a:pt x="144665" y="55383"/>
                  <a:pt x="144632" y="55218"/>
                </a:cubicBezTo>
                <a:lnTo>
                  <a:pt x="144632" y="54887"/>
                </a:lnTo>
                <a:cubicBezTo>
                  <a:pt x="144533" y="54887"/>
                  <a:pt x="144467" y="54854"/>
                  <a:pt x="144400" y="54854"/>
                </a:cubicBezTo>
                <a:cubicBezTo>
                  <a:pt x="144367" y="54843"/>
                  <a:pt x="144342" y="54839"/>
                  <a:pt x="144321" y="54839"/>
                </a:cubicBezTo>
                <a:cubicBezTo>
                  <a:pt x="144279" y="54839"/>
                  <a:pt x="144257" y="54854"/>
                  <a:pt x="144235" y="54854"/>
                </a:cubicBezTo>
                <a:cubicBezTo>
                  <a:pt x="144169" y="54854"/>
                  <a:pt x="144136" y="54754"/>
                  <a:pt x="144069" y="54721"/>
                </a:cubicBezTo>
                <a:cubicBezTo>
                  <a:pt x="144003" y="54688"/>
                  <a:pt x="143937" y="54655"/>
                  <a:pt x="143904" y="54589"/>
                </a:cubicBezTo>
                <a:cubicBezTo>
                  <a:pt x="143838" y="54556"/>
                  <a:pt x="143805" y="54490"/>
                  <a:pt x="143738" y="54423"/>
                </a:cubicBezTo>
                <a:cubicBezTo>
                  <a:pt x="143705" y="54407"/>
                  <a:pt x="143680" y="54407"/>
                  <a:pt x="143656" y="54407"/>
                </a:cubicBezTo>
                <a:cubicBezTo>
                  <a:pt x="143631" y="54407"/>
                  <a:pt x="143606" y="54407"/>
                  <a:pt x="143573" y="54390"/>
                </a:cubicBezTo>
                <a:cubicBezTo>
                  <a:pt x="143507" y="54357"/>
                  <a:pt x="143474" y="54258"/>
                  <a:pt x="143407" y="54225"/>
                </a:cubicBezTo>
                <a:cubicBezTo>
                  <a:pt x="143393" y="54218"/>
                  <a:pt x="143379" y="54215"/>
                  <a:pt x="143366" y="54215"/>
                </a:cubicBezTo>
                <a:cubicBezTo>
                  <a:pt x="143328" y="54215"/>
                  <a:pt x="143293" y="54234"/>
                  <a:pt x="143267" y="54234"/>
                </a:cubicBezTo>
                <a:cubicBezTo>
                  <a:pt x="143257" y="54234"/>
                  <a:pt x="143249" y="54232"/>
                  <a:pt x="143242" y="54225"/>
                </a:cubicBezTo>
                <a:cubicBezTo>
                  <a:pt x="143209" y="54192"/>
                  <a:pt x="143176" y="54125"/>
                  <a:pt x="143109" y="54059"/>
                </a:cubicBezTo>
                <a:cubicBezTo>
                  <a:pt x="143076" y="54026"/>
                  <a:pt x="143109" y="53927"/>
                  <a:pt x="143076" y="53894"/>
                </a:cubicBezTo>
                <a:lnTo>
                  <a:pt x="142745" y="53894"/>
                </a:lnTo>
                <a:cubicBezTo>
                  <a:pt x="142712" y="53894"/>
                  <a:pt x="142646" y="53861"/>
                  <a:pt x="142613" y="53828"/>
                </a:cubicBezTo>
                <a:cubicBezTo>
                  <a:pt x="142547" y="53828"/>
                  <a:pt x="142480" y="53828"/>
                  <a:pt x="142447" y="53794"/>
                </a:cubicBezTo>
                <a:cubicBezTo>
                  <a:pt x="142381" y="53761"/>
                  <a:pt x="142414" y="53662"/>
                  <a:pt x="142348" y="53629"/>
                </a:cubicBezTo>
                <a:cubicBezTo>
                  <a:pt x="142315" y="53563"/>
                  <a:pt x="142249" y="53530"/>
                  <a:pt x="142182" y="53496"/>
                </a:cubicBezTo>
                <a:lnTo>
                  <a:pt x="142017" y="53496"/>
                </a:lnTo>
                <a:cubicBezTo>
                  <a:pt x="141984" y="53496"/>
                  <a:pt x="141918" y="53430"/>
                  <a:pt x="141851" y="53430"/>
                </a:cubicBezTo>
                <a:cubicBezTo>
                  <a:pt x="141840" y="53419"/>
                  <a:pt x="141826" y="53416"/>
                  <a:pt x="141809" y="53416"/>
                </a:cubicBezTo>
                <a:cubicBezTo>
                  <a:pt x="141774" y="53416"/>
                  <a:pt x="141730" y="53430"/>
                  <a:pt x="141686" y="53430"/>
                </a:cubicBezTo>
                <a:lnTo>
                  <a:pt x="141686" y="53265"/>
                </a:lnTo>
                <a:cubicBezTo>
                  <a:pt x="141686" y="53199"/>
                  <a:pt x="141818" y="53165"/>
                  <a:pt x="141818" y="53099"/>
                </a:cubicBezTo>
                <a:cubicBezTo>
                  <a:pt x="141818" y="53033"/>
                  <a:pt x="141785" y="53000"/>
                  <a:pt x="141785" y="52934"/>
                </a:cubicBezTo>
                <a:cubicBezTo>
                  <a:pt x="141785" y="52834"/>
                  <a:pt x="141719" y="52768"/>
                  <a:pt x="141653" y="52735"/>
                </a:cubicBezTo>
                <a:cubicBezTo>
                  <a:pt x="141587" y="52702"/>
                  <a:pt x="141587" y="52636"/>
                  <a:pt x="141487" y="52603"/>
                </a:cubicBezTo>
                <a:cubicBezTo>
                  <a:pt x="141322" y="52570"/>
                  <a:pt x="141156" y="52536"/>
                  <a:pt x="141024" y="52437"/>
                </a:cubicBezTo>
                <a:cubicBezTo>
                  <a:pt x="140958" y="52404"/>
                  <a:pt x="140991" y="52305"/>
                  <a:pt x="140925" y="52272"/>
                </a:cubicBezTo>
                <a:cubicBezTo>
                  <a:pt x="140918" y="52265"/>
                  <a:pt x="140908" y="52262"/>
                  <a:pt x="140896" y="52262"/>
                </a:cubicBezTo>
                <a:cubicBezTo>
                  <a:pt x="140864" y="52262"/>
                  <a:pt x="140819" y="52281"/>
                  <a:pt x="140788" y="52281"/>
                </a:cubicBezTo>
                <a:cubicBezTo>
                  <a:pt x="140776" y="52281"/>
                  <a:pt x="140766" y="52279"/>
                  <a:pt x="140759" y="52272"/>
                </a:cubicBezTo>
                <a:cubicBezTo>
                  <a:pt x="140726" y="52239"/>
                  <a:pt x="140726" y="52172"/>
                  <a:pt x="140726" y="52106"/>
                </a:cubicBezTo>
                <a:cubicBezTo>
                  <a:pt x="140693" y="52007"/>
                  <a:pt x="140693" y="51874"/>
                  <a:pt x="140726" y="51742"/>
                </a:cubicBezTo>
                <a:cubicBezTo>
                  <a:pt x="140593" y="51742"/>
                  <a:pt x="140494" y="51709"/>
                  <a:pt x="140362" y="51709"/>
                </a:cubicBezTo>
                <a:cubicBezTo>
                  <a:pt x="140229" y="51709"/>
                  <a:pt x="140130" y="51709"/>
                  <a:pt x="139998" y="51742"/>
                </a:cubicBezTo>
                <a:lnTo>
                  <a:pt x="139998" y="51312"/>
                </a:lnTo>
                <a:lnTo>
                  <a:pt x="140163" y="51146"/>
                </a:lnTo>
                <a:cubicBezTo>
                  <a:pt x="140196" y="51113"/>
                  <a:pt x="140329" y="51113"/>
                  <a:pt x="140329" y="51047"/>
                </a:cubicBezTo>
                <a:lnTo>
                  <a:pt x="140329" y="50947"/>
                </a:lnTo>
                <a:cubicBezTo>
                  <a:pt x="140329" y="50881"/>
                  <a:pt x="140296" y="50848"/>
                  <a:pt x="140262" y="50782"/>
                </a:cubicBezTo>
                <a:cubicBezTo>
                  <a:pt x="140262" y="50716"/>
                  <a:pt x="140130" y="50716"/>
                  <a:pt x="140130" y="50616"/>
                </a:cubicBezTo>
                <a:cubicBezTo>
                  <a:pt x="140130" y="50517"/>
                  <a:pt x="140163" y="50451"/>
                  <a:pt x="140229" y="50385"/>
                </a:cubicBezTo>
                <a:cubicBezTo>
                  <a:pt x="140276" y="50361"/>
                  <a:pt x="140340" y="50338"/>
                  <a:pt x="140408" y="50338"/>
                </a:cubicBezTo>
                <a:cubicBezTo>
                  <a:pt x="140436" y="50338"/>
                  <a:pt x="140465" y="50342"/>
                  <a:pt x="140494" y="50352"/>
                </a:cubicBezTo>
                <a:cubicBezTo>
                  <a:pt x="140560" y="50352"/>
                  <a:pt x="140660" y="50352"/>
                  <a:pt x="140726" y="50385"/>
                </a:cubicBezTo>
                <a:cubicBezTo>
                  <a:pt x="140792" y="50418"/>
                  <a:pt x="140858" y="50451"/>
                  <a:pt x="140891" y="50517"/>
                </a:cubicBezTo>
                <a:cubicBezTo>
                  <a:pt x="140925" y="50550"/>
                  <a:pt x="140891" y="50650"/>
                  <a:pt x="140925" y="50716"/>
                </a:cubicBezTo>
                <a:cubicBezTo>
                  <a:pt x="140991" y="50782"/>
                  <a:pt x="140958" y="50815"/>
                  <a:pt x="141024" y="50881"/>
                </a:cubicBezTo>
                <a:cubicBezTo>
                  <a:pt x="141031" y="50888"/>
                  <a:pt x="141039" y="50891"/>
                  <a:pt x="141049" y="50891"/>
                </a:cubicBezTo>
                <a:cubicBezTo>
                  <a:pt x="141075" y="50891"/>
                  <a:pt x="141110" y="50872"/>
                  <a:pt x="141148" y="50872"/>
                </a:cubicBezTo>
                <a:cubicBezTo>
                  <a:pt x="141161" y="50872"/>
                  <a:pt x="141175" y="50874"/>
                  <a:pt x="141189" y="50881"/>
                </a:cubicBezTo>
                <a:cubicBezTo>
                  <a:pt x="141222" y="50881"/>
                  <a:pt x="141289" y="50881"/>
                  <a:pt x="141322" y="50914"/>
                </a:cubicBezTo>
                <a:cubicBezTo>
                  <a:pt x="141388" y="50947"/>
                  <a:pt x="141421" y="50981"/>
                  <a:pt x="141487" y="51047"/>
                </a:cubicBezTo>
                <a:cubicBezTo>
                  <a:pt x="141554" y="51080"/>
                  <a:pt x="141554" y="51146"/>
                  <a:pt x="141620" y="51179"/>
                </a:cubicBezTo>
                <a:cubicBezTo>
                  <a:pt x="141653" y="51245"/>
                  <a:pt x="141719" y="51245"/>
                  <a:pt x="141785" y="51279"/>
                </a:cubicBezTo>
                <a:lnTo>
                  <a:pt x="141951" y="51279"/>
                </a:lnTo>
                <a:cubicBezTo>
                  <a:pt x="141984" y="51279"/>
                  <a:pt x="142050" y="51345"/>
                  <a:pt x="142116" y="51411"/>
                </a:cubicBezTo>
                <a:cubicBezTo>
                  <a:pt x="142182" y="51444"/>
                  <a:pt x="142216" y="51510"/>
                  <a:pt x="142216" y="51610"/>
                </a:cubicBezTo>
                <a:cubicBezTo>
                  <a:pt x="142282" y="51742"/>
                  <a:pt x="142249" y="51874"/>
                  <a:pt x="142348" y="51974"/>
                </a:cubicBezTo>
                <a:cubicBezTo>
                  <a:pt x="142359" y="51985"/>
                  <a:pt x="142377" y="51988"/>
                  <a:pt x="142398" y="51988"/>
                </a:cubicBezTo>
                <a:cubicBezTo>
                  <a:pt x="142440" y="51988"/>
                  <a:pt x="142491" y="51974"/>
                  <a:pt x="142514" y="51974"/>
                </a:cubicBezTo>
                <a:cubicBezTo>
                  <a:pt x="142613" y="52040"/>
                  <a:pt x="142745" y="52139"/>
                  <a:pt x="142845" y="52205"/>
                </a:cubicBezTo>
                <a:lnTo>
                  <a:pt x="143010" y="52305"/>
                </a:lnTo>
                <a:cubicBezTo>
                  <a:pt x="143076" y="52338"/>
                  <a:pt x="143076" y="52404"/>
                  <a:pt x="143109" y="52470"/>
                </a:cubicBezTo>
                <a:cubicBezTo>
                  <a:pt x="143209" y="52536"/>
                  <a:pt x="143341" y="52603"/>
                  <a:pt x="143507" y="52603"/>
                </a:cubicBezTo>
                <a:cubicBezTo>
                  <a:pt x="143606" y="52603"/>
                  <a:pt x="143738" y="52603"/>
                  <a:pt x="143805" y="52669"/>
                </a:cubicBezTo>
                <a:cubicBezTo>
                  <a:pt x="143904" y="52735"/>
                  <a:pt x="143805" y="52768"/>
                  <a:pt x="143871" y="52834"/>
                </a:cubicBezTo>
                <a:cubicBezTo>
                  <a:pt x="143904" y="52868"/>
                  <a:pt x="143937" y="52934"/>
                  <a:pt x="143970" y="53000"/>
                </a:cubicBezTo>
                <a:cubicBezTo>
                  <a:pt x="144036" y="53033"/>
                  <a:pt x="144069" y="53033"/>
                  <a:pt x="144136" y="53066"/>
                </a:cubicBezTo>
                <a:cubicBezTo>
                  <a:pt x="144268" y="53132"/>
                  <a:pt x="144334" y="53165"/>
                  <a:pt x="144467" y="53232"/>
                </a:cubicBezTo>
                <a:cubicBezTo>
                  <a:pt x="144698" y="53331"/>
                  <a:pt x="144732" y="53563"/>
                  <a:pt x="144963" y="53629"/>
                </a:cubicBezTo>
                <a:cubicBezTo>
                  <a:pt x="145063" y="53695"/>
                  <a:pt x="145195" y="53662"/>
                  <a:pt x="145294" y="53728"/>
                </a:cubicBezTo>
                <a:cubicBezTo>
                  <a:pt x="145327" y="53761"/>
                  <a:pt x="145394" y="53794"/>
                  <a:pt x="145460" y="53861"/>
                </a:cubicBezTo>
                <a:cubicBezTo>
                  <a:pt x="145460" y="53894"/>
                  <a:pt x="145460" y="53960"/>
                  <a:pt x="145493" y="54026"/>
                </a:cubicBezTo>
                <a:cubicBezTo>
                  <a:pt x="145493" y="54059"/>
                  <a:pt x="145592" y="54092"/>
                  <a:pt x="145592" y="54159"/>
                </a:cubicBezTo>
                <a:cubicBezTo>
                  <a:pt x="145592" y="54258"/>
                  <a:pt x="145559" y="54291"/>
                  <a:pt x="145526" y="54324"/>
                </a:cubicBezTo>
                <a:cubicBezTo>
                  <a:pt x="145493" y="54390"/>
                  <a:pt x="145394" y="54390"/>
                  <a:pt x="145360" y="54457"/>
                </a:cubicBezTo>
                <a:cubicBezTo>
                  <a:pt x="145327" y="54523"/>
                  <a:pt x="145360" y="54556"/>
                  <a:pt x="145360" y="54622"/>
                </a:cubicBezTo>
                <a:cubicBezTo>
                  <a:pt x="145327" y="54688"/>
                  <a:pt x="145327" y="54788"/>
                  <a:pt x="145327" y="54854"/>
                </a:cubicBezTo>
                <a:cubicBezTo>
                  <a:pt x="145294" y="54953"/>
                  <a:pt x="145327" y="55019"/>
                  <a:pt x="145360" y="55119"/>
                </a:cubicBezTo>
                <a:cubicBezTo>
                  <a:pt x="145427" y="55218"/>
                  <a:pt x="145658" y="55251"/>
                  <a:pt x="145658" y="55383"/>
                </a:cubicBezTo>
                <a:cubicBezTo>
                  <a:pt x="145658" y="55549"/>
                  <a:pt x="145592" y="55615"/>
                  <a:pt x="145592" y="55714"/>
                </a:cubicBezTo>
                <a:cubicBezTo>
                  <a:pt x="145658" y="55847"/>
                  <a:pt x="145725" y="55946"/>
                  <a:pt x="145824" y="56046"/>
                </a:cubicBezTo>
                <a:cubicBezTo>
                  <a:pt x="145857" y="56112"/>
                  <a:pt x="145857" y="56178"/>
                  <a:pt x="145890" y="56211"/>
                </a:cubicBezTo>
                <a:cubicBezTo>
                  <a:pt x="145912" y="56222"/>
                  <a:pt x="145931" y="56226"/>
                  <a:pt x="145948" y="56226"/>
                </a:cubicBezTo>
                <a:cubicBezTo>
                  <a:pt x="145982" y="56226"/>
                  <a:pt x="146012" y="56211"/>
                  <a:pt x="146056" y="56211"/>
                </a:cubicBezTo>
                <a:lnTo>
                  <a:pt x="146221" y="56211"/>
                </a:lnTo>
                <a:cubicBezTo>
                  <a:pt x="146321" y="56244"/>
                  <a:pt x="146420" y="56244"/>
                  <a:pt x="146552" y="56277"/>
                </a:cubicBezTo>
                <a:lnTo>
                  <a:pt x="146552" y="56939"/>
                </a:lnTo>
                <a:lnTo>
                  <a:pt x="146122" y="56939"/>
                </a:lnTo>
                <a:cubicBezTo>
                  <a:pt x="146122" y="56873"/>
                  <a:pt x="146188" y="56774"/>
                  <a:pt x="146122" y="56774"/>
                </a:cubicBezTo>
                <a:cubicBezTo>
                  <a:pt x="146089" y="56774"/>
                  <a:pt x="146023" y="56741"/>
                  <a:pt x="145956" y="56741"/>
                </a:cubicBezTo>
                <a:cubicBezTo>
                  <a:pt x="145890" y="56741"/>
                  <a:pt x="145857" y="56807"/>
                  <a:pt x="145791" y="56807"/>
                </a:cubicBezTo>
                <a:cubicBezTo>
                  <a:pt x="145824" y="56873"/>
                  <a:pt x="145824" y="56939"/>
                  <a:pt x="145857" y="56972"/>
                </a:cubicBezTo>
                <a:cubicBezTo>
                  <a:pt x="145857" y="57039"/>
                  <a:pt x="145923" y="57072"/>
                  <a:pt x="145956" y="57138"/>
                </a:cubicBezTo>
                <a:cubicBezTo>
                  <a:pt x="146023" y="57270"/>
                  <a:pt x="146089" y="57370"/>
                  <a:pt x="146221" y="57469"/>
                </a:cubicBezTo>
                <a:cubicBezTo>
                  <a:pt x="146254" y="57502"/>
                  <a:pt x="146321" y="57502"/>
                  <a:pt x="146387" y="57535"/>
                </a:cubicBezTo>
                <a:cubicBezTo>
                  <a:pt x="146420" y="57601"/>
                  <a:pt x="146486" y="57668"/>
                  <a:pt x="146519" y="57701"/>
                </a:cubicBezTo>
                <a:cubicBezTo>
                  <a:pt x="146585" y="57668"/>
                  <a:pt x="146652" y="57668"/>
                  <a:pt x="146685" y="57601"/>
                </a:cubicBezTo>
                <a:cubicBezTo>
                  <a:pt x="146751" y="57535"/>
                  <a:pt x="146685" y="57469"/>
                  <a:pt x="146751" y="57436"/>
                </a:cubicBezTo>
                <a:cubicBezTo>
                  <a:pt x="146784" y="57403"/>
                  <a:pt x="146850" y="57370"/>
                  <a:pt x="146916" y="57303"/>
                </a:cubicBezTo>
                <a:cubicBezTo>
                  <a:pt x="146916" y="57370"/>
                  <a:pt x="146916" y="57403"/>
                  <a:pt x="146949" y="57469"/>
                </a:cubicBezTo>
                <a:cubicBezTo>
                  <a:pt x="146949" y="57535"/>
                  <a:pt x="146949" y="57601"/>
                  <a:pt x="146983" y="57635"/>
                </a:cubicBezTo>
                <a:cubicBezTo>
                  <a:pt x="147049" y="57734"/>
                  <a:pt x="147247" y="57701"/>
                  <a:pt x="147314" y="57833"/>
                </a:cubicBezTo>
                <a:cubicBezTo>
                  <a:pt x="147380" y="57966"/>
                  <a:pt x="147247" y="58065"/>
                  <a:pt x="147281" y="58197"/>
                </a:cubicBezTo>
                <a:cubicBezTo>
                  <a:pt x="147247" y="58264"/>
                  <a:pt x="147247" y="58297"/>
                  <a:pt x="147281" y="58363"/>
                </a:cubicBezTo>
                <a:cubicBezTo>
                  <a:pt x="147281" y="58462"/>
                  <a:pt x="147380" y="58462"/>
                  <a:pt x="147479" y="58528"/>
                </a:cubicBezTo>
                <a:lnTo>
                  <a:pt x="148009" y="58528"/>
                </a:lnTo>
                <a:cubicBezTo>
                  <a:pt x="148042" y="58528"/>
                  <a:pt x="148108" y="58528"/>
                  <a:pt x="148174" y="58495"/>
                </a:cubicBezTo>
                <a:cubicBezTo>
                  <a:pt x="148207" y="58462"/>
                  <a:pt x="148207" y="58363"/>
                  <a:pt x="148241" y="58330"/>
                </a:cubicBezTo>
                <a:cubicBezTo>
                  <a:pt x="148274" y="58264"/>
                  <a:pt x="148373" y="58264"/>
                  <a:pt x="148406" y="58197"/>
                </a:cubicBezTo>
                <a:cubicBezTo>
                  <a:pt x="148439" y="58131"/>
                  <a:pt x="148406" y="58098"/>
                  <a:pt x="148406" y="58032"/>
                </a:cubicBezTo>
                <a:lnTo>
                  <a:pt x="148406" y="57866"/>
                </a:lnTo>
                <a:cubicBezTo>
                  <a:pt x="148406" y="57800"/>
                  <a:pt x="148340" y="57767"/>
                  <a:pt x="148340" y="57701"/>
                </a:cubicBezTo>
                <a:cubicBezTo>
                  <a:pt x="148340" y="57635"/>
                  <a:pt x="148406" y="57601"/>
                  <a:pt x="148439" y="57568"/>
                </a:cubicBezTo>
                <a:cubicBezTo>
                  <a:pt x="148472" y="57502"/>
                  <a:pt x="148538" y="57469"/>
                  <a:pt x="148605" y="57469"/>
                </a:cubicBezTo>
                <a:cubicBezTo>
                  <a:pt x="148671" y="57469"/>
                  <a:pt x="148704" y="57502"/>
                  <a:pt x="148770" y="57502"/>
                </a:cubicBezTo>
                <a:cubicBezTo>
                  <a:pt x="148836" y="57535"/>
                  <a:pt x="148836" y="57668"/>
                  <a:pt x="148936" y="57668"/>
                </a:cubicBezTo>
                <a:lnTo>
                  <a:pt x="149267" y="57668"/>
                </a:lnTo>
                <a:cubicBezTo>
                  <a:pt x="149333" y="57668"/>
                  <a:pt x="149399" y="57668"/>
                  <a:pt x="149465" y="57635"/>
                </a:cubicBezTo>
                <a:lnTo>
                  <a:pt x="149465" y="57270"/>
                </a:lnTo>
                <a:cubicBezTo>
                  <a:pt x="149465" y="57204"/>
                  <a:pt x="149499" y="57171"/>
                  <a:pt x="149499" y="57105"/>
                </a:cubicBezTo>
                <a:lnTo>
                  <a:pt x="149499" y="57039"/>
                </a:lnTo>
                <a:lnTo>
                  <a:pt x="149863" y="57039"/>
                </a:lnTo>
                <a:cubicBezTo>
                  <a:pt x="149896" y="57006"/>
                  <a:pt x="149962" y="57006"/>
                  <a:pt x="150028" y="56972"/>
                </a:cubicBezTo>
                <a:cubicBezTo>
                  <a:pt x="149962" y="56906"/>
                  <a:pt x="149929" y="56840"/>
                  <a:pt x="149896" y="56774"/>
                </a:cubicBezTo>
                <a:cubicBezTo>
                  <a:pt x="149830" y="56708"/>
                  <a:pt x="149796" y="56708"/>
                  <a:pt x="149730" y="56675"/>
                </a:cubicBezTo>
                <a:cubicBezTo>
                  <a:pt x="149664" y="56608"/>
                  <a:pt x="149631" y="56542"/>
                  <a:pt x="149565" y="56509"/>
                </a:cubicBezTo>
                <a:cubicBezTo>
                  <a:pt x="149543" y="56498"/>
                  <a:pt x="149521" y="56494"/>
                  <a:pt x="149499" y="56494"/>
                </a:cubicBezTo>
                <a:cubicBezTo>
                  <a:pt x="149454" y="56494"/>
                  <a:pt x="149410" y="56509"/>
                  <a:pt x="149366" y="56509"/>
                </a:cubicBezTo>
                <a:cubicBezTo>
                  <a:pt x="149366" y="56608"/>
                  <a:pt x="149399" y="56708"/>
                  <a:pt x="149399" y="56807"/>
                </a:cubicBezTo>
                <a:cubicBezTo>
                  <a:pt x="149399" y="56873"/>
                  <a:pt x="149366" y="56939"/>
                  <a:pt x="149366" y="56972"/>
                </a:cubicBezTo>
                <a:cubicBezTo>
                  <a:pt x="149300" y="56972"/>
                  <a:pt x="149263" y="56987"/>
                  <a:pt x="149226" y="56987"/>
                </a:cubicBezTo>
                <a:cubicBezTo>
                  <a:pt x="149208" y="56987"/>
                  <a:pt x="149190" y="56983"/>
                  <a:pt x="149167" y="56972"/>
                </a:cubicBezTo>
                <a:cubicBezTo>
                  <a:pt x="149101" y="56972"/>
                  <a:pt x="149035" y="56972"/>
                  <a:pt x="149002" y="56939"/>
                </a:cubicBezTo>
                <a:cubicBezTo>
                  <a:pt x="148936" y="56939"/>
                  <a:pt x="148936" y="56807"/>
                  <a:pt x="148870" y="56741"/>
                </a:cubicBezTo>
                <a:cubicBezTo>
                  <a:pt x="148803" y="56675"/>
                  <a:pt x="148737" y="56675"/>
                  <a:pt x="148704" y="56608"/>
                </a:cubicBezTo>
                <a:cubicBezTo>
                  <a:pt x="148704" y="56542"/>
                  <a:pt x="148704" y="56509"/>
                  <a:pt x="148704" y="56443"/>
                </a:cubicBezTo>
                <a:cubicBezTo>
                  <a:pt x="148704" y="56410"/>
                  <a:pt x="148671" y="56343"/>
                  <a:pt x="148671" y="56310"/>
                </a:cubicBezTo>
                <a:cubicBezTo>
                  <a:pt x="148671" y="56244"/>
                  <a:pt x="148638" y="56178"/>
                  <a:pt x="148638" y="56145"/>
                </a:cubicBezTo>
                <a:cubicBezTo>
                  <a:pt x="148605" y="56079"/>
                  <a:pt x="148605" y="56012"/>
                  <a:pt x="148538" y="55979"/>
                </a:cubicBezTo>
                <a:cubicBezTo>
                  <a:pt x="148505" y="55913"/>
                  <a:pt x="148439" y="55946"/>
                  <a:pt x="148373" y="55913"/>
                </a:cubicBezTo>
                <a:lnTo>
                  <a:pt x="148207" y="55913"/>
                </a:lnTo>
                <a:cubicBezTo>
                  <a:pt x="148174" y="55913"/>
                  <a:pt x="148108" y="55814"/>
                  <a:pt x="148075" y="55781"/>
                </a:cubicBezTo>
                <a:cubicBezTo>
                  <a:pt x="148009" y="55714"/>
                  <a:pt x="147910" y="55714"/>
                  <a:pt x="147910" y="55648"/>
                </a:cubicBezTo>
                <a:cubicBezTo>
                  <a:pt x="147876" y="55582"/>
                  <a:pt x="147876" y="55516"/>
                  <a:pt x="147910" y="55483"/>
                </a:cubicBezTo>
                <a:lnTo>
                  <a:pt x="147910" y="55317"/>
                </a:lnTo>
                <a:cubicBezTo>
                  <a:pt x="147910" y="55251"/>
                  <a:pt x="147976" y="55218"/>
                  <a:pt x="148009" y="55152"/>
                </a:cubicBezTo>
                <a:lnTo>
                  <a:pt x="148174" y="55251"/>
                </a:lnTo>
                <a:cubicBezTo>
                  <a:pt x="148241" y="55251"/>
                  <a:pt x="148274" y="55317"/>
                  <a:pt x="148340" y="55350"/>
                </a:cubicBezTo>
                <a:cubicBezTo>
                  <a:pt x="148406" y="55383"/>
                  <a:pt x="148439" y="55483"/>
                  <a:pt x="148505" y="55483"/>
                </a:cubicBezTo>
                <a:lnTo>
                  <a:pt x="149167" y="55483"/>
                </a:lnTo>
                <a:cubicBezTo>
                  <a:pt x="149234" y="55483"/>
                  <a:pt x="149234" y="55383"/>
                  <a:pt x="149333" y="55350"/>
                </a:cubicBezTo>
                <a:cubicBezTo>
                  <a:pt x="149267" y="55317"/>
                  <a:pt x="149267" y="55251"/>
                  <a:pt x="149201" y="55185"/>
                </a:cubicBezTo>
                <a:cubicBezTo>
                  <a:pt x="149167" y="55168"/>
                  <a:pt x="149143" y="55168"/>
                  <a:pt x="149118" y="55168"/>
                </a:cubicBezTo>
                <a:cubicBezTo>
                  <a:pt x="149093" y="55168"/>
                  <a:pt x="149068" y="55168"/>
                  <a:pt x="149035" y="55152"/>
                </a:cubicBezTo>
                <a:cubicBezTo>
                  <a:pt x="149068" y="55085"/>
                  <a:pt x="149101" y="55052"/>
                  <a:pt x="149167" y="54986"/>
                </a:cubicBezTo>
                <a:cubicBezTo>
                  <a:pt x="149201" y="54920"/>
                  <a:pt x="149234" y="54854"/>
                  <a:pt x="149333" y="54821"/>
                </a:cubicBezTo>
                <a:lnTo>
                  <a:pt x="150061" y="54821"/>
                </a:lnTo>
                <a:cubicBezTo>
                  <a:pt x="150094" y="54821"/>
                  <a:pt x="150161" y="54854"/>
                  <a:pt x="150227" y="54854"/>
                </a:cubicBezTo>
                <a:cubicBezTo>
                  <a:pt x="150260" y="54887"/>
                  <a:pt x="150326" y="54920"/>
                  <a:pt x="150392" y="54953"/>
                </a:cubicBezTo>
                <a:cubicBezTo>
                  <a:pt x="150459" y="54986"/>
                  <a:pt x="150459" y="55085"/>
                  <a:pt x="150525" y="55119"/>
                </a:cubicBezTo>
                <a:lnTo>
                  <a:pt x="150690" y="55119"/>
                </a:lnTo>
                <a:cubicBezTo>
                  <a:pt x="150756" y="55119"/>
                  <a:pt x="150823" y="55119"/>
                  <a:pt x="150856" y="55152"/>
                </a:cubicBezTo>
                <a:cubicBezTo>
                  <a:pt x="150922" y="55185"/>
                  <a:pt x="150889" y="55251"/>
                  <a:pt x="150922" y="55317"/>
                </a:cubicBezTo>
                <a:cubicBezTo>
                  <a:pt x="150922" y="55350"/>
                  <a:pt x="150889" y="55450"/>
                  <a:pt x="150922" y="55483"/>
                </a:cubicBezTo>
                <a:cubicBezTo>
                  <a:pt x="150922" y="55499"/>
                  <a:pt x="150947" y="55499"/>
                  <a:pt x="150976" y="55499"/>
                </a:cubicBezTo>
                <a:cubicBezTo>
                  <a:pt x="151005" y="55499"/>
                  <a:pt x="151038" y="55499"/>
                  <a:pt x="151054" y="55516"/>
                </a:cubicBezTo>
                <a:cubicBezTo>
                  <a:pt x="151121" y="55549"/>
                  <a:pt x="151187" y="55615"/>
                  <a:pt x="151220" y="55648"/>
                </a:cubicBezTo>
                <a:lnTo>
                  <a:pt x="151187" y="55814"/>
                </a:lnTo>
                <a:cubicBezTo>
                  <a:pt x="151154" y="55814"/>
                  <a:pt x="151088" y="55814"/>
                  <a:pt x="151021" y="55847"/>
                </a:cubicBezTo>
                <a:cubicBezTo>
                  <a:pt x="150988" y="55880"/>
                  <a:pt x="150856" y="55913"/>
                  <a:pt x="150856" y="56012"/>
                </a:cubicBezTo>
                <a:cubicBezTo>
                  <a:pt x="150856" y="56178"/>
                  <a:pt x="150922" y="56310"/>
                  <a:pt x="151021" y="56410"/>
                </a:cubicBezTo>
                <a:cubicBezTo>
                  <a:pt x="151121" y="56509"/>
                  <a:pt x="151253" y="56509"/>
                  <a:pt x="151352" y="56575"/>
                </a:cubicBezTo>
                <a:cubicBezTo>
                  <a:pt x="151452" y="56675"/>
                  <a:pt x="151485" y="56873"/>
                  <a:pt x="151485" y="57039"/>
                </a:cubicBezTo>
                <a:cubicBezTo>
                  <a:pt x="151485" y="57072"/>
                  <a:pt x="151452" y="57072"/>
                  <a:pt x="151452" y="57105"/>
                </a:cubicBezTo>
                <a:cubicBezTo>
                  <a:pt x="151452" y="57138"/>
                  <a:pt x="151485" y="57204"/>
                  <a:pt x="151485" y="57270"/>
                </a:cubicBezTo>
                <a:cubicBezTo>
                  <a:pt x="151485" y="57337"/>
                  <a:pt x="151452" y="57370"/>
                  <a:pt x="151452" y="57436"/>
                </a:cubicBezTo>
                <a:lnTo>
                  <a:pt x="151452" y="57568"/>
                </a:lnTo>
                <a:cubicBezTo>
                  <a:pt x="151452" y="57635"/>
                  <a:pt x="151452" y="57701"/>
                  <a:pt x="151485" y="57734"/>
                </a:cubicBezTo>
                <a:cubicBezTo>
                  <a:pt x="151518" y="57833"/>
                  <a:pt x="151584" y="57833"/>
                  <a:pt x="151617" y="57899"/>
                </a:cubicBezTo>
                <a:cubicBezTo>
                  <a:pt x="151650" y="57932"/>
                  <a:pt x="151650" y="57966"/>
                  <a:pt x="151683" y="57999"/>
                </a:cubicBezTo>
                <a:cubicBezTo>
                  <a:pt x="151716" y="58032"/>
                  <a:pt x="151716" y="58065"/>
                  <a:pt x="151750" y="58098"/>
                </a:cubicBezTo>
                <a:cubicBezTo>
                  <a:pt x="151766" y="58115"/>
                  <a:pt x="151774" y="58115"/>
                  <a:pt x="151783" y="58115"/>
                </a:cubicBezTo>
                <a:cubicBezTo>
                  <a:pt x="151791" y="58115"/>
                  <a:pt x="151799" y="58115"/>
                  <a:pt x="151816" y="58131"/>
                </a:cubicBezTo>
                <a:cubicBezTo>
                  <a:pt x="151849" y="58164"/>
                  <a:pt x="151849" y="58197"/>
                  <a:pt x="151882" y="58197"/>
                </a:cubicBezTo>
                <a:cubicBezTo>
                  <a:pt x="151915" y="58230"/>
                  <a:pt x="151948" y="58264"/>
                  <a:pt x="151981" y="58297"/>
                </a:cubicBezTo>
                <a:cubicBezTo>
                  <a:pt x="152014" y="58297"/>
                  <a:pt x="152048" y="58330"/>
                  <a:pt x="152081" y="58363"/>
                </a:cubicBezTo>
                <a:cubicBezTo>
                  <a:pt x="152114" y="58396"/>
                  <a:pt x="152147" y="58429"/>
                  <a:pt x="152147" y="58462"/>
                </a:cubicBezTo>
                <a:cubicBezTo>
                  <a:pt x="152147" y="58528"/>
                  <a:pt x="152147" y="58561"/>
                  <a:pt x="152114" y="58628"/>
                </a:cubicBezTo>
                <a:cubicBezTo>
                  <a:pt x="152114" y="58661"/>
                  <a:pt x="152081" y="58661"/>
                  <a:pt x="152048" y="58694"/>
                </a:cubicBezTo>
                <a:cubicBezTo>
                  <a:pt x="152014" y="58727"/>
                  <a:pt x="152014" y="58760"/>
                  <a:pt x="152014" y="58793"/>
                </a:cubicBezTo>
                <a:cubicBezTo>
                  <a:pt x="151981" y="58826"/>
                  <a:pt x="151981" y="58859"/>
                  <a:pt x="151981" y="58892"/>
                </a:cubicBezTo>
                <a:lnTo>
                  <a:pt x="151981" y="59025"/>
                </a:lnTo>
                <a:cubicBezTo>
                  <a:pt x="151948" y="59124"/>
                  <a:pt x="151948" y="59190"/>
                  <a:pt x="151981" y="59257"/>
                </a:cubicBezTo>
                <a:cubicBezTo>
                  <a:pt x="151981" y="59290"/>
                  <a:pt x="151981" y="59323"/>
                  <a:pt x="152014" y="59356"/>
                </a:cubicBezTo>
                <a:cubicBezTo>
                  <a:pt x="152014" y="59389"/>
                  <a:pt x="152048" y="59422"/>
                  <a:pt x="152081" y="59422"/>
                </a:cubicBezTo>
                <a:cubicBezTo>
                  <a:pt x="152114" y="59422"/>
                  <a:pt x="152147" y="59488"/>
                  <a:pt x="152180" y="59488"/>
                </a:cubicBezTo>
                <a:cubicBezTo>
                  <a:pt x="152213" y="59488"/>
                  <a:pt x="152312" y="59389"/>
                  <a:pt x="152345" y="59323"/>
                </a:cubicBezTo>
                <a:cubicBezTo>
                  <a:pt x="152379" y="59224"/>
                  <a:pt x="152345" y="59257"/>
                  <a:pt x="152345" y="59224"/>
                </a:cubicBezTo>
                <a:cubicBezTo>
                  <a:pt x="152345" y="59190"/>
                  <a:pt x="152379" y="59157"/>
                  <a:pt x="152379" y="59124"/>
                </a:cubicBezTo>
                <a:cubicBezTo>
                  <a:pt x="152379" y="59091"/>
                  <a:pt x="152379" y="59058"/>
                  <a:pt x="152412" y="59025"/>
                </a:cubicBezTo>
                <a:cubicBezTo>
                  <a:pt x="152412" y="58959"/>
                  <a:pt x="152412" y="58859"/>
                  <a:pt x="152412" y="58793"/>
                </a:cubicBezTo>
                <a:cubicBezTo>
                  <a:pt x="152412" y="58760"/>
                  <a:pt x="152379" y="58727"/>
                  <a:pt x="152379" y="58694"/>
                </a:cubicBezTo>
                <a:cubicBezTo>
                  <a:pt x="152379" y="58595"/>
                  <a:pt x="152379" y="58561"/>
                  <a:pt x="152412" y="58462"/>
                </a:cubicBezTo>
                <a:lnTo>
                  <a:pt x="152677" y="58462"/>
                </a:lnTo>
                <a:cubicBezTo>
                  <a:pt x="152710" y="58495"/>
                  <a:pt x="152710" y="58528"/>
                  <a:pt x="152743" y="58528"/>
                </a:cubicBezTo>
                <a:cubicBezTo>
                  <a:pt x="152776" y="58561"/>
                  <a:pt x="152776" y="58595"/>
                  <a:pt x="152809" y="58628"/>
                </a:cubicBezTo>
                <a:cubicBezTo>
                  <a:pt x="152842" y="58628"/>
                  <a:pt x="152875" y="58661"/>
                  <a:pt x="152875" y="58694"/>
                </a:cubicBezTo>
                <a:cubicBezTo>
                  <a:pt x="152941" y="58727"/>
                  <a:pt x="153008" y="58793"/>
                  <a:pt x="153074" y="58859"/>
                </a:cubicBezTo>
                <a:cubicBezTo>
                  <a:pt x="153107" y="58859"/>
                  <a:pt x="153140" y="58892"/>
                  <a:pt x="153140" y="58926"/>
                </a:cubicBezTo>
                <a:lnTo>
                  <a:pt x="153239" y="59025"/>
                </a:lnTo>
                <a:cubicBezTo>
                  <a:pt x="153239" y="59058"/>
                  <a:pt x="153272" y="59091"/>
                  <a:pt x="153305" y="59124"/>
                </a:cubicBezTo>
                <a:cubicBezTo>
                  <a:pt x="153339" y="59124"/>
                  <a:pt x="153339" y="59124"/>
                  <a:pt x="153372" y="59157"/>
                </a:cubicBezTo>
                <a:lnTo>
                  <a:pt x="153769" y="59157"/>
                </a:lnTo>
                <a:cubicBezTo>
                  <a:pt x="153835" y="59157"/>
                  <a:pt x="153835" y="59224"/>
                  <a:pt x="153868" y="59224"/>
                </a:cubicBezTo>
                <a:cubicBezTo>
                  <a:pt x="153934" y="59257"/>
                  <a:pt x="153968" y="59257"/>
                  <a:pt x="154034" y="59257"/>
                </a:cubicBezTo>
                <a:lnTo>
                  <a:pt x="154133" y="59257"/>
                </a:lnTo>
                <a:cubicBezTo>
                  <a:pt x="154166" y="59257"/>
                  <a:pt x="154199" y="59224"/>
                  <a:pt x="154199" y="59190"/>
                </a:cubicBezTo>
                <a:cubicBezTo>
                  <a:pt x="154232" y="59190"/>
                  <a:pt x="154266" y="59190"/>
                  <a:pt x="154299" y="59157"/>
                </a:cubicBezTo>
                <a:cubicBezTo>
                  <a:pt x="154299" y="59124"/>
                  <a:pt x="154299" y="59091"/>
                  <a:pt x="154299" y="59058"/>
                </a:cubicBezTo>
                <a:lnTo>
                  <a:pt x="154299" y="58992"/>
                </a:lnTo>
                <a:cubicBezTo>
                  <a:pt x="154299" y="58959"/>
                  <a:pt x="154266" y="58859"/>
                  <a:pt x="154266" y="58760"/>
                </a:cubicBezTo>
                <a:cubicBezTo>
                  <a:pt x="154266" y="58727"/>
                  <a:pt x="154266" y="58661"/>
                  <a:pt x="154266" y="58628"/>
                </a:cubicBezTo>
                <a:cubicBezTo>
                  <a:pt x="154266" y="58595"/>
                  <a:pt x="154332" y="58595"/>
                  <a:pt x="154365" y="58561"/>
                </a:cubicBezTo>
                <a:lnTo>
                  <a:pt x="154398" y="58462"/>
                </a:lnTo>
                <a:cubicBezTo>
                  <a:pt x="154431" y="58429"/>
                  <a:pt x="154464" y="58429"/>
                  <a:pt x="154530" y="58396"/>
                </a:cubicBezTo>
                <a:cubicBezTo>
                  <a:pt x="154597" y="58363"/>
                  <a:pt x="154663" y="58363"/>
                  <a:pt x="154729" y="58363"/>
                </a:cubicBezTo>
                <a:cubicBezTo>
                  <a:pt x="154828" y="58363"/>
                  <a:pt x="154894" y="58363"/>
                  <a:pt x="154961" y="58429"/>
                </a:cubicBezTo>
                <a:cubicBezTo>
                  <a:pt x="154994" y="58429"/>
                  <a:pt x="155027" y="58462"/>
                  <a:pt x="155060" y="58462"/>
                </a:cubicBezTo>
                <a:cubicBezTo>
                  <a:pt x="155093" y="58528"/>
                  <a:pt x="155126" y="58595"/>
                  <a:pt x="155192" y="58628"/>
                </a:cubicBezTo>
                <a:lnTo>
                  <a:pt x="155259" y="58694"/>
                </a:lnTo>
                <a:cubicBezTo>
                  <a:pt x="155325" y="58760"/>
                  <a:pt x="155391" y="58793"/>
                  <a:pt x="155424" y="58826"/>
                </a:cubicBezTo>
                <a:cubicBezTo>
                  <a:pt x="155490" y="58859"/>
                  <a:pt x="155523" y="58892"/>
                  <a:pt x="155557" y="58926"/>
                </a:cubicBezTo>
                <a:cubicBezTo>
                  <a:pt x="155590" y="58926"/>
                  <a:pt x="155590" y="58992"/>
                  <a:pt x="155623" y="58992"/>
                </a:cubicBezTo>
                <a:cubicBezTo>
                  <a:pt x="155656" y="59025"/>
                  <a:pt x="155656" y="59058"/>
                  <a:pt x="155689" y="59058"/>
                </a:cubicBezTo>
                <a:cubicBezTo>
                  <a:pt x="155722" y="59058"/>
                  <a:pt x="155755" y="59091"/>
                  <a:pt x="155788" y="59091"/>
                </a:cubicBezTo>
                <a:cubicBezTo>
                  <a:pt x="155821" y="59124"/>
                  <a:pt x="155855" y="59124"/>
                  <a:pt x="155888" y="59124"/>
                </a:cubicBezTo>
                <a:lnTo>
                  <a:pt x="156980" y="59124"/>
                </a:lnTo>
                <a:lnTo>
                  <a:pt x="156980" y="58826"/>
                </a:lnTo>
                <a:lnTo>
                  <a:pt x="156980" y="58694"/>
                </a:lnTo>
                <a:cubicBezTo>
                  <a:pt x="156980" y="58661"/>
                  <a:pt x="156980" y="58628"/>
                  <a:pt x="156980" y="58595"/>
                </a:cubicBezTo>
                <a:cubicBezTo>
                  <a:pt x="156980" y="58528"/>
                  <a:pt x="156980" y="58462"/>
                  <a:pt x="156980" y="58396"/>
                </a:cubicBezTo>
                <a:cubicBezTo>
                  <a:pt x="157046" y="58396"/>
                  <a:pt x="157079" y="58429"/>
                  <a:pt x="157112" y="58429"/>
                </a:cubicBezTo>
                <a:lnTo>
                  <a:pt x="157212" y="58429"/>
                </a:lnTo>
                <a:cubicBezTo>
                  <a:pt x="157245" y="58429"/>
                  <a:pt x="157278" y="58396"/>
                  <a:pt x="157278" y="58396"/>
                </a:cubicBezTo>
                <a:lnTo>
                  <a:pt x="157410" y="58396"/>
                </a:lnTo>
                <a:cubicBezTo>
                  <a:pt x="157510" y="58396"/>
                  <a:pt x="157609" y="58429"/>
                  <a:pt x="157708" y="58462"/>
                </a:cubicBezTo>
                <a:cubicBezTo>
                  <a:pt x="157775" y="58495"/>
                  <a:pt x="157741" y="58595"/>
                  <a:pt x="157808" y="58628"/>
                </a:cubicBezTo>
                <a:cubicBezTo>
                  <a:pt x="157874" y="58661"/>
                  <a:pt x="157874" y="58661"/>
                  <a:pt x="157907" y="58661"/>
                </a:cubicBezTo>
                <a:cubicBezTo>
                  <a:pt x="157940" y="58677"/>
                  <a:pt x="157965" y="58686"/>
                  <a:pt x="157990" y="58686"/>
                </a:cubicBezTo>
                <a:cubicBezTo>
                  <a:pt x="158015" y="58686"/>
                  <a:pt x="158039" y="58677"/>
                  <a:pt x="158072" y="58661"/>
                </a:cubicBezTo>
                <a:lnTo>
                  <a:pt x="158172" y="58661"/>
                </a:lnTo>
                <a:cubicBezTo>
                  <a:pt x="158205" y="58661"/>
                  <a:pt x="158238" y="58661"/>
                  <a:pt x="158238" y="58628"/>
                </a:cubicBezTo>
                <a:cubicBezTo>
                  <a:pt x="158271" y="58628"/>
                  <a:pt x="158271" y="58561"/>
                  <a:pt x="158304" y="58561"/>
                </a:cubicBezTo>
                <a:cubicBezTo>
                  <a:pt x="158304" y="58528"/>
                  <a:pt x="158337" y="58495"/>
                  <a:pt x="158370" y="58495"/>
                </a:cubicBezTo>
                <a:cubicBezTo>
                  <a:pt x="158381" y="58484"/>
                  <a:pt x="158393" y="58481"/>
                  <a:pt x="158402" y="58481"/>
                </a:cubicBezTo>
                <a:cubicBezTo>
                  <a:pt x="158422" y="58481"/>
                  <a:pt x="158437" y="58495"/>
                  <a:pt x="158437" y="58495"/>
                </a:cubicBezTo>
                <a:cubicBezTo>
                  <a:pt x="158470" y="58528"/>
                  <a:pt x="158470" y="58628"/>
                  <a:pt x="158503" y="58661"/>
                </a:cubicBezTo>
                <a:cubicBezTo>
                  <a:pt x="158515" y="58685"/>
                  <a:pt x="158527" y="58692"/>
                  <a:pt x="158540" y="58692"/>
                </a:cubicBezTo>
                <a:cubicBezTo>
                  <a:pt x="158553" y="58692"/>
                  <a:pt x="158566" y="58684"/>
                  <a:pt x="158580" y="58684"/>
                </a:cubicBezTo>
                <a:cubicBezTo>
                  <a:pt x="158587" y="58684"/>
                  <a:pt x="158595" y="58686"/>
                  <a:pt x="158602" y="58694"/>
                </a:cubicBezTo>
                <a:cubicBezTo>
                  <a:pt x="158602" y="58727"/>
                  <a:pt x="158602" y="58760"/>
                  <a:pt x="158602" y="58793"/>
                </a:cubicBezTo>
                <a:cubicBezTo>
                  <a:pt x="158635" y="58859"/>
                  <a:pt x="158635" y="58892"/>
                  <a:pt x="158602" y="58959"/>
                </a:cubicBezTo>
                <a:cubicBezTo>
                  <a:pt x="158635" y="59058"/>
                  <a:pt x="158602" y="59124"/>
                  <a:pt x="158602" y="59224"/>
                </a:cubicBezTo>
                <a:cubicBezTo>
                  <a:pt x="158602" y="59257"/>
                  <a:pt x="158536" y="59290"/>
                  <a:pt x="158536" y="59323"/>
                </a:cubicBezTo>
                <a:cubicBezTo>
                  <a:pt x="158503" y="59389"/>
                  <a:pt x="158470" y="59455"/>
                  <a:pt x="158437" y="59555"/>
                </a:cubicBezTo>
                <a:cubicBezTo>
                  <a:pt x="158437" y="59654"/>
                  <a:pt x="158404" y="59720"/>
                  <a:pt x="158404" y="59853"/>
                </a:cubicBezTo>
                <a:lnTo>
                  <a:pt x="158404" y="60018"/>
                </a:lnTo>
                <a:cubicBezTo>
                  <a:pt x="158404" y="60051"/>
                  <a:pt x="158404" y="60084"/>
                  <a:pt x="158437" y="60150"/>
                </a:cubicBezTo>
                <a:cubicBezTo>
                  <a:pt x="158437" y="60150"/>
                  <a:pt x="158470" y="60184"/>
                  <a:pt x="158470" y="60217"/>
                </a:cubicBezTo>
                <a:cubicBezTo>
                  <a:pt x="158470" y="60250"/>
                  <a:pt x="158470" y="60283"/>
                  <a:pt x="158470" y="60283"/>
                </a:cubicBezTo>
                <a:cubicBezTo>
                  <a:pt x="158470" y="60349"/>
                  <a:pt x="158536" y="60382"/>
                  <a:pt x="158536" y="60415"/>
                </a:cubicBezTo>
                <a:cubicBezTo>
                  <a:pt x="158569" y="60448"/>
                  <a:pt x="158569" y="60515"/>
                  <a:pt x="158536" y="60548"/>
                </a:cubicBezTo>
                <a:cubicBezTo>
                  <a:pt x="158569" y="60581"/>
                  <a:pt x="158569" y="60647"/>
                  <a:pt x="158536" y="60680"/>
                </a:cubicBezTo>
                <a:cubicBezTo>
                  <a:pt x="158536" y="60713"/>
                  <a:pt x="158503" y="60746"/>
                  <a:pt x="158470" y="60779"/>
                </a:cubicBezTo>
                <a:cubicBezTo>
                  <a:pt x="158453" y="60796"/>
                  <a:pt x="158437" y="60796"/>
                  <a:pt x="158424" y="60796"/>
                </a:cubicBezTo>
                <a:cubicBezTo>
                  <a:pt x="158412" y="60796"/>
                  <a:pt x="158404" y="60796"/>
                  <a:pt x="158404" y="60813"/>
                </a:cubicBezTo>
                <a:cubicBezTo>
                  <a:pt x="158370" y="60879"/>
                  <a:pt x="158337" y="60879"/>
                  <a:pt x="158337" y="60912"/>
                </a:cubicBezTo>
                <a:cubicBezTo>
                  <a:pt x="158337" y="60978"/>
                  <a:pt x="158337" y="61044"/>
                  <a:pt x="158337" y="61077"/>
                </a:cubicBezTo>
                <a:cubicBezTo>
                  <a:pt x="158337" y="61110"/>
                  <a:pt x="158337" y="61177"/>
                  <a:pt x="158304" y="61177"/>
                </a:cubicBezTo>
                <a:cubicBezTo>
                  <a:pt x="158304" y="61210"/>
                  <a:pt x="158271" y="61243"/>
                  <a:pt x="158238" y="61276"/>
                </a:cubicBezTo>
                <a:cubicBezTo>
                  <a:pt x="158205" y="61342"/>
                  <a:pt x="158139" y="61408"/>
                  <a:pt x="158106" y="61475"/>
                </a:cubicBezTo>
                <a:cubicBezTo>
                  <a:pt x="158106" y="61541"/>
                  <a:pt x="158072" y="61574"/>
                  <a:pt x="158039" y="61640"/>
                </a:cubicBezTo>
                <a:cubicBezTo>
                  <a:pt x="158006" y="61706"/>
                  <a:pt x="157940" y="61739"/>
                  <a:pt x="157874" y="61773"/>
                </a:cubicBezTo>
                <a:cubicBezTo>
                  <a:pt x="157841" y="61773"/>
                  <a:pt x="157808" y="61806"/>
                  <a:pt x="157775" y="61806"/>
                </a:cubicBezTo>
                <a:lnTo>
                  <a:pt x="157675" y="61872"/>
                </a:lnTo>
                <a:cubicBezTo>
                  <a:pt x="157642" y="61905"/>
                  <a:pt x="157609" y="61938"/>
                  <a:pt x="157609" y="61971"/>
                </a:cubicBezTo>
                <a:cubicBezTo>
                  <a:pt x="157609" y="62004"/>
                  <a:pt x="157609" y="62004"/>
                  <a:pt x="157609" y="62037"/>
                </a:cubicBezTo>
                <a:cubicBezTo>
                  <a:pt x="157576" y="62104"/>
                  <a:pt x="157576" y="62170"/>
                  <a:pt x="157576" y="62203"/>
                </a:cubicBezTo>
                <a:cubicBezTo>
                  <a:pt x="157543" y="62335"/>
                  <a:pt x="157510" y="62468"/>
                  <a:pt x="157444" y="62600"/>
                </a:cubicBezTo>
                <a:cubicBezTo>
                  <a:pt x="157410" y="62666"/>
                  <a:pt x="157410" y="62733"/>
                  <a:pt x="157377" y="62832"/>
                </a:cubicBezTo>
                <a:cubicBezTo>
                  <a:pt x="157344" y="62898"/>
                  <a:pt x="157278" y="62964"/>
                  <a:pt x="157212" y="63031"/>
                </a:cubicBezTo>
                <a:cubicBezTo>
                  <a:pt x="157212" y="63031"/>
                  <a:pt x="157179" y="63064"/>
                  <a:pt x="157146" y="63097"/>
                </a:cubicBezTo>
                <a:cubicBezTo>
                  <a:pt x="157112" y="63097"/>
                  <a:pt x="157112" y="63130"/>
                  <a:pt x="157079" y="63163"/>
                </a:cubicBezTo>
                <a:cubicBezTo>
                  <a:pt x="157046" y="63196"/>
                  <a:pt x="157013" y="63229"/>
                  <a:pt x="156980" y="63229"/>
                </a:cubicBezTo>
                <a:lnTo>
                  <a:pt x="156715" y="63229"/>
                </a:lnTo>
                <a:cubicBezTo>
                  <a:pt x="156649" y="63229"/>
                  <a:pt x="156616" y="63262"/>
                  <a:pt x="156550" y="63295"/>
                </a:cubicBezTo>
                <a:lnTo>
                  <a:pt x="156384" y="63295"/>
                </a:lnTo>
                <a:cubicBezTo>
                  <a:pt x="156351" y="63328"/>
                  <a:pt x="156318" y="63328"/>
                  <a:pt x="156285" y="63328"/>
                </a:cubicBezTo>
                <a:cubicBezTo>
                  <a:pt x="156252" y="63328"/>
                  <a:pt x="156219" y="63362"/>
                  <a:pt x="156219" y="63362"/>
                </a:cubicBezTo>
                <a:cubicBezTo>
                  <a:pt x="156186" y="63362"/>
                  <a:pt x="156152" y="63461"/>
                  <a:pt x="156119" y="63461"/>
                </a:cubicBezTo>
                <a:lnTo>
                  <a:pt x="155954" y="63461"/>
                </a:lnTo>
                <a:cubicBezTo>
                  <a:pt x="155921" y="63461"/>
                  <a:pt x="155921" y="63395"/>
                  <a:pt x="155888" y="63395"/>
                </a:cubicBezTo>
                <a:cubicBezTo>
                  <a:pt x="155855" y="63362"/>
                  <a:pt x="155788" y="63262"/>
                  <a:pt x="155689" y="63229"/>
                </a:cubicBezTo>
                <a:lnTo>
                  <a:pt x="155027" y="63229"/>
                </a:lnTo>
                <a:cubicBezTo>
                  <a:pt x="154994" y="63229"/>
                  <a:pt x="154961" y="63163"/>
                  <a:pt x="154928" y="63163"/>
                </a:cubicBezTo>
                <a:lnTo>
                  <a:pt x="154762" y="63163"/>
                </a:lnTo>
                <a:cubicBezTo>
                  <a:pt x="154696" y="63163"/>
                  <a:pt x="154696" y="63229"/>
                  <a:pt x="154663" y="63229"/>
                </a:cubicBezTo>
                <a:lnTo>
                  <a:pt x="154828" y="63328"/>
                </a:lnTo>
                <a:cubicBezTo>
                  <a:pt x="154928" y="63362"/>
                  <a:pt x="154994" y="63395"/>
                  <a:pt x="155093" y="63428"/>
                </a:cubicBezTo>
                <a:cubicBezTo>
                  <a:pt x="155192" y="63428"/>
                  <a:pt x="155259" y="63461"/>
                  <a:pt x="155358" y="63461"/>
                </a:cubicBezTo>
                <a:lnTo>
                  <a:pt x="155523" y="63494"/>
                </a:lnTo>
                <a:lnTo>
                  <a:pt x="155523" y="63759"/>
                </a:lnTo>
                <a:cubicBezTo>
                  <a:pt x="155523" y="63825"/>
                  <a:pt x="155590" y="63825"/>
                  <a:pt x="155656" y="63891"/>
                </a:cubicBezTo>
                <a:cubicBezTo>
                  <a:pt x="155656" y="63924"/>
                  <a:pt x="155656" y="63957"/>
                  <a:pt x="155689" y="63957"/>
                </a:cubicBezTo>
                <a:cubicBezTo>
                  <a:pt x="155689" y="64024"/>
                  <a:pt x="155689" y="64057"/>
                  <a:pt x="155689" y="64123"/>
                </a:cubicBezTo>
                <a:lnTo>
                  <a:pt x="155689" y="64189"/>
                </a:lnTo>
                <a:lnTo>
                  <a:pt x="155689" y="64288"/>
                </a:lnTo>
                <a:cubicBezTo>
                  <a:pt x="155689" y="64288"/>
                  <a:pt x="155689" y="64322"/>
                  <a:pt x="155689" y="64388"/>
                </a:cubicBezTo>
                <a:lnTo>
                  <a:pt x="155689" y="64686"/>
                </a:lnTo>
                <a:cubicBezTo>
                  <a:pt x="155689" y="64686"/>
                  <a:pt x="155755" y="64818"/>
                  <a:pt x="155821" y="64851"/>
                </a:cubicBezTo>
                <a:cubicBezTo>
                  <a:pt x="155921" y="64951"/>
                  <a:pt x="156020" y="65050"/>
                  <a:pt x="156086" y="65149"/>
                </a:cubicBezTo>
                <a:cubicBezTo>
                  <a:pt x="156119" y="65215"/>
                  <a:pt x="156152" y="65249"/>
                  <a:pt x="156186" y="65315"/>
                </a:cubicBezTo>
                <a:lnTo>
                  <a:pt x="156252" y="65480"/>
                </a:lnTo>
                <a:cubicBezTo>
                  <a:pt x="156285" y="65546"/>
                  <a:pt x="156351" y="65580"/>
                  <a:pt x="156384" y="65646"/>
                </a:cubicBezTo>
                <a:cubicBezTo>
                  <a:pt x="156417" y="65712"/>
                  <a:pt x="156450" y="65745"/>
                  <a:pt x="156483" y="65811"/>
                </a:cubicBezTo>
                <a:cubicBezTo>
                  <a:pt x="156550" y="65844"/>
                  <a:pt x="156583" y="65944"/>
                  <a:pt x="156649" y="65977"/>
                </a:cubicBezTo>
                <a:cubicBezTo>
                  <a:pt x="156748" y="66010"/>
                  <a:pt x="156748" y="66043"/>
                  <a:pt x="156815" y="66043"/>
                </a:cubicBezTo>
                <a:lnTo>
                  <a:pt x="157179" y="66043"/>
                </a:lnTo>
                <a:cubicBezTo>
                  <a:pt x="157245" y="66010"/>
                  <a:pt x="157311" y="65977"/>
                  <a:pt x="157344" y="65911"/>
                </a:cubicBezTo>
                <a:cubicBezTo>
                  <a:pt x="157377" y="65877"/>
                  <a:pt x="157344" y="65811"/>
                  <a:pt x="157344" y="65745"/>
                </a:cubicBezTo>
                <a:cubicBezTo>
                  <a:pt x="157344" y="65712"/>
                  <a:pt x="157444" y="65646"/>
                  <a:pt x="157510" y="65613"/>
                </a:cubicBezTo>
                <a:lnTo>
                  <a:pt x="157609" y="65745"/>
                </a:lnTo>
                <a:cubicBezTo>
                  <a:pt x="157708" y="65944"/>
                  <a:pt x="157841" y="66109"/>
                  <a:pt x="157973" y="66242"/>
                </a:cubicBezTo>
                <a:cubicBezTo>
                  <a:pt x="157973" y="66308"/>
                  <a:pt x="158006" y="66374"/>
                  <a:pt x="158039" y="66407"/>
                </a:cubicBezTo>
                <a:cubicBezTo>
                  <a:pt x="158072" y="66473"/>
                  <a:pt x="158139" y="66473"/>
                  <a:pt x="158205" y="66540"/>
                </a:cubicBezTo>
                <a:cubicBezTo>
                  <a:pt x="158271" y="66573"/>
                  <a:pt x="158304" y="66606"/>
                  <a:pt x="158370" y="66606"/>
                </a:cubicBezTo>
                <a:cubicBezTo>
                  <a:pt x="158437" y="66672"/>
                  <a:pt x="158470" y="66705"/>
                  <a:pt x="158503" y="66771"/>
                </a:cubicBezTo>
                <a:cubicBezTo>
                  <a:pt x="158536" y="66904"/>
                  <a:pt x="158503" y="67003"/>
                  <a:pt x="158536" y="67135"/>
                </a:cubicBezTo>
                <a:cubicBezTo>
                  <a:pt x="158536" y="67202"/>
                  <a:pt x="158569" y="67268"/>
                  <a:pt x="158569" y="67301"/>
                </a:cubicBezTo>
                <a:cubicBezTo>
                  <a:pt x="158569" y="67367"/>
                  <a:pt x="158668" y="67400"/>
                  <a:pt x="158701" y="67466"/>
                </a:cubicBezTo>
                <a:cubicBezTo>
                  <a:pt x="158768" y="67599"/>
                  <a:pt x="158867" y="67731"/>
                  <a:pt x="158966" y="67831"/>
                </a:cubicBezTo>
                <a:cubicBezTo>
                  <a:pt x="159033" y="67897"/>
                  <a:pt x="159099" y="67930"/>
                  <a:pt x="159132" y="67996"/>
                </a:cubicBezTo>
                <a:cubicBezTo>
                  <a:pt x="159165" y="68095"/>
                  <a:pt x="159198" y="68195"/>
                  <a:pt x="159165" y="68294"/>
                </a:cubicBezTo>
                <a:lnTo>
                  <a:pt x="159165" y="68360"/>
                </a:lnTo>
                <a:cubicBezTo>
                  <a:pt x="159165" y="68427"/>
                  <a:pt x="159132" y="68460"/>
                  <a:pt x="159132" y="68526"/>
                </a:cubicBezTo>
                <a:cubicBezTo>
                  <a:pt x="159099" y="68724"/>
                  <a:pt x="159132" y="68890"/>
                  <a:pt x="159231" y="69056"/>
                </a:cubicBezTo>
                <a:cubicBezTo>
                  <a:pt x="159264" y="69122"/>
                  <a:pt x="159364" y="69122"/>
                  <a:pt x="159463" y="69188"/>
                </a:cubicBezTo>
                <a:cubicBezTo>
                  <a:pt x="159562" y="69221"/>
                  <a:pt x="159562" y="69254"/>
                  <a:pt x="159628" y="69254"/>
                </a:cubicBezTo>
                <a:cubicBezTo>
                  <a:pt x="159661" y="69271"/>
                  <a:pt x="159686" y="69271"/>
                  <a:pt x="159711" y="69271"/>
                </a:cubicBezTo>
                <a:cubicBezTo>
                  <a:pt x="159736" y="69271"/>
                  <a:pt x="159761" y="69271"/>
                  <a:pt x="159794" y="69287"/>
                </a:cubicBezTo>
                <a:cubicBezTo>
                  <a:pt x="159860" y="69320"/>
                  <a:pt x="159893" y="69387"/>
                  <a:pt x="159959" y="69420"/>
                </a:cubicBezTo>
                <a:cubicBezTo>
                  <a:pt x="159993" y="69486"/>
                  <a:pt x="160026" y="69519"/>
                  <a:pt x="160026" y="69585"/>
                </a:cubicBezTo>
                <a:cubicBezTo>
                  <a:pt x="160059" y="69651"/>
                  <a:pt x="160092" y="69684"/>
                  <a:pt x="160125" y="69751"/>
                </a:cubicBezTo>
                <a:cubicBezTo>
                  <a:pt x="160224" y="69916"/>
                  <a:pt x="160357" y="69949"/>
                  <a:pt x="160423" y="70115"/>
                </a:cubicBezTo>
                <a:cubicBezTo>
                  <a:pt x="160489" y="70214"/>
                  <a:pt x="160555" y="70313"/>
                  <a:pt x="160588" y="70446"/>
                </a:cubicBezTo>
                <a:lnTo>
                  <a:pt x="160754" y="70777"/>
                </a:lnTo>
                <a:cubicBezTo>
                  <a:pt x="160853" y="70909"/>
                  <a:pt x="160919" y="71108"/>
                  <a:pt x="160919" y="71273"/>
                </a:cubicBezTo>
                <a:cubicBezTo>
                  <a:pt x="160953" y="71340"/>
                  <a:pt x="160953" y="71406"/>
                  <a:pt x="160919" y="71439"/>
                </a:cubicBezTo>
                <a:cubicBezTo>
                  <a:pt x="160919" y="71538"/>
                  <a:pt x="160820" y="71538"/>
                  <a:pt x="160820" y="71605"/>
                </a:cubicBezTo>
                <a:cubicBezTo>
                  <a:pt x="160820" y="71671"/>
                  <a:pt x="160820" y="71737"/>
                  <a:pt x="160820" y="71770"/>
                </a:cubicBezTo>
                <a:cubicBezTo>
                  <a:pt x="160787" y="71902"/>
                  <a:pt x="160820" y="72002"/>
                  <a:pt x="160886" y="72101"/>
                </a:cubicBezTo>
                <a:cubicBezTo>
                  <a:pt x="160919" y="72167"/>
                  <a:pt x="160986" y="72167"/>
                  <a:pt x="161052" y="72234"/>
                </a:cubicBezTo>
                <a:cubicBezTo>
                  <a:pt x="161118" y="72267"/>
                  <a:pt x="161151" y="72300"/>
                  <a:pt x="161217" y="72300"/>
                </a:cubicBezTo>
                <a:cubicBezTo>
                  <a:pt x="161284" y="72366"/>
                  <a:pt x="161317" y="72432"/>
                  <a:pt x="161383" y="72465"/>
                </a:cubicBezTo>
                <a:cubicBezTo>
                  <a:pt x="161449" y="72531"/>
                  <a:pt x="161582" y="72631"/>
                  <a:pt x="161714" y="72763"/>
                </a:cubicBezTo>
                <a:cubicBezTo>
                  <a:pt x="161747" y="72796"/>
                  <a:pt x="161813" y="72829"/>
                  <a:pt x="161879" y="72896"/>
                </a:cubicBezTo>
                <a:cubicBezTo>
                  <a:pt x="161913" y="72929"/>
                  <a:pt x="161913" y="72995"/>
                  <a:pt x="161946" y="73028"/>
                </a:cubicBezTo>
                <a:cubicBezTo>
                  <a:pt x="161979" y="73094"/>
                  <a:pt x="162045" y="73127"/>
                  <a:pt x="162111" y="73194"/>
                </a:cubicBezTo>
                <a:cubicBezTo>
                  <a:pt x="162177" y="73326"/>
                  <a:pt x="162244" y="73458"/>
                  <a:pt x="162277" y="73558"/>
                </a:cubicBezTo>
                <a:cubicBezTo>
                  <a:pt x="162310" y="73657"/>
                  <a:pt x="162343" y="73723"/>
                  <a:pt x="162376" y="73789"/>
                </a:cubicBezTo>
                <a:cubicBezTo>
                  <a:pt x="162442" y="73856"/>
                  <a:pt x="162542" y="73856"/>
                  <a:pt x="162608" y="73922"/>
                </a:cubicBezTo>
                <a:cubicBezTo>
                  <a:pt x="162740" y="74120"/>
                  <a:pt x="162806" y="74253"/>
                  <a:pt x="162906" y="74418"/>
                </a:cubicBezTo>
                <a:cubicBezTo>
                  <a:pt x="163038" y="74584"/>
                  <a:pt x="163270" y="74716"/>
                  <a:pt x="163402" y="74915"/>
                </a:cubicBezTo>
                <a:cubicBezTo>
                  <a:pt x="163435" y="74948"/>
                  <a:pt x="163468" y="75014"/>
                  <a:pt x="163502" y="75080"/>
                </a:cubicBezTo>
                <a:cubicBezTo>
                  <a:pt x="163535" y="75147"/>
                  <a:pt x="163568" y="75213"/>
                  <a:pt x="163601" y="75279"/>
                </a:cubicBezTo>
                <a:cubicBezTo>
                  <a:pt x="163634" y="75345"/>
                  <a:pt x="163700" y="75378"/>
                  <a:pt x="163700" y="75445"/>
                </a:cubicBezTo>
                <a:lnTo>
                  <a:pt x="163700" y="75776"/>
                </a:lnTo>
                <a:cubicBezTo>
                  <a:pt x="163700" y="75809"/>
                  <a:pt x="163700" y="75875"/>
                  <a:pt x="163700" y="75941"/>
                </a:cubicBezTo>
                <a:cubicBezTo>
                  <a:pt x="163700" y="76007"/>
                  <a:pt x="163766" y="76041"/>
                  <a:pt x="163766" y="76107"/>
                </a:cubicBezTo>
                <a:cubicBezTo>
                  <a:pt x="163833" y="76239"/>
                  <a:pt x="163965" y="76272"/>
                  <a:pt x="163965" y="76438"/>
                </a:cubicBezTo>
                <a:lnTo>
                  <a:pt x="163965" y="77828"/>
                </a:lnTo>
                <a:cubicBezTo>
                  <a:pt x="163965" y="78060"/>
                  <a:pt x="164230" y="78093"/>
                  <a:pt x="164395" y="78258"/>
                </a:cubicBezTo>
                <a:cubicBezTo>
                  <a:pt x="164561" y="78391"/>
                  <a:pt x="164561" y="78457"/>
                  <a:pt x="164726" y="78490"/>
                </a:cubicBezTo>
                <a:lnTo>
                  <a:pt x="165057" y="78490"/>
                </a:lnTo>
                <a:cubicBezTo>
                  <a:pt x="165106" y="78500"/>
                  <a:pt x="165154" y="78504"/>
                  <a:pt x="165202" y="78504"/>
                </a:cubicBezTo>
                <a:cubicBezTo>
                  <a:pt x="165317" y="78504"/>
                  <a:pt x="165427" y="78481"/>
                  <a:pt x="165521" y="78457"/>
                </a:cubicBezTo>
                <a:cubicBezTo>
                  <a:pt x="165620" y="78424"/>
                  <a:pt x="165653" y="78358"/>
                  <a:pt x="165686" y="78292"/>
                </a:cubicBezTo>
                <a:cubicBezTo>
                  <a:pt x="165753" y="78159"/>
                  <a:pt x="165819" y="78060"/>
                  <a:pt x="165885" y="77961"/>
                </a:cubicBezTo>
                <a:cubicBezTo>
                  <a:pt x="165984" y="77861"/>
                  <a:pt x="166117" y="77795"/>
                  <a:pt x="166216" y="77762"/>
                </a:cubicBezTo>
                <a:cubicBezTo>
                  <a:pt x="166282" y="77729"/>
                  <a:pt x="166349" y="77729"/>
                  <a:pt x="166415" y="77729"/>
                </a:cubicBezTo>
                <a:lnTo>
                  <a:pt x="167408" y="77729"/>
                </a:lnTo>
                <a:cubicBezTo>
                  <a:pt x="167474" y="77729"/>
                  <a:pt x="167507" y="77828"/>
                  <a:pt x="167573" y="77828"/>
                </a:cubicBezTo>
                <a:cubicBezTo>
                  <a:pt x="167595" y="77839"/>
                  <a:pt x="167614" y="77843"/>
                  <a:pt x="167631" y="77843"/>
                </a:cubicBezTo>
                <a:cubicBezTo>
                  <a:pt x="167665" y="77843"/>
                  <a:pt x="167695" y="77828"/>
                  <a:pt x="167739" y="77828"/>
                </a:cubicBezTo>
                <a:lnTo>
                  <a:pt x="167904" y="77497"/>
                </a:lnTo>
                <a:cubicBezTo>
                  <a:pt x="167938" y="77464"/>
                  <a:pt x="167971" y="77398"/>
                  <a:pt x="168004" y="77365"/>
                </a:cubicBezTo>
                <a:cubicBezTo>
                  <a:pt x="168070" y="77298"/>
                  <a:pt x="168136" y="77265"/>
                  <a:pt x="168202" y="77232"/>
                </a:cubicBezTo>
                <a:cubicBezTo>
                  <a:pt x="168302" y="77199"/>
                  <a:pt x="168302" y="77100"/>
                  <a:pt x="168368" y="77067"/>
                </a:cubicBezTo>
                <a:cubicBezTo>
                  <a:pt x="168467" y="77034"/>
                  <a:pt x="168550" y="77034"/>
                  <a:pt x="168629" y="77034"/>
                </a:cubicBezTo>
                <a:cubicBezTo>
                  <a:pt x="168707" y="77034"/>
                  <a:pt x="168782" y="77034"/>
                  <a:pt x="168864" y="77001"/>
                </a:cubicBezTo>
                <a:cubicBezTo>
                  <a:pt x="168931" y="76967"/>
                  <a:pt x="168964" y="76868"/>
                  <a:pt x="169030" y="76868"/>
                </a:cubicBezTo>
                <a:cubicBezTo>
                  <a:pt x="169052" y="76857"/>
                  <a:pt x="169081" y="76853"/>
                  <a:pt x="169116" y="76853"/>
                </a:cubicBezTo>
                <a:cubicBezTo>
                  <a:pt x="169184" y="76853"/>
                  <a:pt x="169273" y="76868"/>
                  <a:pt x="169361" y="76868"/>
                </a:cubicBezTo>
                <a:cubicBezTo>
                  <a:pt x="169460" y="76835"/>
                  <a:pt x="169460" y="76736"/>
                  <a:pt x="169527" y="76736"/>
                </a:cubicBezTo>
                <a:lnTo>
                  <a:pt x="169692" y="76736"/>
                </a:lnTo>
                <a:cubicBezTo>
                  <a:pt x="169791" y="76736"/>
                  <a:pt x="169891" y="76736"/>
                  <a:pt x="170023" y="76703"/>
                </a:cubicBezTo>
                <a:cubicBezTo>
                  <a:pt x="170089" y="76669"/>
                  <a:pt x="170122" y="76603"/>
                  <a:pt x="170156" y="76537"/>
                </a:cubicBezTo>
                <a:lnTo>
                  <a:pt x="170321" y="76372"/>
                </a:lnTo>
                <a:cubicBezTo>
                  <a:pt x="170387" y="76305"/>
                  <a:pt x="170420" y="76239"/>
                  <a:pt x="170487" y="76206"/>
                </a:cubicBezTo>
                <a:lnTo>
                  <a:pt x="171149" y="76206"/>
                </a:lnTo>
                <a:lnTo>
                  <a:pt x="171149" y="75941"/>
                </a:lnTo>
                <a:cubicBezTo>
                  <a:pt x="171149" y="75809"/>
                  <a:pt x="171116" y="75809"/>
                  <a:pt x="171149" y="75776"/>
                </a:cubicBezTo>
                <a:cubicBezTo>
                  <a:pt x="171182" y="75709"/>
                  <a:pt x="171215" y="75643"/>
                  <a:pt x="171281" y="75610"/>
                </a:cubicBezTo>
                <a:cubicBezTo>
                  <a:pt x="171292" y="75599"/>
                  <a:pt x="171307" y="75595"/>
                  <a:pt x="171324" y="75595"/>
                </a:cubicBezTo>
                <a:cubicBezTo>
                  <a:pt x="171358" y="75595"/>
                  <a:pt x="171402" y="75610"/>
                  <a:pt x="171447" y="75610"/>
                </a:cubicBezTo>
                <a:cubicBezTo>
                  <a:pt x="171480" y="75610"/>
                  <a:pt x="171513" y="75511"/>
                  <a:pt x="171579" y="75478"/>
                </a:cubicBezTo>
                <a:cubicBezTo>
                  <a:pt x="171645" y="75478"/>
                  <a:pt x="171711" y="75445"/>
                  <a:pt x="171745" y="75445"/>
                </a:cubicBezTo>
                <a:cubicBezTo>
                  <a:pt x="171811" y="75445"/>
                  <a:pt x="171844" y="75378"/>
                  <a:pt x="171910" y="75345"/>
                </a:cubicBezTo>
                <a:lnTo>
                  <a:pt x="172076" y="75345"/>
                </a:lnTo>
                <a:cubicBezTo>
                  <a:pt x="172142" y="75345"/>
                  <a:pt x="172208" y="75345"/>
                  <a:pt x="172241" y="75312"/>
                </a:cubicBezTo>
                <a:lnTo>
                  <a:pt x="173400" y="75345"/>
                </a:lnTo>
                <a:cubicBezTo>
                  <a:pt x="173367" y="75279"/>
                  <a:pt x="173367" y="75180"/>
                  <a:pt x="173400" y="75114"/>
                </a:cubicBezTo>
                <a:cubicBezTo>
                  <a:pt x="173400" y="75047"/>
                  <a:pt x="173433" y="75014"/>
                  <a:pt x="173433" y="74948"/>
                </a:cubicBezTo>
                <a:cubicBezTo>
                  <a:pt x="173433" y="74915"/>
                  <a:pt x="173433" y="74849"/>
                  <a:pt x="173433" y="74783"/>
                </a:cubicBezTo>
                <a:cubicBezTo>
                  <a:pt x="173466" y="74683"/>
                  <a:pt x="173532" y="74551"/>
                  <a:pt x="173631" y="74451"/>
                </a:cubicBezTo>
                <a:lnTo>
                  <a:pt x="174459" y="74451"/>
                </a:lnTo>
                <a:cubicBezTo>
                  <a:pt x="174459" y="74418"/>
                  <a:pt x="174492" y="74352"/>
                  <a:pt x="174492" y="74286"/>
                </a:cubicBezTo>
                <a:cubicBezTo>
                  <a:pt x="174492" y="74253"/>
                  <a:pt x="174558" y="74187"/>
                  <a:pt x="174591" y="74120"/>
                </a:cubicBezTo>
                <a:cubicBezTo>
                  <a:pt x="174591" y="74021"/>
                  <a:pt x="174625" y="73922"/>
                  <a:pt x="174691" y="73823"/>
                </a:cubicBezTo>
                <a:cubicBezTo>
                  <a:pt x="174757" y="73756"/>
                  <a:pt x="174790" y="73690"/>
                  <a:pt x="174856" y="73657"/>
                </a:cubicBezTo>
                <a:cubicBezTo>
                  <a:pt x="174923" y="73657"/>
                  <a:pt x="174956" y="73690"/>
                  <a:pt x="175022" y="73690"/>
                </a:cubicBezTo>
                <a:lnTo>
                  <a:pt x="175187" y="73690"/>
                </a:lnTo>
                <a:cubicBezTo>
                  <a:pt x="175254" y="73690"/>
                  <a:pt x="175287" y="73657"/>
                  <a:pt x="175353" y="73657"/>
                </a:cubicBezTo>
                <a:lnTo>
                  <a:pt x="175419" y="73359"/>
                </a:lnTo>
                <a:cubicBezTo>
                  <a:pt x="175419" y="73293"/>
                  <a:pt x="175485" y="73260"/>
                  <a:pt x="175518" y="73194"/>
                </a:cubicBezTo>
                <a:cubicBezTo>
                  <a:pt x="175518" y="73127"/>
                  <a:pt x="175485" y="73094"/>
                  <a:pt x="175518" y="73028"/>
                </a:cubicBezTo>
                <a:cubicBezTo>
                  <a:pt x="175518" y="72995"/>
                  <a:pt x="175618" y="72929"/>
                  <a:pt x="175618" y="72862"/>
                </a:cubicBezTo>
                <a:cubicBezTo>
                  <a:pt x="175651" y="72829"/>
                  <a:pt x="175684" y="72763"/>
                  <a:pt x="175717" y="72697"/>
                </a:cubicBezTo>
                <a:cubicBezTo>
                  <a:pt x="175783" y="72631"/>
                  <a:pt x="175849" y="72598"/>
                  <a:pt x="175949" y="72598"/>
                </a:cubicBezTo>
                <a:lnTo>
                  <a:pt x="176048" y="72598"/>
                </a:lnTo>
                <a:cubicBezTo>
                  <a:pt x="176114" y="72598"/>
                  <a:pt x="176114" y="72697"/>
                  <a:pt x="176147" y="72763"/>
                </a:cubicBezTo>
                <a:cubicBezTo>
                  <a:pt x="176180" y="72780"/>
                  <a:pt x="176214" y="72780"/>
                  <a:pt x="176243" y="72780"/>
                </a:cubicBezTo>
                <a:cubicBezTo>
                  <a:pt x="176272" y="72780"/>
                  <a:pt x="176296" y="72780"/>
                  <a:pt x="176313" y="72796"/>
                </a:cubicBezTo>
                <a:cubicBezTo>
                  <a:pt x="176313" y="72631"/>
                  <a:pt x="176313" y="72465"/>
                  <a:pt x="176313" y="72300"/>
                </a:cubicBezTo>
                <a:cubicBezTo>
                  <a:pt x="176346" y="72134"/>
                  <a:pt x="176412" y="71969"/>
                  <a:pt x="176445" y="71770"/>
                </a:cubicBezTo>
                <a:cubicBezTo>
                  <a:pt x="176445" y="71704"/>
                  <a:pt x="176478" y="71638"/>
                  <a:pt x="176478" y="71571"/>
                </a:cubicBezTo>
                <a:cubicBezTo>
                  <a:pt x="176478" y="71505"/>
                  <a:pt x="176478" y="71439"/>
                  <a:pt x="176545" y="71406"/>
                </a:cubicBezTo>
                <a:cubicBezTo>
                  <a:pt x="176578" y="71373"/>
                  <a:pt x="176644" y="71373"/>
                  <a:pt x="176677" y="71373"/>
                </a:cubicBezTo>
                <a:lnTo>
                  <a:pt x="176843" y="71373"/>
                </a:lnTo>
                <a:cubicBezTo>
                  <a:pt x="176975" y="71340"/>
                  <a:pt x="177074" y="71307"/>
                  <a:pt x="177174" y="71240"/>
                </a:cubicBezTo>
                <a:cubicBezTo>
                  <a:pt x="177174" y="71108"/>
                  <a:pt x="177141" y="71009"/>
                  <a:pt x="177107" y="70876"/>
                </a:cubicBezTo>
                <a:cubicBezTo>
                  <a:pt x="177074" y="70810"/>
                  <a:pt x="177008" y="70744"/>
                  <a:pt x="176942" y="70711"/>
                </a:cubicBezTo>
                <a:lnTo>
                  <a:pt x="176776" y="70711"/>
                </a:lnTo>
                <a:cubicBezTo>
                  <a:pt x="176710" y="70711"/>
                  <a:pt x="176677" y="70678"/>
                  <a:pt x="176611" y="70645"/>
                </a:cubicBezTo>
                <a:cubicBezTo>
                  <a:pt x="176545" y="70611"/>
                  <a:pt x="176478" y="70611"/>
                  <a:pt x="176445" y="70545"/>
                </a:cubicBezTo>
                <a:cubicBezTo>
                  <a:pt x="176412" y="70512"/>
                  <a:pt x="176445" y="70446"/>
                  <a:pt x="176445" y="70380"/>
                </a:cubicBezTo>
                <a:cubicBezTo>
                  <a:pt x="176445" y="70313"/>
                  <a:pt x="176412" y="70247"/>
                  <a:pt x="176412" y="70181"/>
                </a:cubicBezTo>
                <a:cubicBezTo>
                  <a:pt x="176379" y="70148"/>
                  <a:pt x="176379" y="70082"/>
                  <a:pt x="176313" y="70016"/>
                </a:cubicBezTo>
                <a:cubicBezTo>
                  <a:pt x="176313" y="69949"/>
                  <a:pt x="176247" y="69883"/>
                  <a:pt x="176147" y="69850"/>
                </a:cubicBezTo>
                <a:cubicBezTo>
                  <a:pt x="176048" y="69817"/>
                  <a:pt x="175949" y="69784"/>
                  <a:pt x="175849" y="69751"/>
                </a:cubicBezTo>
                <a:lnTo>
                  <a:pt x="175684" y="69751"/>
                </a:lnTo>
                <a:cubicBezTo>
                  <a:pt x="175618" y="69751"/>
                  <a:pt x="175585" y="69684"/>
                  <a:pt x="175518" y="69651"/>
                </a:cubicBezTo>
                <a:lnTo>
                  <a:pt x="175518" y="69486"/>
                </a:lnTo>
                <a:cubicBezTo>
                  <a:pt x="175552" y="69387"/>
                  <a:pt x="175618" y="69320"/>
                  <a:pt x="175618" y="69188"/>
                </a:cubicBezTo>
                <a:cubicBezTo>
                  <a:pt x="175651" y="69122"/>
                  <a:pt x="175618" y="69056"/>
                  <a:pt x="175585" y="69022"/>
                </a:cubicBezTo>
                <a:cubicBezTo>
                  <a:pt x="175552" y="68956"/>
                  <a:pt x="175485" y="68956"/>
                  <a:pt x="175419" y="68923"/>
                </a:cubicBezTo>
                <a:cubicBezTo>
                  <a:pt x="175386" y="68890"/>
                  <a:pt x="175320" y="68857"/>
                  <a:pt x="175254" y="68857"/>
                </a:cubicBezTo>
                <a:lnTo>
                  <a:pt x="174923" y="68857"/>
                </a:lnTo>
                <a:cubicBezTo>
                  <a:pt x="174956" y="68956"/>
                  <a:pt x="174956" y="69089"/>
                  <a:pt x="174923" y="69221"/>
                </a:cubicBezTo>
                <a:cubicBezTo>
                  <a:pt x="174889" y="69353"/>
                  <a:pt x="174790" y="69387"/>
                  <a:pt x="174691" y="69486"/>
                </a:cubicBezTo>
                <a:cubicBezTo>
                  <a:pt x="174658" y="69353"/>
                  <a:pt x="174625" y="69254"/>
                  <a:pt x="174625" y="69122"/>
                </a:cubicBezTo>
                <a:cubicBezTo>
                  <a:pt x="174625" y="69089"/>
                  <a:pt x="174625" y="69022"/>
                  <a:pt x="174625" y="68956"/>
                </a:cubicBezTo>
                <a:cubicBezTo>
                  <a:pt x="174591" y="68923"/>
                  <a:pt x="174492" y="68956"/>
                  <a:pt x="174459" y="68890"/>
                </a:cubicBezTo>
                <a:cubicBezTo>
                  <a:pt x="174426" y="68824"/>
                  <a:pt x="174360" y="68791"/>
                  <a:pt x="174327" y="68724"/>
                </a:cubicBezTo>
                <a:lnTo>
                  <a:pt x="174327" y="67897"/>
                </a:lnTo>
                <a:cubicBezTo>
                  <a:pt x="174294" y="67864"/>
                  <a:pt x="174260" y="67798"/>
                  <a:pt x="174194" y="67731"/>
                </a:cubicBezTo>
                <a:cubicBezTo>
                  <a:pt x="174161" y="67698"/>
                  <a:pt x="174095" y="67665"/>
                  <a:pt x="174029" y="67599"/>
                </a:cubicBezTo>
                <a:cubicBezTo>
                  <a:pt x="173996" y="67665"/>
                  <a:pt x="173996" y="67731"/>
                  <a:pt x="173963" y="67764"/>
                </a:cubicBezTo>
                <a:cubicBezTo>
                  <a:pt x="173896" y="67798"/>
                  <a:pt x="173830" y="67831"/>
                  <a:pt x="173797" y="67864"/>
                </a:cubicBezTo>
                <a:cubicBezTo>
                  <a:pt x="173731" y="67897"/>
                  <a:pt x="173698" y="67897"/>
                  <a:pt x="173631" y="67930"/>
                </a:cubicBezTo>
                <a:cubicBezTo>
                  <a:pt x="173532" y="68029"/>
                  <a:pt x="173433" y="68129"/>
                  <a:pt x="173433" y="68261"/>
                </a:cubicBezTo>
                <a:cubicBezTo>
                  <a:pt x="173400" y="68427"/>
                  <a:pt x="173400" y="68592"/>
                  <a:pt x="173433" y="68758"/>
                </a:cubicBezTo>
                <a:cubicBezTo>
                  <a:pt x="173433" y="68890"/>
                  <a:pt x="173400" y="68956"/>
                  <a:pt x="173400" y="69089"/>
                </a:cubicBezTo>
                <a:cubicBezTo>
                  <a:pt x="173267" y="69089"/>
                  <a:pt x="173168" y="69056"/>
                  <a:pt x="173069" y="69056"/>
                </a:cubicBezTo>
                <a:lnTo>
                  <a:pt x="172539" y="69056"/>
                </a:lnTo>
                <a:cubicBezTo>
                  <a:pt x="172440" y="69056"/>
                  <a:pt x="172407" y="68989"/>
                  <a:pt x="172340" y="68956"/>
                </a:cubicBezTo>
                <a:cubicBezTo>
                  <a:pt x="172241" y="68923"/>
                  <a:pt x="172142" y="68890"/>
                  <a:pt x="172042" y="68890"/>
                </a:cubicBezTo>
                <a:cubicBezTo>
                  <a:pt x="172009" y="68873"/>
                  <a:pt x="171985" y="68865"/>
                  <a:pt x="171964" y="68865"/>
                </a:cubicBezTo>
                <a:cubicBezTo>
                  <a:pt x="171943" y="68865"/>
                  <a:pt x="171927" y="68873"/>
                  <a:pt x="171910" y="68890"/>
                </a:cubicBezTo>
                <a:cubicBezTo>
                  <a:pt x="171844" y="68923"/>
                  <a:pt x="171844" y="68956"/>
                  <a:pt x="171778" y="68989"/>
                </a:cubicBezTo>
                <a:cubicBezTo>
                  <a:pt x="171678" y="69022"/>
                  <a:pt x="171645" y="69056"/>
                  <a:pt x="171612" y="69089"/>
                </a:cubicBezTo>
                <a:cubicBezTo>
                  <a:pt x="171546" y="69122"/>
                  <a:pt x="171513" y="69188"/>
                  <a:pt x="171447" y="69254"/>
                </a:cubicBezTo>
                <a:cubicBezTo>
                  <a:pt x="171380" y="69287"/>
                  <a:pt x="171380" y="69420"/>
                  <a:pt x="171281" y="69420"/>
                </a:cubicBezTo>
                <a:cubicBezTo>
                  <a:pt x="171149" y="69387"/>
                  <a:pt x="171049" y="69353"/>
                  <a:pt x="170950" y="69287"/>
                </a:cubicBezTo>
                <a:cubicBezTo>
                  <a:pt x="170884" y="69254"/>
                  <a:pt x="170851" y="69188"/>
                  <a:pt x="170785" y="69122"/>
                </a:cubicBezTo>
                <a:cubicBezTo>
                  <a:pt x="170718" y="69056"/>
                  <a:pt x="170652" y="69056"/>
                  <a:pt x="170619" y="68956"/>
                </a:cubicBezTo>
                <a:cubicBezTo>
                  <a:pt x="170619" y="68923"/>
                  <a:pt x="170619" y="68857"/>
                  <a:pt x="170619" y="68791"/>
                </a:cubicBezTo>
                <a:cubicBezTo>
                  <a:pt x="170619" y="68724"/>
                  <a:pt x="170586" y="68658"/>
                  <a:pt x="170619" y="68625"/>
                </a:cubicBezTo>
                <a:cubicBezTo>
                  <a:pt x="170636" y="68609"/>
                  <a:pt x="170669" y="68609"/>
                  <a:pt x="170702" y="68609"/>
                </a:cubicBezTo>
                <a:cubicBezTo>
                  <a:pt x="170735" y="68609"/>
                  <a:pt x="170768" y="68609"/>
                  <a:pt x="170785" y="68592"/>
                </a:cubicBezTo>
                <a:cubicBezTo>
                  <a:pt x="170884" y="68493"/>
                  <a:pt x="171049" y="68427"/>
                  <a:pt x="171182" y="68427"/>
                </a:cubicBezTo>
                <a:lnTo>
                  <a:pt x="171281" y="68427"/>
                </a:lnTo>
                <a:cubicBezTo>
                  <a:pt x="171380" y="68427"/>
                  <a:pt x="171413" y="68526"/>
                  <a:pt x="171513" y="68559"/>
                </a:cubicBezTo>
                <a:lnTo>
                  <a:pt x="172042" y="68559"/>
                </a:lnTo>
                <a:cubicBezTo>
                  <a:pt x="172142" y="68559"/>
                  <a:pt x="172142" y="68493"/>
                  <a:pt x="172208" y="68460"/>
                </a:cubicBezTo>
                <a:cubicBezTo>
                  <a:pt x="172208" y="68427"/>
                  <a:pt x="172241" y="68327"/>
                  <a:pt x="172208" y="68294"/>
                </a:cubicBezTo>
                <a:cubicBezTo>
                  <a:pt x="172175" y="68294"/>
                  <a:pt x="172142" y="68195"/>
                  <a:pt x="172042" y="68195"/>
                </a:cubicBezTo>
                <a:lnTo>
                  <a:pt x="171877" y="68195"/>
                </a:lnTo>
                <a:cubicBezTo>
                  <a:pt x="171778" y="68195"/>
                  <a:pt x="171678" y="68228"/>
                  <a:pt x="171579" y="68228"/>
                </a:cubicBezTo>
                <a:lnTo>
                  <a:pt x="171413" y="68228"/>
                </a:lnTo>
                <a:cubicBezTo>
                  <a:pt x="171347" y="68228"/>
                  <a:pt x="171281" y="68195"/>
                  <a:pt x="171248" y="68195"/>
                </a:cubicBezTo>
                <a:lnTo>
                  <a:pt x="171082" y="68195"/>
                </a:lnTo>
                <a:cubicBezTo>
                  <a:pt x="170917" y="68162"/>
                  <a:pt x="170851" y="68029"/>
                  <a:pt x="170652" y="68029"/>
                </a:cubicBezTo>
                <a:lnTo>
                  <a:pt x="170122" y="68029"/>
                </a:lnTo>
                <a:cubicBezTo>
                  <a:pt x="170056" y="68029"/>
                  <a:pt x="170023" y="67996"/>
                  <a:pt x="169957" y="67996"/>
                </a:cubicBezTo>
                <a:lnTo>
                  <a:pt x="169758" y="67996"/>
                </a:lnTo>
                <a:lnTo>
                  <a:pt x="169758" y="67169"/>
                </a:lnTo>
                <a:cubicBezTo>
                  <a:pt x="169692" y="67102"/>
                  <a:pt x="169692" y="67036"/>
                  <a:pt x="169626" y="67003"/>
                </a:cubicBezTo>
                <a:cubicBezTo>
                  <a:pt x="169593" y="66970"/>
                  <a:pt x="169527" y="67003"/>
                  <a:pt x="169493" y="66937"/>
                </a:cubicBezTo>
                <a:cubicBezTo>
                  <a:pt x="169427" y="66904"/>
                  <a:pt x="169394" y="66804"/>
                  <a:pt x="169328" y="66804"/>
                </a:cubicBezTo>
                <a:lnTo>
                  <a:pt x="169162" y="66738"/>
                </a:lnTo>
                <a:lnTo>
                  <a:pt x="168997" y="66738"/>
                </a:lnTo>
                <a:cubicBezTo>
                  <a:pt x="168931" y="66738"/>
                  <a:pt x="168898" y="66672"/>
                  <a:pt x="168831" y="66672"/>
                </a:cubicBezTo>
                <a:cubicBezTo>
                  <a:pt x="168765" y="66639"/>
                  <a:pt x="168600" y="66672"/>
                  <a:pt x="168600" y="66573"/>
                </a:cubicBezTo>
                <a:cubicBezTo>
                  <a:pt x="168567" y="66506"/>
                  <a:pt x="168600" y="66440"/>
                  <a:pt x="168600" y="66374"/>
                </a:cubicBezTo>
                <a:cubicBezTo>
                  <a:pt x="168600" y="66308"/>
                  <a:pt x="168600" y="66175"/>
                  <a:pt x="168600" y="66043"/>
                </a:cubicBezTo>
                <a:cubicBezTo>
                  <a:pt x="168533" y="65944"/>
                  <a:pt x="168467" y="65811"/>
                  <a:pt x="168368" y="65745"/>
                </a:cubicBezTo>
                <a:cubicBezTo>
                  <a:pt x="168335" y="65646"/>
                  <a:pt x="168235" y="65646"/>
                  <a:pt x="168202" y="65580"/>
                </a:cubicBezTo>
                <a:cubicBezTo>
                  <a:pt x="168202" y="65480"/>
                  <a:pt x="168202" y="65447"/>
                  <a:pt x="168202" y="65414"/>
                </a:cubicBezTo>
                <a:cubicBezTo>
                  <a:pt x="168202" y="65348"/>
                  <a:pt x="168202" y="65282"/>
                  <a:pt x="168202" y="65249"/>
                </a:cubicBezTo>
                <a:cubicBezTo>
                  <a:pt x="168202" y="65149"/>
                  <a:pt x="168136" y="65116"/>
                  <a:pt x="168136" y="65050"/>
                </a:cubicBezTo>
                <a:cubicBezTo>
                  <a:pt x="168136" y="64951"/>
                  <a:pt x="168136" y="64851"/>
                  <a:pt x="168136" y="64785"/>
                </a:cubicBezTo>
                <a:cubicBezTo>
                  <a:pt x="168136" y="64686"/>
                  <a:pt x="168136" y="64586"/>
                  <a:pt x="168136" y="64520"/>
                </a:cubicBezTo>
                <a:cubicBezTo>
                  <a:pt x="168136" y="64454"/>
                  <a:pt x="168202" y="64421"/>
                  <a:pt x="168202" y="64355"/>
                </a:cubicBezTo>
                <a:cubicBezTo>
                  <a:pt x="168235" y="64288"/>
                  <a:pt x="168302" y="64222"/>
                  <a:pt x="168368" y="64189"/>
                </a:cubicBezTo>
                <a:cubicBezTo>
                  <a:pt x="168401" y="64178"/>
                  <a:pt x="168430" y="64174"/>
                  <a:pt x="168459" y="64174"/>
                </a:cubicBezTo>
                <a:cubicBezTo>
                  <a:pt x="168515" y="64174"/>
                  <a:pt x="168567" y="64189"/>
                  <a:pt x="168633" y="64189"/>
                </a:cubicBezTo>
                <a:cubicBezTo>
                  <a:pt x="168765" y="64189"/>
                  <a:pt x="168898" y="64189"/>
                  <a:pt x="169030" y="64222"/>
                </a:cubicBezTo>
                <a:cubicBezTo>
                  <a:pt x="169262" y="64288"/>
                  <a:pt x="169328" y="64454"/>
                  <a:pt x="169493" y="64653"/>
                </a:cubicBezTo>
                <a:cubicBezTo>
                  <a:pt x="169527" y="64686"/>
                  <a:pt x="169593" y="64719"/>
                  <a:pt x="169659" y="64752"/>
                </a:cubicBezTo>
                <a:cubicBezTo>
                  <a:pt x="169758" y="64851"/>
                  <a:pt x="169858" y="64984"/>
                  <a:pt x="169924" y="65083"/>
                </a:cubicBezTo>
                <a:cubicBezTo>
                  <a:pt x="169990" y="65149"/>
                  <a:pt x="170056" y="65182"/>
                  <a:pt x="170089" y="65249"/>
                </a:cubicBezTo>
                <a:cubicBezTo>
                  <a:pt x="170189" y="65414"/>
                  <a:pt x="170255" y="65546"/>
                  <a:pt x="170354" y="65745"/>
                </a:cubicBezTo>
                <a:cubicBezTo>
                  <a:pt x="170387" y="65811"/>
                  <a:pt x="170420" y="65877"/>
                  <a:pt x="170520" y="65911"/>
                </a:cubicBezTo>
                <a:cubicBezTo>
                  <a:pt x="170685" y="66010"/>
                  <a:pt x="170818" y="66043"/>
                  <a:pt x="170983" y="66142"/>
                </a:cubicBezTo>
                <a:cubicBezTo>
                  <a:pt x="171182" y="66242"/>
                  <a:pt x="171182" y="66341"/>
                  <a:pt x="171314" y="66440"/>
                </a:cubicBezTo>
                <a:cubicBezTo>
                  <a:pt x="171413" y="66506"/>
                  <a:pt x="171513" y="66606"/>
                  <a:pt x="171645" y="66672"/>
                </a:cubicBezTo>
                <a:cubicBezTo>
                  <a:pt x="171745" y="66771"/>
                  <a:pt x="171844" y="66838"/>
                  <a:pt x="171976" y="66871"/>
                </a:cubicBezTo>
                <a:cubicBezTo>
                  <a:pt x="172026" y="66887"/>
                  <a:pt x="172084" y="66895"/>
                  <a:pt x="172146" y="66895"/>
                </a:cubicBezTo>
                <a:cubicBezTo>
                  <a:pt x="172208" y="66895"/>
                  <a:pt x="172274" y="66887"/>
                  <a:pt x="172340" y="66871"/>
                </a:cubicBezTo>
                <a:cubicBezTo>
                  <a:pt x="172407" y="66871"/>
                  <a:pt x="172440" y="66904"/>
                  <a:pt x="172506" y="66904"/>
                </a:cubicBezTo>
                <a:cubicBezTo>
                  <a:pt x="172705" y="66970"/>
                  <a:pt x="172903" y="67003"/>
                  <a:pt x="173135" y="67003"/>
                </a:cubicBezTo>
                <a:lnTo>
                  <a:pt x="173400" y="67003"/>
                </a:lnTo>
                <a:cubicBezTo>
                  <a:pt x="173466" y="67003"/>
                  <a:pt x="173499" y="66937"/>
                  <a:pt x="173565" y="66904"/>
                </a:cubicBezTo>
                <a:lnTo>
                  <a:pt x="173896" y="66904"/>
                </a:lnTo>
                <a:cubicBezTo>
                  <a:pt x="173996" y="66904"/>
                  <a:pt x="173996" y="66838"/>
                  <a:pt x="174029" y="66838"/>
                </a:cubicBezTo>
                <a:lnTo>
                  <a:pt x="174194" y="66838"/>
                </a:lnTo>
                <a:cubicBezTo>
                  <a:pt x="174327" y="66838"/>
                  <a:pt x="174426" y="66838"/>
                  <a:pt x="174525" y="66871"/>
                </a:cubicBezTo>
                <a:cubicBezTo>
                  <a:pt x="174591" y="66904"/>
                  <a:pt x="174625" y="66970"/>
                  <a:pt x="174691" y="67003"/>
                </a:cubicBezTo>
                <a:cubicBezTo>
                  <a:pt x="174790" y="67069"/>
                  <a:pt x="174889" y="67169"/>
                  <a:pt x="174923" y="67268"/>
                </a:cubicBezTo>
                <a:lnTo>
                  <a:pt x="174923" y="67433"/>
                </a:lnTo>
                <a:cubicBezTo>
                  <a:pt x="174956" y="67500"/>
                  <a:pt x="174956" y="67566"/>
                  <a:pt x="174989" y="67599"/>
                </a:cubicBezTo>
                <a:cubicBezTo>
                  <a:pt x="174989" y="67665"/>
                  <a:pt x="175022" y="67731"/>
                  <a:pt x="175055" y="67764"/>
                </a:cubicBezTo>
                <a:cubicBezTo>
                  <a:pt x="175121" y="67798"/>
                  <a:pt x="175154" y="67831"/>
                  <a:pt x="175220" y="67864"/>
                </a:cubicBezTo>
                <a:cubicBezTo>
                  <a:pt x="175287" y="67897"/>
                  <a:pt x="175353" y="67897"/>
                  <a:pt x="175452" y="67897"/>
                </a:cubicBezTo>
                <a:lnTo>
                  <a:pt x="176280" y="67897"/>
                </a:lnTo>
                <a:cubicBezTo>
                  <a:pt x="176346" y="67897"/>
                  <a:pt x="176379" y="67864"/>
                  <a:pt x="176445" y="67864"/>
                </a:cubicBezTo>
                <a:cubicBezTo>
                  <a:pt x="176478" y="67847"/>
                  <a:pt x="176512" y="67839"/>
                  <a:pt x="176545" y="67839"/>
                </a:cubicBezTo>
                <a:cubicBezTo>
                  <a:pt x="176578" y="67839"/>
                  <a:pt x="176611" y="67847"/>
                  <a:pt x="176644" y="67864"/>
                </a:cubicBezTo>
                <a:cubicBezTo>
                  <a:pt x="176710" y="67864"/>
                  <a:pt x="176743" y="67930"/>
                  <a:pt x="176809" y="67963"/>
                </a:cubicBezTo>
                <a:cubicBezTo>
                  <a:pt x="176876" y="68029"/>
                  <a:pt x="176843" y="68095"/>
                  <a:pt x="176876" y="68129"/>
                </a:cubicBezTo>
                <a:cubicBezTo>
                  <a:pt x="176942" y="68195"/>
                  <a:pt x="177008" y="68195"/>
                  <a:pt x="177041" y="68228"/>
                </a:cubicBezTo>
                <a:cubicBezTo>
                  <a:pt x="177107" y="68261"/>
                  <a:pt x="177174" y="68294"/>
                  <a:pt x="177273" y="68294"/>
                </a:cubicBezTo>
                <a:lnTo>
                  <a:pt x="178101" y="68294"/>
                </a:lnTo>
                <a:cubicBezTo>
                  <a:pt x="178233" y="68294"/>
                  <a:pt x="178299" y="68427"/>
                  <a:pt x="178432" y="68427"/>
                </a:cubicBezTo>
                <a:lnTo>
                  <a:pt x="179822" y="68427"/>
                </a:lnTo>
                <a:lnTo>
                  <a:pt x="180815" y="68261"/>
                </a:lnTo>
                <a:lnTo>
                  <a:pt x="181742" y="68261"/>
                </a:lnTo>
                <a:cubicBezTo>
                  <a:pt x="181908" y="68261"/>
                  <a:pt x="181974" y="68393"/>
                  <a:pt x="182073" y="68493"/>
                </a:cubicBezTo>
                <a:cubicBezTo>
                  <a:pt x="182139" y="68559"/>
                  <a:pt x="182205" y="68592"/>
                  <a:pt x="182239" y="68625"/>
                </a:cubicBezTo>
                <a:cubicBezTo>
                  <a:pt x="182305" y="68658"/>
                  <a:pt x="182371" y="68691"/>
                  <a:pt x="182404" y="68758"/>
                </a:cubicBezTo>
                <a:cubicBezTo>
                  <a:pt x="182437" y="68824"/>
                  <a:pt x="182503" y="68989"/>
                  <a:pt x="182603" y="69056"/>
                </a:cubicBezTo>
                <a:cubicBezTo>
                  <a:pt x="182669" y="69122"/>
                  <a:pt x="182702" y="69155"/>
                  <a:pt x="182768" y="69188"/>
                </a:cubicBezTo>
                <a:cubicBezTo>
                  <a:pt x="182834" y="69221"/>
                  <a:pt x="182901" y="69221"/>
                  <a:pt x="182934" y="69221"/>
                </a:cubicBezTo>
                <a:cubicBezTo>
                  <a:pt x="183000" y="69254"/>
                  <a:pt x="183066" y="69320"/>
                  <a:pt x="183099" y="69353"/>
                </a:cubicBezTo>
                <a:cubicBezTo>
                  <a:pt x="183132" y="69420"/>
                  <a:pt x="183165" y="69453"/>
                  <a:pt x="183165" y="69519"/>
                </a:cubicBezTo>
                <a:cubicBezTo>
                  <a:pt x="183199" y="69618"/>
                  <a:pt x="183232" y="69751"/>
                  <a:pt x="183232" y="69850"/>
                </a:cubicBezTo>
                <a:cubicBezTo>
                  <a:pt x="183265" y="69850"/>
                  <a:pt x="183323" y="69842"/>
                  <a:pt x="183377" y="69842"/>
                </a:cubicBezTo>
                <a:cubicBezTo>
                  <a:pt x="183430" y="69842"/>
                  <a:pt x="183480" y="69850"/>
                  <a:pt x="183497" y="69883"/>
                </a:cubicBezTo>
                <a:cubicBezTo>
                  <a:pt x="183563" y="69949"/>
                  <a:pt x="183530" y="70016"/>
                  <a:pt x="183596" y="70049"/>
                </a:cubicBezTo>
                <a:cubicBezTo>
                  <a:pt x="183629" y="70082"/>
                  <a:pt x="183662" y="70181"/>
                  <a:pt x="183728" y="70214"/>
                </a:cubicBezTo>
                <a:cubicBezTo>
                  <a:pt x="183739" y="70225"/>
                  <a:pt x="183754" y="70229"/>
                  <a:pt x="183770" y="70229"/>
                </a:cubicBezTo>
                <a:cubicBezTo>
                  <a:pt x="183802" y="70229"/>
                  <a:pt x="183839" y="70214"/>
                  <a:pt x="183861" y="70214"/>
                </a:cubicBezTo>
                <a:lnTo>
                  <a:pt x="184026" y="70214"/>
                </a:lnTo>
                <a:cubicBezTo>
                  <a:pt x="184159" y="70214"/>
                  <a:pt x="184258" y="70214"/>
                  <a:pt x="184357" y="70247"/>
                </a:cubicBezTo>
                <a:cubicBezTo>
                  <a:pt x="184423" y="70247"/>
                  <a:pt x="184457" y="70313"/>
                  <a:pt x="184523" y="70347"/>
                </a:cubicBezTo>
                <a:cubicBezTo>
                  <a:pt x="184589" y="70347"/>
                  <a:pt x="184622" y="70347"/>
                  <a:pt x="184688" y="70380"/>
                </a:cubicBezTo>
                <a:cubicBezTo>
                  <a:pt x="184821" y="70446"/>
                  <a:pt x="184920" y="70512"/>
                  <a:pt x="185052" y="70545"/>
                </a:cubicBezTo>
                <a:cubicBezTo>
                  <a:pt x="184970" y="70529"/>
                  <a:pt x="184887" y="70520"/>
                  <a:pt x="184804" y="70520"/>
                </a:cubicBezTo>
                <a:cubicBezTo>
                  <a:pt x="184721" y="70520"/>
                  <a:pt x="184639" y="70529"/>
                  <a:pt x="184556" y="70545"/>
                </a:cubicBezTo>
                <a:cubicBezTo>
                  <a:pt x="184457" y="70545"/>
                  <a:pt x="184357" y="70578"/>
                  <a:pt x="184258" y="70611"/>
                </a:cubicBezTo>
                <a:cubicBezTo>
                  <a:pt x="184192" y="70611"/>
                  <a:pt x="184125" y="70678"/>
                  <a:pt x="184092" y="70711"/>
                </a:cubicBezTo>
                <a:cubicBezTo>
                  <a:pt x="184092" y="70744"/>
                  <a:pt x="184059" y="70810"/>
                  <a:pt x="184092" y="70876"/>
                </a:cubicBezTo>
                <a:cubicBezTo>
                  <a:pt x="184092" y="70909"/>
                  <a:pt x="184125" y="70976"/>
                  <a:pt x="184159" y="71009"/>
                </a:cubicBezTo>
                <a:cubicBezTo>
                  <a:pt x="184192" y="71042"/>
                  <a:pt x="184217" y="71042"/>
                  <a:pt x="184241" y="71042"/>
                </a:cubicBezTo>
                <a:cubicBezTo>
                  <a:pt x="184266" y="71042"/>
                  <a:pt x="184291" y="71042"/>
                  <a:pt x="184324" y="71075"/>
                </a:cubicBezTo>
                <a:cubicBezTo>
                  <a:pt x="184357" y="71091"/>
                  <a:pt x="184382" y="71091"/>
                  <a:pt x="184407" y="71091"/>
                </a:cubicBezTo>
                <a:cubicBezTo>
                  <a:pt x="184432" y="71091"/>
                  <a:pt x="184457" y="71091"/>
                  <a:pt x="184490" y="71108"/>
                </a:cubicBezTo>
                <a:cubicBezTo>
                  <a:pt x="184556" y="71141"/>
                  <a:pt x="184556" y="71207"/>
                  <a:pt x="184622" y="71273"/>
                </a:cubicBezTo>
                <a:cubicBezTo>
                  <a:pt x="184655" y="71307"/>
                  <a:pt x="184688" y="71373"/>
                  <a:pt x="184721" y="71439"/>
                </a:cubicBezTo>
                <a:cubicBezTo>
                  <a:pt x="184821" y="71538"/>
                  <a:pt x="184920" y="71638"/>
                  <a:pt x="185052" y="71704"/>
                </a:cubicBezTo>
                <a:cubicBezTo>
                  <a:pt x="185119" y="71770"/>
                  <a:pt x="185185" y="71803"/>
                  <a:pt x="185251" y="71836"/>
                </a:cubicBezTo>
                <a:cubicBezTo>
                  <a:pt x="185317" y="71902"/>
                  <a:pt x="185350" y="71969"/>
                  <a:pt x="185417" y="72002"/>
                </a:cubicBezTo>
                <a:lnTo>
                  <a:pt x="185582" y="72002"/>
                </a:lnTo>
                <a:cubicBezTo>
                  <a:pt x="185626" y="72002"/>
                  <a:pt x="185656" y="72016"/>
                  <a:pt x="185690" y="72016"/>
                </a:cubicBezTo>
                <a:cubicBezTo>
                  <a:pt x="185707" y="72016"/>
                  <a:pt x="185726" y="72013"/>
                  <a:pt x="185748" y="72002"/>
                </a:cubicBezTo>
                <a:cubicBezTo>
                  <a:pt x="185781" y="71969"/>
                  <a:pt x="185847" y="71936"/>
                  <a:pt x="185913" y="71869"/>
                </a:cubicBezTo>
                <a:cubicBezTo>
                  <a:pt x="185979" y="71836"/>
                  <a:pt x="185979" y="71737"/>
                  <a:pt x="186046" y="71704"/>
                </a:cubicBezTo>
                <a:cubicBezTo>
                  <a:pt x="186112" y="71671"/>
                  <a:pt x="186244" y="71671"/>
                  <a:pt x="186343" y="71638"/>
                </a:cubicBezTo>
                <a:cubicBezTo>
                  <a:pt x="186443" y="71571"/>
                  <a:pt x="186410" y="71505"/>
                  <a:pt x="186476" y="71439"/>
                </a:cubicBezTo>
                <a:cubicBezTo>
                  <a:pt x="186509" y="71373"/>
                  <a:pt x="186542" y="71273"/>
                  <a:pt x="186641" y="71273"/>
                </a:cubicBezTo>
                <a:cubicBezTo>
                  <a:pt x="186807" y="71273"/>
                  <a:pt x="186939" y="71340"/>
                  <a:pt x="187039" y="71439"/>
                </a:cubicBezTo>
                <a:cubicBezTo>
                  <a:pt x="187105" y="71472"/>
                  <a:pt x="187105" y="71538"/>
                  <a:pt x="187138" y="71605"/>
                </a:cubicBezTo>
                <a:cubicBezTo>
                  <a:pt x="187204" y="71737"/>
                  <a:pt x="187237" y="71869"/>
                  <a:pt x="187204" y="72002"/>
                </a:cubicBezTo>
                <a:cubicBezTo>
                  <a:pt x="187204" y="72134"/>
                  <a:pt x="187237" y="72234"/>
                  <a:pt x="187270" y="72333"/>
                </a:cubicBezTo>
                <a:cubicBezTo>
                  <a:pt x="187303" y="72465"/>
                  <a:pt x="187403" y="72565"/>
                  <a:pt x="187436" y="72697"/>
                </a:cubicBezTo>
                <a:cubicBezTo>
                  <a:pt x="187436" y="72763"/>
                  <a:pt x="187469" y="72796"/>
                  <a:pt x="187469" y="72862"/>
                </a:cubicBezTo>
                <a:cubicBezTo>
                  <a:pt x="187469" y="72995"/>
                  <a:pt x="187469" y="73094"/>
                  <a:pt x="187469" y="73194"/>
                </a:cubicBezTo>
                <a:lnTo>
                  <a:pt x="187469" y="73558"/>
                </a:lnTo>
                <a:cubicBezTo>
                  <a:pt x="187469" y="73624"/>
                  <a:pt x="187436" y="73690"/>
                  <a:pt x="187436" y="73756"/>
                </a:cubicBezTo>
                <a:cubicBezTo>
                  <a:pt x="187403" y="73955"/>
                  <a:pt x="187403" y="74154"/>
                  <a:pt x="187436" y="74319"/>
                </a:cubicBezTo>
                <a:cubicBezTo>
                  <a:pt x="187403" y="74385"/>
                  <a:pt x="187403" y="74451"/>
                  <a:pt x="187436" y="74485"/>
                </a:cubicBezTo>
                <a:cubicBezTo>
                  <a:pt x="187436" y="74617"/>
                  <a:pt x="187502" y="74683"/>
                  <a:pt x="187535" y="74816"/>
                </a:cubicBezTo>
                <a:cubicBezTo>
                  <a:pt x="187568" y="74882"/>
                  <a:pt x="187568" y="74915"/>
                  <a:pt x="187568" y="74981"/>
                </a:cubicBezTo>
                <a:cubicBezTo>
                  <a:pt x="187568" y="75180"/>
                  <a:pt x="187568" y="75312"/>
                  <a:pt x="187568" y="75511"/>
                </a:cubicBezTo>
                <a:cubicBezTo>
                  <a:pt x="187601" y="75709"/>
                  <a:pt x="187734" y="75709"/>
                  <a:pt x="187833" y="75842"/>
                </a:cubicBezTo>
                <a:cubicBezTo>
                  <a:pt x="187932" y="75941"/>
                  <a:pt x="187899" y="75941"/>
                  <a:pt x="187966" y="76007"/>
                </a:cubicBezTo>
                <a:cubicBezTo>
                  <a:pt x="187999" y="76041"/>
                  <a:pt x="188065" y="76074"/>
                  <a:pt x="188098" y="76173"/>
                </a:cubicBezTo>
                <a:cubicBezTo>
                  <a:pt x="188164" y="76239"/>
                  <a:pt x="188230" y="76239"/>
                  <a:pt x="188230" y="76305"/>
                </a:cubicBezTo>
                <a:cubicBezTo>
                  <a:pt x="188230" y="76405"/>
                  <a:pt x="188230" y="76438"/>
                  <a:pt x="188230" y="76471"/>
                </a:cubicBezTo>
                <a:cubicBezTo>
                  <a:pt x="188264" y="76603"/>
                  <a:pt x="188264" y="76703"/>
                  <a:pt x="188330" y="76835"/>
                </a:cubicBezTo>
                <a:cubicBezTo>
                  <a:pt x="188330" y="76901"/>
                  <a:pt x="188363" y="76967"/>
                  <a:pt x="188363" y="77001"/>
                </a:cubicBezTo>
                <a:cubicBezTo>
                  <a:pt x="188363" y="77067"/>
                  <a:pt x="188462" y="77100"/>
                  <a:pt x="188462" y="77166"/>
                </a:cubicBezTo>
                <a:cubicBezTo>
                  <a:pt x="188528" y="77232"/>
                  <a:pt x="188528" y="77298"/>
                  <a:pt x="188561" y="77365"/>
                </a:cubicBezTo>
                <a:lnTo>
                  <a:pt x="188561" y="77530"/>
                </a:lnTo>
                <a:cubicBezTo>
                  <a:pt x="188561" y="77596"/>
                  <a:pt x="188628" y="77630"/>
                  <a:pt x="188628" y="77696"/>
                </a:cubicBezTo>
                <a:cubicBezTo>
                  <a:pt x="188661" y="77762"/>
                  <a:pt x="188694" y="77828"/>
                  <a:pt x="188727" y="77861"/>
                </a:cubicBezTo>
                <a:cubicBezTo>
                  <a:pt x="188760" y="77927"/>
                  <a:pt x="188826" y="77961"/>
                  <a:pt x="188892" y="78027"/>
                </a:cubicBezTo>
                <a:cubicBezTo>
                  <a:pt x="188926" y="78093"/>
                  <a:pt x="188926" y="78126"/>
                  <a:pt x="188959" y="78192"/>
                </a:cubicBezTo>
                <a:cubicBezTo>
                  <a:pt x="188992" y="78258"/>
                  <a:pt x="189091" y="78258"/>
                  <a:pt x="189124" y="78358"/>
                </a:cubicBezTo>
                <a:cubicBezTo>
                  <a:pt x="189157" y="78457"/>
                  <a:pt x="189190" y="78556"/>
                  <a:pt x="189190" y="78689"/>
                </a:cubicBezTo>
                <a:lnTo>
                  <a:pt x="189190" y="78854"/>
                </a:lnTo>
                <a:cubicBezTo>
                  <a:pt x="189157" y="78954"/>
                  <a:pt x="189124" y="79053"/>
                  <a:pt x="189124" y="79185"/>
                </a:cubicBezTo>
                <a:cubicBezTo>
                  <a:pt x="189124" y="79384"/>
                  <a:pt x="189190" y="79583"/>
                  <a:pt x="189290" y="79748"/>
                </a:cubicBezTo>
                <a:cubicBezTo>
                  <a:pt x="189323" y="79814"/>
                  <a:pt x="189422" y="79814"/>
                  <a:pt x="189455" y="79914"/>
                </a:cubicBezTo>
                <a:cubicBezTo>
                  <a:pt x="189488" y="79980"/>
                  <a:pt x="189521" y="80013"/>
                  <a:pt x="189555" y="80079"/>
                </a:cubicBezTo>
                <a:cubicBezTo>
                  <a:pt x="189588" y="80112"/>
                  <a:pt x="189621" y="80179"/>
                  <a:pt x="189654" y="80212"/>
                </a:cubicBezTo>
                <a:cubicBezTo>
                  <a:pt x="189786" y="80476"/>
                  <a:pt x="189919" y="80708"/>
                  <a:pt x="190018" y="80973"/>
                </a:cubicBezTo>
                <a:cubicBezTo>
                  <a:pt x="190117" y="81105"/>
                  <a:pt x="190184" y="81271"/>
                  <a:pt x="190283" y="81436"/>
                </a:cubicBezTo>
                <a:cubicBezTo>
                  <a:pt x="190283" y="81503"/>
                  <a:pt x="190283" y="81569"/>
                  <a:pt x="190316" y="81602"/>
                </a:cubicBezTo>
                <a:lnTo>
                  <a:pt x="190382" y="81768"/>
                </a:lnTo>
                <a:cubicBezTo>
                  <a:pt x="190415" y="81834"/>
                  <a:pt x="190481" y="81834"/>
                  <a:pt x="190548" y="81900"/>
                </a:cubicBezTo>
                <a:cubicBezTo>
                  <a:pt x="190614" y="81933"/>
                  <a:pt x="190680" y="82065"/>
                  <a:pt x="190813" y="82065"/>
                </a:cubicBezTo>
                <a:cubicBezTo>
                  <a:pt x="190879" y="82065"/>
                  <a:pt x="190978" y="82065"/>
                  <a:pt x="191044" y="82032"/>
                </a:cubicBezTo>
                <a:cubicBezTo>
                  <a:pt x="191110" y="81999"/>
                  <a:pt x="191177" y="81933"/>
                  <a:pt x="191210" y="81900"/>
                </a:cubicBezTo>
                <a:cubicBezTo>
                  <a:pt x="191243" y="81867"/>
                  <a:pt x="191210" y="81768"/>
                  <a:pt x="191243" y="81734"/>
                </a:cubicBezTo>
                <a:cubicBezTo>
                  <a:pt x="191276" y="81668"/>
                  <a:pt x="191309" y="81635"/>
                  <a:pt x="191342" y="81569"/>
                </a:cubicBezTo>
                <a:cubicBezTo>
                  <a:pt x="191408" y="81403"/>
                  <a:pt x="191508" y="81238"/>
                  <a:pt x="191607" y="81072"/>
                </a:cubicBezTo>
                <a:cubicBezTo>
                  <a:pt x="191640" y="81039"/>
                  <a:pt x="191640" y="80940"/>
                  <a:pt x="191706" y="80907"/>
                </a:cubicBezTo>
                <a:cubicBezTo>
                  <a:pt x="191713" y="80900"/>
                  <a:pt x="191722" y="80897"/>
                  <a:pt x="191731" y="80897"/>
                </a:cubicBezTo>
                <a:cubicBezTo>
                  <a:pt x="191758" y="80897"/>
                  <a:pt x="191793" y="80916"/>
                  <a:pt x="191830" y="80916"/>
                </a:cubicBezTo>
                <a:cubicBezTo>
                  <a:pt x="191844" y="80916"/>
                  <a:pt x="191858" y="80914"/>
                  <a:pt x="191872" y="80907"/>
                </a:cubicBezTo>
                <a:cubicBezTo>
                  <a:pt x="191905" y="80907"/>
                  <a:pt x="191971" y="80874"/>
                  <a:pt x="192004" y="80874"/>
                </a:cubicBezTo>
                <a:cubicBezTo>
                  <a:pt x="192104" y="80841"/>
                  <a:pt x="192137" y="80774"/>
                  <a:pt x="192170" y="80708"/>
                </a:cubicBezTo>
                <a:cubicBezTo>
                  <a:pt x="192236" y="80642"/>
                  <a:pt x="192302" y="80675"/>
                  <a:pt x="192335" y="80576"/>
                </a:cubicBezTo>
                <a:cubicBezTo>
                  <a:pt x="192368" y="80510"/>
                  <a:pt x="192335" y="80476"/>
                  <a:pt x="192402" y="80443"/>
                </a:cubicBezTo>
                <a:cubicBezTo>
                  <a:pt x="192402" y="80377"/>
                  <a:pt x="192435" y="80311"/>
                  <a:pt x="192468" y="80278"/>
                </a:cubicBezTo>
                <a:cubicBezTo>
                  <a:pt x="192501" y="80179"/>
                  <a:pt x="192633" y="80112"/>
                  <a:pt x="192633" y="79980"/>
                </a:cubicBezTo>
                <a:cubicBezTo>
                  <a:pt x="192633" y="79847"/>
                  <a:pt x="192534" y="79715"/>
                  <a:pt x="192600" y="79583"/>
                </a:cubicBezTo>
                <a:cubicBezTo>
                  <a:pt x="192600" y="79483"/>
                  <a:pt x="192666" y="79483"/>
                  <a:pt x="192699" y="79417"/>
                </a:cubicBezTo>
                <a:cubicBezTo>
                  <a:pt x="192766" y="79285"/>
                  <a:pt x="192799" y="79185"/>
                  <a:pt x="192832" y="79086"/>
                </a:cubicBezTo>
                <a:cubicBezTo>
                  <a:pt x="192865" y="78987"/>
                  <a:pt x="192898" y="78854"/>
                  <a:pt x="192931" y="78755"/>
                </a:cubicBezTo>
                <a:cubicBezTo>
                  <a:pt x="192931" y="78656"/>
                  <a:pt x="192931" y="78523"/>
                  <a:pt x="192931" y="78424"/>
                </a:cubicBezTo>
                <a:cubicBezTo>
                  <a:pt x="192898" y="78325"/>
                  <a:pt x="192865" y="78225"/>
                  <a:pt x="192865" y="78093"/>
                </a:cubicBezTo>
                <a:cubicBezTo>
                  <a:pt x="192865" y="78027"/>
                  <a:pt x="192931" y="78027"/>
                  <a:pt x="192931" y="77961"/>
                </a:cubicBezTo>
                <a:lnTo>
                  <a:pt x="192931" y="77034"/>
                </a:lnTo>
                <a:cubicBezTo>
                  <a:pt x="192931" y="76802"/>
                  <a:pt x="192865" y="76603"/>
                  <a:pt x="192865" y="76338"/>
                </a:cubicBezTo>
                <a:cubicBezTo>
                  <a:pt x="192865" y="76272"/>
                  <a:pt x="192931" y="76239"/>
                  <a:pt x="192964" y="76206"/>
                </a:cubicBezTo>
                <a:cubicBezTo>
                  <a:pt x="192997" y="76140"/>
                  <a:pt x="192997" y="76074"/>
                  <a:pt x="193031" y="76041"/>
                </a:cubicBezTo>
                <a:cubicBezTo>
                  <a:pt x="193113" y="75974"/>
                  <a:pt x="193188" y="75958"/>
                  <a:pt x="193266" y="75958"/>
                </a:cubicBezTo>
                <a:cubicBezTo>
                  <a:pt x="193345" y="75958"/>
                  <a:pt x="193428" y="75974"/>
                  <a:pt x="193527" y="75974"/>
                </a:cubicBezTo>
                <a:cubicBezTo>
                  <a:pt x="193626" y="75974"/>
                  <a:pt x="193717" y="75991"/>
                  <a:pt x="193800" y="75991"/>
                </a:cubicBezTo>
                <a:cubicBezTo>
                  <a:pt x="193883" y="75991"/>
                  <a:pt x="193957" y="75974"/>
                  <a:pt x="194024" y="75908"/>
                </a:cubicBezTo>
                <a:cubicBezTo>
                  <a:pt x="194156" y="75776"/>
                  <a:pt x="194090" y="75709"/>
                  <a:pt x="194123" y="75577"/>
                </a:cubicBezTo>
                <a:cubicBezTo>
                  <a:pt x="194156" y="75511"/>
                  <a:pt x="194189" y="75478"/>
                  <a:pt x="194222" y="75412"/>
                </a:cubicBezTo>
                <a:cubicBezTo>
                  <a:pt x="194255" y="75345"/>
                  <a:pt x="194288" y="75279"/>
                  <a:pt x="194388" y="75246"/>
                </a:cubicBezTo>
                <a:cubicBezTo>
                  <a:pt x="194421" y="75246"/>
                  <a:pt x="194487" y="75246"/>
                  <a:pt x="194553" y="75213"/>
                </a:cubicBezTo>
                <a:cubicBezTo>
                  <a:pt x="194586" y="75213"/>
                  <a:pt x="194653" y="75213"/>
                  <a:pt x="194719" y="75180"/>
                </a:cubicBezTo>
                <a:cubicBezTo>
                  <a:pt x="194752" y="75147"/>
                  <a:pt x="194818" y="75114"/>
                  <a:pt x="194884" y="75047"/>
                </a:cubicBezTo>
                <a:cubicBezTo>
                  <a:pt x="194917" y="75014"/>
                  <a:pt x="194917" y="74915"/>
                  <a:pt x="194984" y="74882"/>
                </a:cubicBezTo>
                <a:lnTo>
                  <a:pt x="195149" y="74816"/>
                </a:lnTo>
                <a:cubicBezTo>
                  <a:pt x="195182" y="74799"/>
                  <a:pt x="195215" y="74799"/>
                  <a:pt x="195244" y="74799"/>
                </a:cubicBezTo>
                <a:cubicBezTo>
                  <a:pt x="195273" y="74799"/>
                  <a:pt x="195298" y="74799"/>
                  <a:pt x="195315" y="74783"/>
                </a:cubicBezTo>
                <a:cubicBezTo>
                  <a:pt x="195381" y="74716"/>
                  <a:pt x="195414" y="74683"/>
                  <a:pt x="195447" y="74617"/>
                </a:cubicBezTo>
                <a:cubicBezTo>
                  <a:pt x="195513" y="74518"/>
                  <a:pt x="195546" y="74385"/>
                  <a:pt x="195613" y="74286"/>
                </a:cubicBezTo>
                <a:cubicBezTo>
                  <a:pt x="195646" y="74220"/>
                  <a:pt x="195712" y="74187"/>
                  <a:pt x="195778" y="74120"/>
                </a:cubicBezTo>
                <a:cubicBezTo>
                  <a:pt x="195811" y="74054"/>
                  <a:pt x="195844" y="73988"/>
                  <a:pt x="195877" y="73955"/>
                </a:cubicBezTo>
                <a:cubicBezTo>
                  <a:pt x="195911" y="73889"/>
                  <a:pt x="195944" y="73823"/>
                  <a:pt x="196010" y="73789"/>
                </a:cubicBezTo>
                <a:cubicBezTo>
                  <a:pt x="196076" y="73756"/>
                  <a:pt x="196242" y="73723"/>
                  <a:pt x="196341" y="73624"/>
                </a:cubicBezTo>
                <a:cubicBezTo>
                  <a:pt x="196374" y="73591"/>
                  <a:pt x="196407" y="73525"/>
                  <a:pt x="196440" y="73458"/>
                </a:cubicBezTo>
                <a:cubicBezTo>
                  <a:pt x="196473" y="73425"/>
                  <a:pt x="196506" y="73359"/>
                  <a:pt x="196540" y="73293"/>
                </a:cubicBezTo>
                <a:cubicBezTo>
                  <a:pt x="196573" y="73260"/>
                  <a:pt x="196573" y="73160"/>
                  <a:pt x="196606" y="73127"/>
                </a:cubicBezTo>
                <a:cubicBezTo>
                  <a:pt x="196628" y="73116"/>
                  <a:pt x="196650" y="73113"/>
                  <a:pt x="196671" y="73113"/>
                </a:cubicBezTo>
                <a:cubicBezTo>
                  <a:pt x="196712" y="73113"/>
                  <a:pt x="196749" y="73127"/>
                  <a:pt x="196771" y="73127"/>
                </a:cubicBezTo>
                <a:cubicBezTo>
                  <a:pt x="196815" y="73127"/>
                  <a:pt x="196860" y="73142"/>
                  <a:pt x="196894" y="73142"/>
                </a:cubicBezTo>
                <a:cubicBezTo>
                  <a:pt x="196911" y="73142"/>
                  <a:pt x="196926" y="73138"/>
                  <a:pt x="196937" y="73127"/>
                </a:cubicBezTo>
                <a:cubicBezTo>
                  <a:pt x="197003" y="73127"/>
                  <a:pt x="197069" y="73061"/>
                  <a:pt x="197102" y="73028"/>
                </a:cubicBezTo>
                <a:cubicBezTo>
                  <a:pt x="197135" y="72962"/>
                  <a:pt x="197069" y="72896"/>
                  <a:pt x="197102" y="72862"/>
                </a:cubicBezTo>
                <a:cubicBezTo>
                  <a:pt x="197169" y="72730"/>
                  <a:pt x="197268" y="72664"/>
                  <a:pt x="197400" y="72598"/>
                </a:cubicBezTo>
                <a:lnTo>
                  <a:pt x="197566" y="72598"/>
                </a:lnTo>
                <a:cubicBezTo>
                  <a:pt x="197615" y="72598"/>
                  <a:pt x="197673" y="72606"/>
                  <a:pt x="197727" y="72606"/>
                </a:cubicBezTo>
                <a:cubicBezTo>
                  <a:pt x="197781" y="72606"/>
                  <a:pt x="197831" y="72598"/>
                  <a:pt x="197864" y="72565"/>
                </a:cubicBezTo>
                <a:cubicBezTo>
                  <a:pt x="197963" y="72498"/>
                  <a:pt x="197963" y="72465"/>
                  <a:pt x="197996" y="72399"/>
                </a:cubicBezTo>
                <a:cubicBezTo>
                  <a:pt x="198129" y="72200"/>
                  <a:pt x="198095" y="72002"/>
                  <a:pt x="198129" y="71770"/>
                </a:cubicBezTo>
                <a:cubicBezTo>
                  <a:pt x="198129" y="71638"/>
                  <a:pt x="198162" y="71538"/>
                  <a:pt x="198162" y="71439"/>
                </a:cubicBezTo>
                <a:lnTo>
                  <a:pt x="198923" y="71439"/>
                </a:lnTo>
                <a:cubicBezTo>
                  <a:pt x="198989" y="71439"/>
                  <a:pt x="199055" y="71505"/>
                  <a:pt x="199122" y="71505"/>
                </a:cubicBezTo>
                <a:cubicBezTo>
                  <a:pt x="199188" y="71538"/>
                  <a:pt x="199254" y="71538"/>
                  <a:pt x="199353" y="71538"/>
                </a:cubicBezTo>
                <a:lnTo>
                  <a:pt x="199420" y="71538"/>
                </a:lnTo>
                <a:cubicBezTo>
                  <a:pt x="199519" y="71538"/>
                  <a:pt x="199519" y="71472"/>
                  <a:pt x="199585" y="71439"/>
                </a:cubicBezTo>
                <a:cubicBezTo>
                  <a:pt x="199607" y="71428"/>
                  <a:pt x="199629" y="71424"/>
                  <a:pt x="199650" y="71424"/>
                </a:cubicBezTo>
                <a:cubicBezTo>
                  <a:pt x="199692" y="71424"/>
                  <a:pt x="199729" y="71439"/>
                  <a:pt x="199751" y="71439"/>
                </a:cubicBezTo>
                <a:cubicBezTo>
                  <a:pt x="199817" y="71406"/>
                  <a:pt x="199850" y="71307"/>
                  <a:pt x="199916" y="71273"/>
                </a:cubicBezTo>
                <a:cubicBezTo>
                  <a:pt x="199982" y="71240"/>
                  <a:pt x="200049" y="71240"/>
                  <a:pt x="200082" y="71240"/>
                </a:cubicBezTo>
                <a:cubicBezTo>
                  <a:pt x="200115" y="71207"/>
                  <a:pt x="200181" y="71141"/>
                  <a:pt x="200247" y="71108"/>
                </a:cubicBezTo>
                <a:cubicBezTo>
                  <a:pt x="200313" y="71075"/>
                  <a:pt x="200280" y="71009"/>
                  <a:pt x="200313" y="70942"/>
                </a:cubicBezTo>
                <a:lnTo>
                  <a:pt x="201141" y="70942"/>
                </a:lnTo>
                <a:lnTo>
                  <a:pt x="201141" y="70446"/>
                </a:lnTo>
                <a:cubicBezTo>
                  <a:pt x="201240" y="70479"/>
                  <a:pt x="201340" y="70479"/>
                  <a:pt x="201439" y="70512"/>
                </a:cubicBezTo>
                <a:cubicBezTo>
                  <a:pt x="201461" y="70512"/>
                  <a:pt x="201513" y="70483"/>
                  <a:pt x="201554" y="70483"/>
                </a:cubicBezTo>
                <a:cubicBezTo>
                  <a:pt x="201575" y="70483"/>
                  <a:pt x="201593" y="70490"/>
                  <a:pt x="201605" y="70512"/>
                </a:cubicBezTo>
                <a:cubicBezTo>
                  <a:pt x="201638" y="70545"/>
                  <a:pt x="201671" y="70611"/>
                  <a:pt x="201704" y="70645"/>
                </a:cubicBezTo>
                <a:cubicBezTo>
                  <a:pt x="201770" y="70711"/>
                  <a:pt x="201737" y="70777"/>
                  <a:pt x="201770" y="70810"/>
                </a:cubicBezTo>
                <a:cubicBezTo>
                  <a:pt x="201770" y="70876"/>
                  <a:pt x="201803" y="70942"/>
                  <a:pt x="201836" y="70976"/>
                </a:cubicBezTo>
                <a:cubicBezTo>
                  <a:pt x="201869" y="71042"/>
                  <a:pt x="201969" y="71009"/>
                  <a:pt x="202002" y="71075"/>
                </a:cubicBezTo>
                <a:cubicBezTo>
                  <a:pt x="202068" y="71108"/>
                  <a:pt x="202068" y="71174"/>
                  <a:pt x="202101" y="71240"/>
                </a:cubicBezTo>
                <a:cubicBezTo>
                  <a:pt x="202134" y="71340"/>
                  <a:pt x="202200" y="71472"/>
                  <a:pt x="202200" y="71605"/>
                </a:cubicBezTo>
                <a:cubicBezTo>
                  <a:pt x="202200" y="71704"/>
                  <a:pt x="202167" y="71770"/>
                  <a:pt x="202167" y="71902"/>
                </a:cubicBezTo>
                <a:cubicBezTo>
                  <a:pt x="202167" y="72035"/>
                  <a:pt x="202233" y="72035"/>
                  <a:pt x="202267" y="72068"/>
                </a:cubicBezTo>
                <a:cubicBezTo>
                  <a:pt x="202267" y="72134"/>
                  <a:pt x="202300" y="72200"/>
                  <a:pt x="202333" y="72234"/>
                </a:cubicBezTo>
                <a:cubicBezTo>
                  <a:pt x="202366" y="72300"/>
                  <a:pt x="202465" y="72267"/>
                  <a:pt x="202498" y="72333"/>
                </a:cubicBezTo>
                <a:cubicBezTo>
                  <a:pt x="202531" y="72366"/>
                  <a:pt x="202498" y="72432"/>
                  <a:pt x="202531" y="72498"/>
                </a:cubicBezTo>
                <a:cubicBezTo>
                  <a:pt x="202631" y="72598"/>
                  <a:pt x="202730" y="72631"/>
                  <a:pt x="202862" y="72730"/>
                </a:cubicBezTo>
                <a:cubicBezTo>
                  <a:pt x="202929" y="72763"/>
                  <a:pt x="202962" y="72796"/>
                  <a:pt x="203028" y="72862"/>
                </a:cubicBezTo>
                <a:cubicBezTo>
                  <a:pt x="203061" y="72896"/>
                  <a:pt x="203127" y="72962"/>
                  <a:pt x="203160" y="73028"/>
                </a:cubicBezTo>
                <a:cubicBezTo>
                  <a:pt x="203194" y="73061"/>
                  <a:pt x="203260" y="73094"/>
                  <a:pt x="203260" y="73194"/>
                </a:cubicBezTo>
                <a:lnTo>
                  <a:pt x="203260" y="73326"/>
                </a:lnTo>
                <a:cubicBezTo>
                  <a:pt x="203260" y="73392"/>
                  <a:pt x="203227" y="73458"/>
                  <a:pt x="203227" y="73491"/>
                </a:cubicBezTo>
                <a:cubicBezTo>
                  <a:pt x="203227" y="73610"/>
                  <a:pt x="203227" y="73728"/>
                  <a:pt x="203227" y="73823"/>
                </a:cubicBezTo>
                <a:cubicBezTo>
                  <a:pt x="203326" y="73789"/>
                  <a:pt x="203458" y="73789"/>
                  <a:pt x="203558" y="73789"/>
                </a:cubicBezTo>
                <a:cubicBezTo>
                  <a:pt x="203624" y="73789"/>
                  <a:pt x="203657" y="73856"/>
                  <a:pt x="203723" y="73856"/>
                </a:cubicBezTo>
                <a:cubicBezTo>
                  <a:pt x="203756" y="73889"/>
                  <a:pt x="203856" y="73856"/>
                  <a:pt x="203889" y="73922"/>
                </a:cubicBezTo>
                <a:cubicBezTo>
                  <a:pt x="203889" y="73955"/>
                  <a:pt x="203889" y="74021"/>
                  <a:pt x="203889" y="74087"/>
                </a:cubicBezTo>
                <a:cubicBezTo>
                  <a:pt x="203889" y="74187"/>
                  <a:pt x="203856" y="74286"/>
                  <a:pt x="203822" y="74385"/>
                </a:cubicBezTo>
                <a:cubicBezTo>
                  <a:pt x="203822" y="74451"/>
                  <a:pt x="203789" y="74518"/>
                  <a:pt x="203756" y="74551"/>
                </a:cubicBezTo>
                <a:cubicBezTo>
                  <a:pt x="203723" y="74716"/>
                  <a:pt x="203690" y="74882"/>
                  <a:pt x="203723" y="75047"/>
                </a:cubicBezTo>
                <a:cubicBezTo>
                  <a:pt x="203690" y="75279"/>
                  <a:pt x="203723" y="75511"/>
                  <a:pt x="203889" y="75709"/>
                </a:cubicBezTo>
                <a:cubicBezTo>
                  <a:pt x="203922" y="75743"/>
                  <a:pt x="203988" y="75776"/>
                  <a:pt x="204054" y="75809"/>
                </a:cubicBezTo>
                <a:cubicBezTo>
                  <a:pt x="204087" y="75875"/>
                  <a:pt x="204120" y="75941"/>
                  <a:pt x="204187" y="75941"/>
                </a:cubicBezTo>
                <a:cubicBezTo>
                  <a:pt x="204253" y="75958"/>
                  <a:pt x="204311" y="75966"/>
                  <a:pt x="204365" y="75966"/>
                </a:cubicBezTo>
                <a:cubicBezTo>
                  <a:pt x="204418" y="75966"/>
                  <a:pt x="204468" y="75958"/>
                  <a:pt x="204518" y="75941"/>
                </a:cubicBezTo>
                <a:lnTo>
                  <a:pt x="204683" y="75941"/>
                </a:lnTo>
                <a:cubicBezTo>
                  <a:pt x="204716" y="75958"/>
                  <a:pt x="204749" y="75966"/>
                  <a:pt x="204778" y="75966"/>
                </a:cubicBezTo>
                <a:cubicBezTo>
                  <a:pt x="204807" y="75966"/>
                  <a:pt x="204832" y="75958"/>
                  <a:pt x="204849" y="75941"/>
                </a:cubicBezTo>
                <a:cubicBezTo>
                  <a:pt x="204915" y="75941"/>
                  <a:pt x="204849" y="75809"/>
                  <a:pt x="204948" y="75776"/>
                </a:cubicBezTo>
                <a:cubicBezTo>
                  <a:pt x="204981" y="75759"/>
                  <a:pt x="205006" y="75759"/>
                  <a:pt x="205027" y="75759"/>
                </a:cubicBezTo>
                <a:cubicBezTo>
                  <a:pt x="205047" y="75759"/>
                  <a:pt x="205064" y="75759"/>
                  <a:pt x="205080" y="75743"/>
                </a:cubicBezTo>
                <a:cubicBezTo>
                  <a:pt x="205147" y="75709"/>
                  <a:pt x="205213" y="75676"/>
                  <a:pt x="205246" y="75676"/>
                </a:cubicBezTo>
                <a:cubicBezTo>
                  <a:pt x="205378" y="75610"/>
                  <a:pt x="205478" y="75610"/>
                  <a:pt x="205610" y="75577"/>
                </a:cubicBezTo>
                <a:lnTo>
                  <a:pt x="205610" y="75246"/>
                </a:lnTo>
                <a:cubicBezTo>
                  <a:pt x="205610" y="75180"/>
                  <a:pt x="205709" y="75147"/>
                  <a:pt x="205743" y="75080"/>
                </a:cubicBezTo>
                <a:cubicBezTo>
                  <a:pt x="205941" y="75114"/>
                  <a:pt x="206107" y="75180"/>
                  <a:pt x="206239" y="75279"/>
                </a:cubicBezTo>
                <a:cubicBezTo>
                  <a:pt x="206272" y="75345"/>
                  <a:pt x="206305" y="75412"/>
                  <a:pt x="206305" y="75445"/>
                </a:cubicBezTo>
                <a:cubicBezTo>
                  <a:pt x="206338" y="75511"/>
                  <a:pt x="206372" y="75577"/>
                  <a:pt x="206405" y="75610"/>
                </a:cubicBezTo>
                <a:cubicBezTo>
                  <a:pt x="206438" y="75743"/>
                  <a:pt x="206504" y="75842"/>
                  <a:pt x="206504" y="75941"/>
                </a:cubicBezTo>
                <a:cubicBezTo>
                  <a:pt x="206570" y="76140"/>
                  <a:pt x="206570" y="76272"/>
                  <a:pt x="206636" y="76471"/>
                </a:cubicBezTo>
                <a:cubicBezTo>
                  <a:pt x="206636" y="76537"/>
                  <a:pt x="206669" y="76603"/>
                  <a:pt x="206669" y="76636"/>
                </a:cubicBezTo>
                <a:cubicBezTo>
                  <a:pt x="206736" y="76703"/>
                  <a:pt x="206769" y="76736"/>
                  <a:pt x="206802" y="76802"/>
                </a:cubicBezTo>
                <a:cubicBezTo>
                  <a:pt x="206835" y="76868"/>
                  <a:pt x="206934" y="76835"/>
                  <a:pt x="206967" y="76868"/>
                </a:cubicBezTo>
                <a:cubicBezTo>
                  <a:pt x="207000" y="76934"/>
                  <a:pt x="207000" y="77001"/>
                  <a:pt x="207000" y="77034"/>
                </a:cubicBezTo>
                <a:cubicBezTo>
                  <a:pt x="207000" y="77298"/>
                  <a:pt x="206736" y="77365"/>
                  <a:pt x="206736" y="77630"/>
                </a:cubicBezTo>
                <a:cubicBezTo>
                  <a:pt x="206736" y="77696"/>
                  <a:pt x="206769" y="77729"/>
                  <a:pt x="206802" y="77762"/>
                </a:cubicBezTo>
                <a:cubicBezTo>
                  <a:pt x="206835" y="77828"/>
                  <a:pt x="206868" y="77894"/>
                  <a:pt x="206901" y="77927"/>
                </a:cubicBezTo>
                <a:cubicBezTo>
                  <a:pt x="206934" y="77994"/>
                  <a:pt x="207000" y="78027"/>
                  <a:pt x="207034" y="78060"/>
                </a:cubicBezTo>
                <a:cubicBezTo>
                  <a:pt x="207100" y="78126"/>
                  <a:pt x="207166" y="78258"/>
                  <a:pt x="207298" y="78391"/>
                </a:cubicBezTo>
                <a:cubicBezTo>
                  <a:pt x="207332" y="78424"/>
                  <a:pt x="207431" y="78457"/>
                  <a:pt x="207464" y="78523"/>
                </a:cubicBezTo>
                <a:cubicBezTo>
                  <a:pt x="207497" y="78590"/>
                  <a:pt x="207530" y="78656"/>
                  <a:pt x="207530" y="78755"/>
                </a:cubicBezTo>
                <a:cubicBezTo>
                  <a:pt x="207530" y="78887"/>
                  <a:pt x="207464" y="78954"/>
                  <a:pt x="207464" y="79086"/>
                </a:cubicBezTo>
                <a:cubicBezTo>
                  <a:pt x="207464" y="79219"/>
                  <a:pt x="207563" y="79285"/>
                  <a:pt x="207563" y="79417"/>
                </a:cubicBezTo>
                <a:cubicBezTo>
                  <a:pt x="207563" y="79550"/>
                  <a:pt x="207497" y="79715"/>
                  <a:pt x="207332" y="79781"/>
                </a:cubicBezTo>
                <a:cubicBezTo>
                  <a:pt x="207298" y="79814"/>
                  <a:pt x="207232" y="79814"/>
                  <a:pt x="207166" y="79847"/>
                </a:cubicBezTo>
                <a:cubicBezTo>
                  <a:pt x="207133" y="79864"/>
                  <a:pt x="207100" y="79864"/>
                  <a:pt x="207071" y="79864"/>
                </a:cubicBezTo>
                <a:cubicBezTo>
                  <a:pt x="207042" y="79864"/>
                  <a:pt x="207017" y="79864"/>
                  <a:pt x="207000" y="79881"/>
                </a:cubicBezTo>
                <a:cubicBezTo>
                  <a:pt x="206967" y="79947"/>
                  <a:pt x="206934" y="80013"/>
                  <a:pt x="206934" y="80046"/>
                </a:cubicBezTo>
                <a:cubicBezTo>
                  <a:pt x="206901" y="80112"/>
                  <a:pt x="206901" y="80179"/>
                  <a:pt x="206901" y="80212"/>
                </a:cubicBezTo>
                <a:cubicBezTo>
                  <a:pt x="206868" y="80377"/>
                  <a:pt x="206868" y="80543"/>
                  <a:pt x="206901" y="80708"/>
                </a:cubicBezTo>
                <a:lnTo>
                  <a:pt x="206901" y="80874"/>
                </a:lnTo>
                <a:cubicBezTo>
                  <a:pt x="206901" y="81006"/>
                  <a:pt x="206802" y="81072"/>
                  <a:pt x="206802" y="81205"/>
                </a:cubicBezTo>
                <a:cubicBezTo>
                  <a:pt x="206802" y="81271"/>
                  <a:pt x="206802" y="81370"/>
                  <a:pt x="206802" y="81470"/>
                </a:cubicBezTo>
                <a:cubicBezTo>
                  <a:pt x="206802" y="81602"/>
                  <a:pt x="206802" y="81734"/>
                  <a:pt x="206835" y="81867"/>
                </a:cubicBezTo>
                <a:cubicBezTo>
                  <a:pt x="206868" y="81933"/>
                  <a:pt x="206901" y="81999"/>
                  <a:pt x="206967" y="82032"/>
                </a:cubicBezTo>
                <a:cubicBezTo>
                  <a:pt x="207034" y="82065"/>
                  <a:pt x="207067" y="82099"/>
                  <a:pt x="207133" y="82132"/>
                </a:cubicBezTo>
                <a:cubicBezTo>
                  <a:pt x="207166" y="82132"/>
                  <a:pt x="207232" y="82132"/>
                  <a:pt x="207298" y="82165"/>
                </a:cubicBezTo>
                <a:cubicBezTo>
                  <a:pt x="207431" y="82231"/>
                  <a:pt x="207464" y="82363"/>
                  <a:pt x="207563" y="82496"/>
                </a:cubicBezTo>
                <a:cubicBezTo>
                  <a:pt x="207663" y="82595"/>
                  <a:pt x="207795" y="82694"/>
                  <a:pt x="207894" y="82761"/>
                </a:cubicBezTo>
                <a:cubicBezTo>
                  <a:pt x="207927" y="82777"/>
                  <a:pt x="207961" y="82777"/>
                  <a:pt x="207989" y="82777"/>
                </a:cubicBezTo>
                <a:cubicBezTo>
                  <a:pt x="208018" y="82777"/>
                  <a:pt x="208043" y="82777"/>
                  <a:pt x="208060" y="82794"/>
                </a:cubicBezTo>
                <a:cubicBezTo>
                  <a:pt x="208126" y="82860"/>
                  <a:pt x="208159" y="82926"/>
                  <a:pt x="208192" y="82959"/>
                </a:cubicBezTo>
                <a:cubicBezTo>
                  <a:pt x="208225" y="83026"/>
                  <a:pt x="208292" y="83059"/>
                  <a:pt x="208325" y="83125"/>
                </a:cubicBezTo>
                <a:cubicBezTo>
                  <a:pt x="208325" y="83224"/>
                  <a:pt x="208325" y="83357"/>
                  <a:pt x="208325" y="83489"/>
                </a:cubicBezTo>
                <a:cubicBezTo>
                  <a:pt x="208325" y="83621"/>
                  <a:pt x="208358" y="83721"/>
                  <a:pt x="208391" y="83820"/>
                </a:cubicBezTo>
                <a:cubicBezTo>
                  <a:pt x="208457" y="83952"/>
                  <a:pt x="208556" y="84019"/>
                  <a:pt x="208589" y="84151"/>
                </a:cubicBezTo>
                <a:cubicBezTo>
                  <a:pt x="208656" y="84283"/>
                  <a:pt x="208589" y="84283"/>
                  <a:pt x="208623" y="84350"/>
                </a:cubicBezTo>
                <a:cubicBezTo>
                  <a:pt x="208689" y="84416"/>
                  <a:pt x="208755" y="84449"/>
                  <a:pt x="208788" y="84515"/>
                </a:cubicBezTo>
                <a:cubicBezTo>
                  <a:pt x="208854" y="84648"/>
                  <a:pt x="208921" y="84747"/>
                  <a:pt x="208921" y="84879"/>
                </a:cubicBezTo>
                <a:lnTo>
                  <a:pt x="208921" y="85773"/>
                </a:lnTo>
                <a:cubicBezTo>
                  <a:pt x="208921" y="85839"/>
                  <a:pt x="208987" y="85872"/>
                  <a:pt x="208987" y="85939"/>
                </a:cubicBezTo>
                <a:cubicBezTo>
                  <a:pt x="209020" y="86005"/>
                  <a:pt x="209020" y="86071"/>
                  <a:pt x="209053" y="86137"/>
                </a:cubicBezTo>
                <a:cubicBezTo>
                  <a:pt x="209053" y="86204"/>
                  <a:pt x="209119" y="86237"/>
                  <a:pt x="209152" y="86303"/>
                </a:cubicBezTo>
                <a:cubicBezTo>
                  <a:pt x="209218" y="86369"/>
                  <a:pt x="209252" y="86435"/>
                  <a:pt x="209318" y="86468"/>
                </a:cubicBezTo>
                <a:cubicBezTo>
                  <a:pt x="209384" y="86501"/>
                  <a:pt x="209417" y="86535"/>
                  <a:pt x="209483" y="86535"/>
                </a:cubicBezTo>
                <a:cubicBezTo>
                  <a:pt x="209649" y="86667"/>
                  <a:pt x="209847" y="86799"/>
                  <a:pt x="210013" y="86866"/>
                </a:cubicBezTo>
                <a:cubicBezTo>
                  <a:pt x="210145" y="86899"/>
                  <a:pt x="210245" y="86932"/>
                  <a:pt x="210344" y="86998"/>
                </a:cubicBezTo>
                <a:cubicBezTo>
                  <a:pt x="210443" y="87064"/>
                  <a:pt x="210476" y="87197"/>
                  <a:pt x="210543" y="87329"/>
                </a:cubicBezTo>
                <a:cubicBezTo>
                  <a:pt x="210609" y="87428"/>
                  <a:pt x="210576" y="87461"/>
                  <a:pt x="210642" y="87495"/>
                </a:cubicBezTo>
                <a:cubicBezTo>
                  <a:pt x="210658" y="87511"/>
                  <a:pt x="210683" y="87511"/>
                  <a:pt x="210712" y="87511"/>
                </a:cubicBezTo>
                <a:cubicBezTo>
                  <a:pt x="210741" y="87511"/>
                  <a:pt x="210774" y="87511"/>
                  <a:pt x="210807" y="87528"/>
                </a:cubicBezTo>
                <a:cubicBezTo>
                  <a:pt x="210841" y="87561"/>
                  <a:pt x="210907" y="87561"/>
                  <a:pt x="210940" y="87561"/>
                </a:cubicBezTo>
                <a:cubicBezTo>
                  <a:pt x="211039" y="87561"/>
                  <a:pt x="211072" y="87627"/>
                  <a:pt x="211172" y="87660"/>
                </a:cubicBezTo>
                <a:cubicBezTo>
                  <a:pt x="211238" y="87693"/>
                  <a:pt x="211337" y="87726"/>
                  <a:pt x="211436" y="87726"/>
                </a:cubicBezTo>
                <a:lnTo>
                  <a:pt x="211536" y="87726"/>
                </a:lnTo>
                <a:cubicBezTo>
                  <a:pt x="211602" y="87726"/>
                  <a:pt x="211635" y="87627"/>
                  <a:pt x="211701" y="87594"/>
                </a:cubicBezTo>
                <a:cubicBezTo>
                  <a:pt x="211635" y="87495"/>
                  <a:pt x="211569" y="87395"/>
                  <a:pt x="211470" y="87296"/>
                </a:cubicBezTo>
                <a:cubicBezTo>
                  <a:pt x="211436" y="87230"/>
                  <a:pt x="211436" y="87164"/>
                  <a:pt x="211403" y="87130"/>
                </a:cubicBezTo>
                <a:cubicBezTo>
                  <a:pt x="211387" y="87097"/>
                  <a:pt x="211354" y="87097"/>
                  <a:pt x="211321" y="87097"/>
                </a:cubicBezTo>
                <a:cubicBezTo>
                  <a:pt x="211287" y="87097"/>
                  <a:pt x="211254" y="87097"/>
                  <a:pt x="211238" y="87064"/>
                </a:cubicBezTo>
                <a:cubicBezTo>
                  <a:pt x="211139" y="86998"/>
                  <a:pt x="211072" y="86899"/>
                  <a:pt x="211039" y="86766"/>
                </a:cubicBezTo>
                <a:cubicBezTo>
                  <a:pt x="211039" y="86634"/>
                  <a:pt x="211039" y="86501"/>
                  <a:pt x="211039" y="86402"/>
                </a:cubicBezTo>
                <a:cubicBezTo>
                  <a:pt x="211039" y="86336"/>
                  <a:pt x="211006" y="86303"/>
                  <a:pt x="211006" y="86237"/>
                </a:cubicBezTo>
                <a:cubicBezTo>
                  <a:pt x="211006" y="86071"/>
                  <a:pt x="211006" y="85906"/>
                  <a:pt x="211006" y="85740"/>
                </a:cubicBezTo>
                <a:cubicBezTo>
                  <a:pt x="211006" y="85674"/>
                  <a:pt x="210973" y="85641"/>
                  <a:pt x="210940" y="85575"/>
                </a:cubicBezTo>
                <a:cubicBezTo>
                  <a:pt x="210940" y="85508"/>
                  <a:pt x="210907" y="85475"/>
                  <a:pt x="210874" y="85409"/>
                </a:cubicBezTo>
                <a:cubicBezTo>
                  <a:pt x="210841" y="85343"/>
                  <a:pt x="210741" y="85343"/>
                  <a:pt x="210708" y="85243"/>
                </a:cubicBezTo>
                <a:cubicBezTo>
                  <a:pt x="210675" y="85078"/>
                  <a:pt x="210675" y="84912"/>
                  <a:pt x="210708" y="84747"/>
                </a:cubicBezTo>
                <a:lnTo>
                  <a:pt x="210708" y="84615"/>
                </a:lnTo>
                <a:cubicBezTo>
                  <a:pt x="210708" y="84548"/>
                  <a:pt x="210675" y="84482"/>
                  <a:pt x="210675" y="84449"/>
                </a:cubicBezTo>
                <a:lnTo>
                  <a:pt x="210675" y="84283"/>
                </a:lnTo>
                <a:cubicBezTo>
                  <a:pt x="210675" y="84184"/>
                  <a:pt x="210642" y="84151"/>
                  <a:pt x="210642" y="84085"/>
                </a:cubicBezTo>
                <a:lnTo>
                  <a:pt x="210642" y="83754"/>
                </a:lnTo>
                <a:cubicBezTo>
                  <a:pt x="210543" y="83754"/>
                  <a:pt x="210452" y="83770"/>
                  <a:pt x="210369" y="83770"/>
                </a:cubicBezTo>
                <a:cubicBezTo>
                  <a:pt x="210286" y="83770"/>
                  <a:pt x="210212" y="83754"/>
                  <a:pt x="210145" y="83688"/>
                </a:cubicBezTo>
                <a:cubicBezTo>
                  <a:pt x="210079" y="83654"/>
                  <a:pt x="210046" y="83621"/>
                  <a:pt x="209980" y="83588"/>
                </a:cubicBezTo>
                <a:cubicBezTo>
                  <a:pt x="209914" y="83555"/>
                  <a:pt x="209914" y="83456"/>
                  <a:pt x="209847" y="83423"/>
                </a:cubicBezTo>
                <a:cubicBezTo>
                  <a:pt x="209814" y="83390"/>
                  <a:pt x="209748" y="83390"/>
                  <a:pt x="209682" y="83323"/>
                </a:cubicBezTo>
                <a:cubicBezTo>
                  <a:pt x="209649" y="83290"/>
                  <a:pt x="209616" y="83191"/>
                  <a:pt x="209516" y="83158"/>
                </a:cubicBezTo>
                <a:cubicBezTo>
                  <a:pt x="209417" y="83125"/>
                  <a:pt x="209318" y="83092"/>
                  <a:pt x="209218" y="83059"/>
                </a:cubicBezTo>
                <a:lnTo>
                  <a:pt x="208987" y="83059"/>
                </a:lnTo>
                <a:cubicBezTo>
                  <a:pt x="208887" y="82992"/>
                  <a:pt x="208788" y="82926"/>
                  <a:pt x="208722" y="82794"/>
                </a:cubicBezTo>
                <a:cubicBezTo>
                  <a:pt x="208689" y="82761"/>
                  <a:pt x="208623" y="82728"/>
                  <a:pt x="208589" y="82661"/>
                </a:cubicBezTo>
                <a:cubicBezTo>
                  <a:pt x="208589" y="82595"/>
                  <a:pt x="208556" y="82529"/>
                  <a:pt x="208556" y="82496"/>
                </a:cubicBezTo>
                <a:cubicBezTo>
                  <a:pt x="208556" y="82363"/>
                  <a:pt x="208556" y="82264"/>
                  <a:pt x="208556" y="82165"/>
                </a:cubicBezTo>
                <a:cubicBezTo>
                  <a:pt x="208556" y="82099"/>
                  <a:pt x="208556" y="82065"/>
                  <a:pt x="208556" y="81999"/>
                </a:cubicBezTo>
                <a:cubicBezTo>
                  <a:pt x="208556" y="81933"/>
                  <a:pt x="208523" y="81900"/>
                  <a:pt x="208523" y="81834"/>
                </a:cubicBezTo>
                <a:cubicBezTo>
                  <a:pt x="208490" y="81768"/>
                  <a:pt x="208391" y="81801"/>
                  <a:pt x="208358" y="81734"/>
                </a:cubicBezTo>
                <a:cubicBezTo>
                  <a:pt x="208292" y="81701"/>
                  <a:pt x="208225" y="81734"/>
                  <a:pt x="208192" y="81668"/>
                </a:cubicBezTo>
                <a:cubicBezTo>
                  <a:pt x="208159" y="81635"/>
                  <a:pt x="208159" y="81470"/>
                  <a:pt x="208159" y="81337"/>
                </a:cubicBezTo>
                <a:lnTo>
                  <a:pt x="208159" y="81172"/>
                </a:lnTo>
                <a:cubicBezTo>
                  <a:pt x="208159" y="81139"/>
                  <a:pt x="208192" y="81072"/>
                  <a:pt x="208159" y="81006"/>
                </a:cubicBezTo>
                <a:cubicBezTo>
                  <a:pt x="208143" y="80990"/>
                  <a:pt x="208109" y="80990"/>
                  <a:pt x="208076" y="80990"/>
                </a:cubicBezTo>
                <a:cubicBezTo>
                  <a:pt x="208043" y="80990"/>
                  <a:pt x="208010" y="80990"/>
                  <a:pt x="207994" y="80973"/>
                </a:cubicBezTo>
                <a:cubicBezTo>
                  <a:pt x="207927" y="80940"/>
                  <a:pt x="207894" y="80907"/>
                  <a:pt x="207828" y="80907"/>
                </a:cubicBezTo>
                <a:lnTo>
                  <a:pt x="207696" y="80841"/>
                </a:lnTo>
                <a:lnTo>
                  <a:pt x="207696" y="80013"/>
                </a:lnTo>
                <a:cubicBezTo>
                  <a:pt x="207696" y="79781"/>
                  <a:pt x="207927" y="79715"/>
                  <a:pt x="208027" y="79516"/>
                </a:cubicBezTo>
                <a:cubicBezTo>
                  <a:pt x="208126" y="79351"/>
                  <a:pt x="208192" y="79185"/>
                  <a:pt x="208258" y="79020"/>
                </a:cubicBezTo>
                <a:cubicBezTo>
                  <a:pt x="208325" y="78954"/>
                  <a:pt x="208358" y="78854"/>
                  <a:pt x="208358" y="78788"/>
                </a:cubicBezTo>
                <a:cubicBezTo>
                  <a:pt x="208358" y="78656"/>
                  <a:pt x="208258" y="78556"/>
                  <a:pt x="208258" y="78457"/>
                </a:cubicBezTo>
                <a:cubicBezTo>
                  <a:pt x="208258" y="78358"/>
                  <a:pt x="208292" y="78292"/>
                  <a:pt x="208325" y="78192"/>
                </a:cubicBezTo>
                <a:cubicBezTo>
                  <a:pt x="208325" y="78126"/>
                  <a:pt x="208424" y="78159"/>
                  <a:pt x="208457" y="78093"/>
                </a:cubicBezTo>
                <a:cubicBezTo>
                  <a:pt x="208523" y="78027"/>
                  <a:pt x="208556" y="77961"/>
                  <a:pt x="208589" y="77894"/>
                </a:cubicBezTo>
                <a:cubicBezTo>
                  <a:pt x="208656" y="77894"/>
                  <a:pt x="208722" y="77894"/>
                  <a:pt x="208755" y="77927"/>
                </a:cubicBezTo>
                <a:cubicBezTo>
                  <a:pt x="208821" y="77961"/>
                  <a:pt x="208854" y="77994"/>
                  <a:pt x="208921" y="78060"/>
                </a:cubicBezTo>
                <a:cubicBezTo>
                  <a:pt x="208987" y="78093"/>
                  <a:pt x="208954" y="78159"/>
                  <a:pt x="208987" y="78192"/>
                </a:cubicBezTo>
                <a:cubicBezTo>
                  <a:pt x="209053" y="78258"/>
                  <a:pt x="209119" y="78258"/>
                  <a:pt x="209152" y="78325"/>
                </a:cubicBezTo>
                <a:cubicBezTo>
                  <a:pt x="209185" y="78391"/>
                  <a:pt x="209218" y="78556"/>
                  <a:pt x="209252" y="78656"/>
                </a:cubicBezTo>
                <a:cubicBezTo>
                  <a:pt x="209285" y="78755"/>
                  <a:pt x="209351" y="78722"/>
                  <a:pt x="209417" y="78788"/>
                </a:cubicBezTo>
                <a:cubicBezTo>
                  <a:pt x="209483" y="78821"/>
                  <a:pt x="209550" y="78854"/>
                  <a:pt x="209649" y="78854"/>
                </a:cubicBezTo>
                <a:lnTo>
                  <a:pt x="209748" y="78854"/>
                </a:lnTo>
                <a:cubicBezTo>
                  <a:pt x="209781" y="78854"/>
                  <a:pt x="209847" y="78788"/>
                  <a:pt x="209914" y="78788"/>
                </a:cubicBezTo>
                <a:cubicBezTo>
                  <a:pt x="209947" y="78755"/>
                  <a:pt x="209980" y="78689"/>
                  <a:pt x="210046" y="78689"/>
                </a:cubicBezTo>
                <a:cubicBezTo>
                  <a:pt x="210212" y="78689"/>
                  <a:pt x="210212" y="78854"/>
                  <a:pt x="210311" y="78987"/>
                </a:cubicBezTo>
                <a:cubicBezTo>
                  <a:pt x="210410" y="79086"/>
                  <a:pt x="210476" y="79185"/>
                  <a:pt x="210543" y="79318"/>
                </a:cubicBezTo>
                <a:cubicBezTo>
                  <a:pt x="210609" y="79417"/>
                  <a:pt x="210609" y="79550"/>
                  <a:pt x="210675" y="79682"/>
                </a:cubicBezTo>
                <a:cubicBezTo>
                  <a:pt x="210708" y="79781"/>
                  <a:pt x="210774" y="79881"/>
                  <a:pt x="210841" y="80013"/>
                </a:cubicBezTo>
                <a:cubicBezTo>
                  <a:pt x="210907" y="80112"/>
                  <a:pt x="210973" y="80212"/>
                  <a:pt x="211039" y="80311"/>
                </a:cubicBezTo>
                <a:cubicBezTo>
                  <a:pt x="211105" y="80443"/>
                  <a:pt x="211205" y="80543"/>
                  <a:pt x="211304" y="80609"/>
                </a:cubicBezTo>
                <a:cubicBezTo>
                  <a:pt x="211326" y="80620"/>
                  <a:pt x="211348" y="80624"/>
                  <a:pt x="211369" y="80624"/>
                </a:cubicBezTo>
                <a:cubicBezTo>
                  <a:pt x="211411" y="80624"/>
                  <a:pt x="211447" y="80609"/>
                  <a:pt x="211470" y="80609"/>
                </a:cubicBezTo>
                <a:lnTo>
                  <a:pt x="211635" y="80642"/>
                </a:lnTo>
                <a:cubicBezTo>
                  <a:pt x="211701" y="80642"/>
                  <a:pt x="211767" y="80675"/>
                  <a:pt x="211801" y="80675"/>
                </a:cubicBezTo>
                <a:cubicBezTo>
                  <a:pt x="211867" y="80708"/>
                  <a:pt x="211933" y="80708"/>
                  <a:pt x="211966" y="80741"/>
                </a:cubicBezTo>
                <a:cubicBezTo>
                  <a:pt x="212032" y="80774"/>
                  <a:pt x="212099" y="80808"/>
                  <a:pt x="212099" y="80907"/>
                </a:cubicBezTo>
                <a:cubicBezTo>
                  <a:pt x="212099" y="80973"/>
                  <a:pt x="211966" y="81072"/>
                  <a:pt x="211933" y="81205"/>
                </a:cubicBezTo>
                <a:cubicBezTo>
                  <a:pt x="211900" y="81337"/>
                  <a:pt x="211900" y="81436"/>
                  <a:pt x="211900" y="81536"/>
                </a:cubicBezTo>
                <a:cubicBezTo>
                  <a:pt x="211900" y="81801"/>
                  <a:pt x="211999" y="82032"/>
                  <a:pt x="212132" y="82231"/>
                </a:cubicBezTo>
                <a:lnTo>
                  <a:pt x="212264" y="82065"/>
                </a:lnTo>
                <a:cubicBezTo>
                  <a:pt x="212330" y="81966"/>
                  <a:pt x="212430" y="81834"/>
                  <a:pt x="212529" y="81734"/>
                </a:cubicBezTo>
                <a:cubicBezTo>
                  <a:pt x="212595" y="81701"/>
                  <a:pt x="212628" y="81668"/>
                  <a:pt x="212694" y="81635"/>
                </a:cubicBezTo>
                <a:cubicBezTo>
                  <a:pt x="212761" y="81569"/>
                  <a:pt x="212794" y="81503"/>
                  <a:pt x="212860" y="81470"/>
                </a:cubicBezTo>
                <a:cubicBezTo>
                  <a:pt x="212926" y="81403"/>
                  <a:pt x="212992" y="81370"/>
                  <a:pt x="213059" y="81304"/>
                </a:cubicBezTo>
                <a:cubicBezTo>
                  <a:pt x="213125" y="81238"/>
                  <a:pt x="213191" y="81238"/>
                  <a:pt x="213224" y="81172"/>
                </a:cubicBezTo>
                <a:cubicBezTo>
                  <a:pt x="213257" y="81105"/>
                  <a:pt x="213290" y="81072"/>
                  <a:pt x="213323" y="81006"/>
                </a:cubicBezTo>
                <a:cubicBezTo>
                  <a:pt x="213356" y="80973"/>
                  <a:pt x="213390" y="80907"/>
                  <a:pt x="213423" y="80841"/>
                </a:cubicBezTo>
                <a:cubicBezTo>
                  <a:pt x="213456" y="80774"/>
                  <a:pt x="213423" y="80741"/>
                  <a:pt x="213489" y="80675"/>
                </a:cubicBezTo>
                <a:cubicBezTo>
                  <a:pt x="213489" y="80642"/>
                  <a:pt x="213522" y="80576"/>
                  <a:pt x="213522" y="80510"/>
                </a:cubicBezTo>
                <a:cubicBezTo>
                  <a:pt x="213555" y="80443"/>
                  <a:pt x="213621" y="80377"/>
                  <a:pt x="213688" y="80377"/>
                </a:cubicBezTo>
                <a:cubicBezTo>
                  <a:pt x="213701" y="80371"/>
                  <a:pt x="213714" y="80368"/>
                  <a:pt x="213728" y="80368"/>
                </a:cubicBezTo>
                <a:cubicBezTo>
                  <a:pt x="213782" y="80368"/>
                  <a:pt x="213840" y="80410"/>
                  <a:pt x="213919" y="80410"/>
                </a:cubicBezTo>
                <a:lnTo>
                  <a:pt x="214250" y="80410"/>
                </a:lnTo>
                <a:cubicBezTo>
                  <a:pt x="214317" y="80377"/>
                  <a:pt x="214383" y="80344"/>
                  <a:pt x="214449" y="80278"/>
                </a:cubicBezTo>
                <a:cubicBezTo>
                  <a:pt x="214614" y="80145"/>
                  <a:pt x="214681" y="80046"/>
                  <a:pt x="214813" y="79914"/>
                </a:cubicBezTo>
                <a:cubicBezTo>
                  <a:pt x="214879" y="79847"/>
                  <a:pt x="214945" y="79814"/>
                  <a:pt x="215012" y="79748"/>
                </a:cubicBezTo>
                <a:cubicBezTo>
                  <a:pt x="215045" y="79732"/>
                  <a:pt x="215078" y="79732"/>
                  <a:pt x="215107" y="79732"/>
                </a:cubicBezTo>
                <a:cubicBezTo>
                  <a:pt x="215136" y="79732"/>
                  <a:pt x="215161" y="79732"/>
                  <a:pt x="215177" y="79715"/>
                </a:cubicBezTo>
                <a:cubicBezTo>
                  <a:pt x="215243" y="79682"/>
                  <a:pt x="215310" y="79649"/>
                  <a:pt x="215343" y="79583"/>
                </a:cubicBezTo>
                <a:cubicBezTo>
                  <a:pt x="215376" y="79550"/>
                  <a:pt x="215376" y="79483"/>
                  <a:pt x="215376" y="79417"/>
                </a:cubicBezTo>
                <a:cubicBezTo>
                  <a:pt x="215409" y="79318"/>
                  <a:pt x="215442" y="79219"/>
                  <a:pt x="215442" y="79119"/>
                </a:cubicBezTo>
                <a:lnTo>
                  <a:pt x="215442" y="78292"/>
                </a:lnTo>
                <a:lnTo>
                  <a:pt x="215442" y="77729"/>
                </a:lnTo>
                <a:cubicBezTo>
                  <a:pt x="215442" y="77596"/>
                  <a:pt x="215442" y="77464"/>
                  <a:pt x="215442" y="77365"/>
                </a:cubicBezTo>
                <a:cubicBezTo>
                  <a:pt x="215376" y="77133"/>
                  <a:pt x="215243" y="77034"/>
                  <a:pt x="215177" y="76835"/>
                </a:cubicBezTo>
                <a:cubicBezTo>
                  <a:pt x="215144" y="76703"/>
                  <a:pt x="215111" y="76570"/>
                  <a:pt x="215111" y="76471"/>
                </a:cubicBezTo>
                <a:lnTo>
                  <a:pt x="215111" y="76107"/>
                </a:lnTo>
                <a:lnTo>
                  <a:pt x="214681" y="76107"/>
                </a:lnTo>
                <a:cubicBezTo>
                  <a:pt x="214614" y="76074"/>
                  <a:pt x="214581" y="76041"/>
                  <a:pt x="214515" y="76007"/>
                </a:cubicBezTo>
                <a:cubicBezTo>
                  <a:pt x="214449" y="75974"/>
                  <a:pt x="214449" y="75908"/>
                  <a:pt x="214383" y="75842"/>
                </a:cubicBezTo>
                <a:cubicBezTo>
                  <a:pt x="214283" y="75743"/>
                  <a:pt x="214217" y="75610"/>
                  <a:pt x="214151" y="75478"/>
                </a:cubicBezTo>
                <a:cubicBezTo>
                  <a:pt x="214151" y="75445"/>
                  <a:pt x="214184" y="75345"/>
                  <a:pt x="214151" y="75312"/>
                </a:cubicBezTo>
                <a:cubicBezTo>
                  <a:pt x="214134" y="75296"/>
                  <a:pt x="214101" y="75296"/>
                  <a:pt x="214068" y="75296"/>
                </a:cubicBezTo>
                <a:cubicBezTo>
                  <a:pt x="214035" y="75296"/>
                  <a:pt x="214002" y="75296"/>
                  <a:pt x="213985" y="75279"/>
                </a:cubicBezTo>
                <a:cubicBezTo>
                  <a:pt x="213952" y="75246"/>
                  <a:pt x="213886" y="75180"/>
                  <a:pt x="213820" y="75147"/>
                </a:cubicBezTo>
                <a:cubicBezTo>
                  <a:pt x="213688" y="75080"/>
                  <a:pt x="213621" y="74981"/>
                  <a:pt x="213489" y="74915"/>
                </a:cubicBezTo>
                <a:cubicBezTo>
                  <a:pt x="213423" y="74882"/>
                  <a:pt x="213356" y="74849"/>
                  <a:pt x="213290" y="74783"/>
                </a:cubicBezTo>
                <a:cubicBezTo>
                  <a:pt x="213257" y="74749"/>
                  <a:pt x="213257" y="74683"/>
                  <a:pt x="213224" y="74617"/>
                </a:cubicBezTo>
                <a:cubicBezTo>
                  <a:pt x="213191" y="74584"/>
                  <a:pt x="213092" y="74584"/>
                  <a:pt x="213059" y="74518"/>
                </a:cubicBezTo>
                <a:cubicBezTo>
                  <a:pt x="213025" y="74385"/>
                  <a:pt x="213025" y="74286"/>
                  <a:pt x="213025" y="74187"/>
                </a:cubicBezTo>
                <a:lnTo>
                  <a:pt x="213025" y="74021"/>
                </a:lnTo>
                <a:cubicBezTo>
                  <a:pt x="213025" y="73955"/>
                  <a:pt x="212893" y="73955"/>
                  <a:pt x="212860" y="73889"/>
                </a:cubicBezTo>
                <a:cubicBezTo>
                  <a:pt x="212827" y="73823"/>
                  <a:pt x="212860" y="73723"/>
                  <a:pt x="212860" y="73624"/>
                </a:cubicBezTo>
                <a:cubicBezTo>
                  <a:pt x="212860" y="73558"/>
                  <a:pt x="212860" y="73458"/>
                  <a:pt x="212860" y="73359"/>
                </a:cubicBezTo>
                <a:cubicBezTo>
                  <a:pt x="212860" y="73293"/>
                  <a:pt x="212893" y="73227"/>
                  <a:pt x="212893" y="73160"/>
                </a:cubicBezTo>
                <a:cubicBezTo>
                  <a:pt x="212893" y="73094"/>
                  <a:pt x="212992" y="73094"/>
                  <a:pt x="213059" y="73028"/>
                </a:cubicBezTo>
                <a:cubicBezTo>
                  <a:pt x="213125" y="72995"/>
                  <a:pt x="213158" y="72962"/>
                  <a:pt x="213224" y="72929"/>
                </a:cubicBezTo>
                <a:cubicBezTo>
                  <a:pt x="213257" y="72862"/>
                  <a:pt x="213356" y="72929"/>
                  <a:pt x="213390" y="72829"/>
                </a:cubicBezTo>
                <a:cubicBezTo>
                  <a:pt x="213423" y="72763"/>
                  <a:pt x="213390" y="72697"/>
                  <a:pt x="213390" y="72631"/>
                </a:cubicBezTo>
                <a:cubicBezTo>
                  <a:pt x="213390" y="72565"/>
                  <a:pt x="213423" y="72498"/>
                  <a:pt x="213423" y="72432"/>
                </a:cubicBezTo>
                <a:cubicBezTo>
                  <a:pt x="213423" y="72366"/>
                  <a:pt x="213489" y="72267"/>
                  <a:pt x="213489" y="72200"/>
                </a:cubicBezTo>
                <a:cubicBezTo>
                  <a:pt x="213522" y="72134"/>
                  <a:pt x="213522" y="72068"/>
                  <a:pt x="213555" y="71969"/>
                </a:cubicBezTo>
                <a:cubicBezTo>
                  <a:pt x="213588" y="71902"/>
                  <a:pt x="213588" y="71803"/>
                  <a:pt x="213654" y="71770"/>
                </a:cubicBezTo>
                <a:cubicBezTo>
                  <a:pt x="213704" y="71753"/>
                  <a:pt x="213737" y="71753"/>
                  <a:pt x="213762" y="71753"/>
                </a:cubicBezTo>
                <a:cubicBezTo>
                  <a:pt x="213787" y="71753"/>
                  <a:pt x="213803" y="71753"/>
                  <a:pt x="213820" y="71737"/>
                </a:cubicBezTo>
                <a:cubicBezTo>
                  <a:pt x="213842" y="71726"/>
                  <a:pt x="213864" y="71722"/>
                  <a:pt x="213886" y="71722"/>
                </a:cubicBezTo>
                <a:cubicBezTo>
                  <a:pt x="213930" y="71722"/>
                  <a:pt x="213974" y="71737"/>
                  <a:pt x="214019" y="71737"/>
                </a:cubicBezTo>
                <a:cubicBezTo>
                  <a:pt x="214184" y="71704"/>
                  <a:pt x="214250" y="71638"/>
                  <a:pt x="214383" y="71571"/>
                </a:cubicBezTo>
                <a:lnTo>
                  <a:pt x="214548" y="71571"/>
                </a:lnTo>
                <a:cubicBezTo>
                  <a:pt x="214614" y="71571"/>
                  <a:pt x="214614" y="71439"/>
                  <a:pt x="214681" y="71406"/>
                </a:cubicBezTo>
                <a:lnTo>
                  <a:pt x="215177" y="71406"/>
                </a:lnTo>
                <a:cubicBezTo>
                  <a:pt x="215243" y="71406"/>
                  <a:pt x="215277" y="71439"/>
                  <a:pt x="215343" y="71439"/>
                </a:cubicBezTo>
                <a:lnTo>
                  <a:pt x="215839" y="71439"/>
                </a:lnTo>
                <a:lnTo>
                  <a:pt x="215839" y="71605"/>
                </a:lnTo>
                <a:cubicBezTo>
                  <a:pt x="215839" y="71671"/>
                  <a:pt x="215773" y="71704"/>
                  <a:pt x="215773" y="71770"/>
                </a:cubicBezTo>
                <a:lnTo>
                  <a:pt x="215773" y="72664"/>
                </a:lnTo>
                <a:cubicBezTo>
                  <a:pt x="215740" y="72730"/>
                  <a:pt x="215740" y="72796"/>
                  <a:pt x="215674" y="72829"/>
                </a:cubicBezTo>
                <a:cubicBezTo>
                  <a:pt x="215608" y="72862"/>
                  <a:pt x="215541" y="72896"/>
                  <a:pt x="215508" y="72929"/>
                </a:cubicBezTo>
                <a:lnTo>
                  <a:pt x="215343" y="72929"/>
                </a:lnTo>
                <a:cubicBezTo>
                  <a:pt x="215277" y="72962"/>
                  <a:pt x="215210" y="72995"/>
                  <a:pt x="215177" y="73028"/>
                </a:cubicBezTo>
                <a:cubicBezTo>
                  <a:pt x="215111" y="73094"/>
                  <a:pt x="215078" y="73127"/>
                  <a:pt x="215045" y="73194"/>
                </a:cubicBezTo>
                <a:cubicBezTo>
                  <a:pt x="214979" y="73293"/>
                  <a:pt x="214879" y="73326"/>
                  <a:pt x="214879" y="73458"/>
                </a:cubicBezTo>
                <a:cubicBezTo>
                  <a:pt x="214879" y="73525"/>
                  <a:pt x="214912" y="73624"/>
                  <a:pt x="214945" y="73690"/>
                </a:cubicBezTo>
                <a:cubicBezTo>
                  <a:pt x="214945" y="73756"/>
                  <a:pt x="214945" y="73823"/>
                  <a:pt x="214979" y="73889"/>
                </a:cubicBezTo>
                <a:cubicBezTo>
                  <a:pt x="214979" y="73955"/>
                  <a:pt x="215078" y="73922"/>
                  <a:pt x="215144" y="73988"/>
                </a:cubicBezTo>
                <a:lnTo>
                  <a:pt x="216435" y="73988"/>
                </a:lnTo>
                <a:cubicBezTo>
                  <a:pt x="216435" y="73789"/>
                  <a:pt x="216468" y="73591"/>
                  <a:pt x="216501" y="73392"/>
                </a:cubicBezTo>
                <a:cubicBezTo>
                  <a:pt x="216501" y="73359"/>
                  <a:pt x="216534" y="73293"/>
                  <a:pt x="216568" y="73260"/>
                </a:cubicBezTo>
                <a:cubicBezTo>
                  <a:pt x="216568" y="73194"/>
                  <a:pt x="216667" y="73160"/>
                  <a:pt x="216667" y="73094"/>
                </a:cubicBezTo>
                <a:cubicBezTo>
                  <a:pt x="216700" y="73028"/>
                  <a:pt x="216700" y="72962"/>
                  <a:pt x="216667" y="72896"/>
                </a:cubicBezTo>
                <a:cubicBezTo>
                  <a:pt x="216667" y="72829"/>
                  <a:pt x="216700" y="72763"/>
                  <a:pt x="216667" y="72730"/>
                </a:cubicBezTo>
                <a:cubicBezTo>
                  <a:pt x="216634" y="72664"/>
                  <a:pt x="216468" y="72631"/>
                  <a:pt x="216369" y="72598"/>
                </a:cubicBezTo>
                <a:lnTo>
                  <a:pt x="216369" y="71605"/>
                </a:lnTo>
                <a:lnTo>
                  <a:pt x="216866" y="71605"/>
                </a:lnTo>
                <a:cubicBezTo>
                  <a:pt x="216965" y="71605"/>
                  <a:pt x="216998" y="71571"/>
                  <a:pt x="217031" y="71538"/>
                </a:cubicBezTo>
                <a:cubicBezTo>
                  <a:pt x="217097" y="71505"/>
                  <a:pt x="217130" y="71406"/>
                  <a:pt x="217197" y="71373"/>
                </a:cubicBezTo>
                <a:cubicBezTo>
                  <a:pt x="217263" y="71340"/>
                  <a:pt x="217296" y="71273"/>
                  <a:pt x="217362" y="71240"/>
                </a:cubicBezTo>
                <a:cubicBezTo>
                  <a:pt x="217461" y="71207"/>
                  <a:pt x="217594" y="71174"/>
                  <a:pt x="217693" y="71174"/>
                </a:cubicBezTo>
                <a:cubicBezTo>
                  <a:pt x="217826" y="71141"/>
                  <a:pt x="217925" y="71141"/>
                  <a:pt x="218024" y="71141"/>
                </a:cubicBezTo>
                <a:lnTo>
                  <a:pt x="218223" y="71141"/>
                </a:lnTo>
                <a:cubicBezTo>
                  <a:pt x="218289" y="71141"/>
                  <a:pt x="218322" y="71174"/>
                  <a:pt x="218388" y="71174"/>
                </a:cubicBezTo>
                <a:cubicBezTo>
                  <a:pt x="218488" y="71174"/>
                  <a:pt x="218587" y="71207"/>
                  <a:pt x="218719" y="71207"/>
                </a:cubicBezTo>
                <a:lnTo>
                  <a:pt x="218885" y="71207"/>
                </a:lnTo>
                <a:cubicBezTo>
                  <a:pt x="218918" y="71174"/>
                  <a:pt x="218984" y="71174"/>
                  <a:pt x="219050" y="71141"/>
                </a:cubicBezTo>
                <a:cubicBezTo>
                  <a:pt x="219117" y="71108"/>
                  <a:pt x="219117" y="71009"/>
                  <a:pt x="219150" y="70976"/>
                </a:cubicBezTo>
                <a:cubicBezTo>
                  <a:pt x="219216" y="70909"/>
                  <a:pt x="219183" y="70876"/>
                  <a:pt x="219249" y="70843"/>
                </a:cubicBezTo>
                <a:cubicBezTo>
                  <a:pt x="219348" y="70810"/>
                  <a:pt x="219448" y="70810"/>
                  <a:pt x="219580" y="70810"/>
                </a:cubicBezTo>
                <a:cubicBezTo>
                  <a:pt x="219613" y="70810"/>
                  <a:pt x="219679" y="70744"/>
                  <a:pt x="219712" y="70711"/>
                </a:cubicBezTo>
                <a:lnTo>
                  <a:pt x="220044" y="70711"/>
                </a:lnTo>
                <a:cubicBezTo>
                  <a:pt x="220110" y="70711"/>
                  <a:pt x="220176" y="70711"/>
                  <a:pt x="220209" y="70678"/>
                </a:cubicBezTo>
                <a:lnTo>
                  <a:pt x="220375" y="70678"/>
                </a:lnTo>
                <a:cubicBezTo>
                  <a:pt x="220441" y="70678"/>
                  <a:pt x="220441" y="70545"/>
                  <a:pt x="220507" y="70512"/>
                </a:cubicBezTo>
                <a:cubicBezTo>
                  <a:pt x="220573" y="70479"/>
                  <a:pt x="220606" y="70413"/>
                  <a:pt x="220673" y="70413"/>
                </a:cubicBezTo>
                <a:cubicBezTo>
                  <a:pt x="220739" y="70380"/>
                  <a:pt x="220772" y="70380"/>
                  <a:pt x="220838" y="70347"/>
                </a:cubicBezTo>
                <a:cubicBezTo>
                  <a:pt x="220904" y="70313"/>
                  <a:pt x="220937" y="70280"/>
                  <a:pt x="221004" y="70247"/>
                </a:cubicBezTo>
                <a:cubicBezTo>
                  <a:pt x="221037" y="70214"/>
                  <a:pt x="221103" y="70181"/>
                  <a:pt x="221136" y="70148"/>
                </a:cubicBezTo>
                <a:cubicBezTo>
                  <a:pt x="221202" y="70115"/>
                  <a:pt x="221202" y="70049"/>
                  <a:pt x="221235" y="69982"/>
                </a:cubicBezTo>
                <a:cubicBezTo>
                  <a:pt x="221268" y="69949"/>
                  <a:pt x="221335" y="69883"/>
                  <a:pt x="221368" y="69817"/>
                </a:cubicBezTo>
                <a:cubicBezTo>
                  <a:pt x="221401" y="69784"/>
                  <a:pt x="221467" y="69718"/>
                  <a:pt x="221533" y="69718"/>
                </a:cubicBezTo>
                <a:cubicBezTo>
                  <a:pt x="221566" y="69651"/>
                  <a:pt x="221599" y="69585"/>
                  <a:pt x="221666" y="69585"/>
                </a:cubicBezTo>
                <a:lnTo>
                  <a:pt x="221997" y="69585"/>
                </a:lnTo>
                <a:cubicBezTo>
                  <a:pt x="222129" y="69552"/>
                  <a:pt x="222262" y="69486"/>
                  <a:pt x="222328" y="69387"/>
                </a:cubicBezTo>
                <a:cubicBezTo>
                  <a:pt x="222394" y="69353"/>
                  <a:pt x="222361" y="69254"/>
                  <a:pt x="222427" y="69221"/>
                </a:cubicBezTo>
                <a:cubicBezTo>
                  <a:pt x="222460" y="69155"/>
                  <a:pt x="222526" y="69188"/>
                  <a:pt x="222593" y="69122"/>
                </a:cubicBezTo>
                <a:cubicBezTo>
                  <a:pt x="222626" y="69089"/>
                  <a:pt x="222692" y="69022"/>
                  <a:pt x="222725" y="68989"/>
                </a:cubicBezTo>
                <a:cubicBezTo>
                  <a:pt x="222791" y="68923"/>
                  <a:pt x="222824" y="68857"/>
                  <a:pt x="222857" y="68824"/>
                </a:cubicBezTo>
                <a:cubicBezTo>
                  <a:pt x="222890" y="68758"/>
                  <a:pt x="222957" y="68724"/>
                  <a:pt x="222990" y="68658"/>
                </a:cubicBezTo>
                <a:cubicBezTo>
                  <a:pt x="223023" y="68592"/>
                  <a:pt x="222990" y="68526"/>
                  <a:pt x="223023" y="68493"/>
                </a:cubicBezTo>
                <a:cubicBezTo>
                  <a:pt x="223056" y="68427"/>
                  <a:pt x="223089" y="68360"/>
                  <a:pt x="223089" y="68327"/>
                </a:cubicBezTo>
                <a:cubicBezTo>
                  <a:pt x="223188" y="68162"/>
                  <a:pt x="223354" y="68162"/>
                  <a:pt x="223420" y="67996"/>
                </a:cubicBezTo>
                <a:cubicBezTo>
                  <a:pt x="223519" y="67864"/>
                  <a:pt x="223586" y="67698"/>
                  <a:pt x="223685" y="67500"/>
                </a:cubicBezTo>
                <a:cubicBezTo>
                  <a:pt x="223685" y="67466"/>
                  <a:pt x="223685" y="67400"/>
                  <a:pt x="223718" y="67334"/>
                </a:cubicBezTo>
                <a:cubicBezTo>
                  <a:pt x="223751" y="67301"/>
                  <a:pt x="223817" y="67235"/>
                  <a:pt x="223884" y="67169"/>
                </a:cubicBezTo>
                <a:cubicBezTo>
                  <a:pt x="223917" y="67135"/>
                  <a:pt x="223950" y="67069"/>
                  <a:pt x="223983" y="67003"/>
                </a:cubicBezTo>
                <a:cubicBezTo>
                  <a:pt x="224049" y="66970"/>
                  <a:pt x="224148" y="66904"/>
                  <a:pt x="224215" y="66871"/>
                </a:cubicBezTo>
                <a:cubicBezTo>
                  <a:pt x="224281" y="66804"/>
                  <a:pt x="224347" y="66771"/>
                  <a:pt x="224413" y="66738"/>
                </a:cubicBezTo>
                <a:cubicBezTo>
                  <a:pt x="224479" y="66705"/>
                  <a:pt x="224513" y="66639"/>
                  <a:pt x="224546" y="66573"/>
                </a:cubicBezTo>
                <a:cubicBezTo>
                  <a:pt x="224546" y="66506"/>
                  <a:pt x="224579" y="66440"/>
                  <a:pt x="224579" y="66374"/>
                </a:cubicBezTo>
                <a:cubicBezTo>
                  <a:pt x="224612" y="66308"/>
                  <a:pt x="224645" y="66242"/>
                  <a:pt x="224645" y="66175"/>
                </a:cubicBezTo>
                <a:cubicBezTo>
                  <a:pt x="224645" y="66109"/>
                  <a:pt x="224645" y="66043"/>
                  <a:pt x="224645" y="66010"/>
                </a:cubicBezTo>
                <a:cubicBezTo>
                  <a:pt x="224645" y="65944"/>
                  <a:pt x="224678" y="65877"/>
                  <a:pt x="224678" y="65844"/>
                </a:cubicBezTo>
                <a:cubicBezTo>
                  <a:pt x="224711" y="65778"/>
                  <a:pt x="224711" y="65712"/>
                  <a:pt x="224744" y="65679"/>
                </a:cubicBezTo>
                <a:cubicBezTo>
                  <a:pt x="224777" y="65613"/>
                  <a:pt x="224877" y="65613"/>
                  <a:pt x="224943" y="65546"/>
                </a:cubicBezTo>
                <a:cubicBezTo>
                  <a:pt x="225075" y="65480"/>
                  <a:pt x="225142" y="65348"/>
                  <a:pt x="225208" y="65215"/>
                </a:cubicBezTo>
                <a:cubicBezTo>
                  <a:pt x="225340" y="65116"/>
                  <a:pt x="225406" y="64951"/>
                  <a:pt x="225440" y="64785"/>
                </a:cubicBezTo>
                <a:cubicBezTo>
                  <a:pt x="225440" y="64686"/>
                  <a:pt x="225406" y="64620"/>
                  <a:pt x="225340" y="64553"/>
                </a:cubicBezTo>
                <a:cubicBezTo>
                  <a:pt x="225307" y="64487"/>
                  <a:pt x="225274" y="64421"/>
                  <a:pt x="225208" y="64388"/>
                </a:cubicBezTo>
                <a:cubicBezTo>
                  <a:pt x="225186" y="64377"/>
                  <a:pt x="225167" y="64373"/>
                  <a:pt x="225150" y="64373"/>
                </a:cubicBezTo>
                <a:cubicBezTo>
                  <a:pt x="225116" y="64373"/>
                  <a:pt x="225086" y="64388"/>
                  <a:pt x="225042" y="64388"/>
                </a:cubicBezTo>
                <a:cubicBezTo>
                  <a:pt x="224943" y="64355"/>
                  <a:pt x="224844" y="64322"/>
                  <a:pt x="224711" y="64322"/>
                </a:cubicBezTo>
                <a:lnTo>
                  <a:pt x="224711" y="64024"/>
                </a:lnTo>
                <a:cubicBezTo>
                  <a:pt x="224711" y="63957"/>
                  <a:pt x="224744" y="63924"/>
                  <a:pt x="224744" y="63858"/>
                </a:cubicBezTo>
                <a:cubicBezTo>
                  <a:pt x="224744" y="63792"/>
                  <a:pt x="224744" y="63759"/>
                  <a:pt x="224744" y="63693"/>
                </a:cubicBezTo>
                <a:lnTo>
                  <a:pt x="225009" y="63693"/>
                </a:lnTo>
                <a:lnTo>
                  <a:pt x="225009" y="63527"/>
                </a:lnTo>
                <a:cubicBezTo>
                  <a:pt x="225009" y="63461"/>
                  <a:pt x="224877" y="63428"/>
                  <a:pt x="224877" y="63362"/>
                </a:cubicBezTo>
                <a:cubicBezTo>
                  <a:pt x="224844" y="63163"/>
                  <a:pt x="224910" y="63064"/>
                  <a:pt x="224877" y="62865"/>
                </a:cubicBezTo>
                <a:cubicBezTo>
                  <a:pt x="224877" y="62832"/>
                  <a:pt x="224877" y="62766"/>
                  <a:pt x="224877" y="62699"/>
                </a:cubicBezTo>
                <a:cubicBezTo>
                  <a:pt x="224877" y="62633"/>
                  <a:pt x="224777" y="62600"/>
                  <a:pt x="224711" y="62534"/>
                </a:cubicBezTo>
                <a:cubicBezTo>
                  <a:pt x="224678" y="62468"/>
                  <a:pt x="224579" y="62501"/>
                  <a:pt x="224546" y="62435"/>
                </a:cubicBezTo>
                <a:cubicBezTo>
                  <a:pt x="224546" y="62269"/>
                  <a:pt x="224579" y="62104"/>
                  <a:pt x="224612" y="61938"/>
                </a:cubicBezTo>
                <a:cubicBezTo>
                  <a:pt x="224612" y="61773"/>
                  <a:pt x="224546" y="61607"/>
                  <a:pt x="224479" y="61442"/>
                </a:cubicBezTo>
                <a:cubicBezTo>
                  <a:pt x="224413" y="61309"/>
                  <a:pt x="224314" y="61243"/>
                  <a:pt x="224248" y="61110"/>
                </a:cubicBezTo>
                <a:cubicBezTo>
                  <a:pt x="224148" y="60978"/>
                  <a:pt x="224049" y="60846"/>
                  <a:pt x="223917" y="60746"/>
                </a:cubicBezTo>
                <a:cubicBezTo>
                  <a:pt x="223851" y="60713"/>
                  <a:pt x="223817" y="60647"/>
                  <a:pt x="223751" y="60647"/>
                </a:cubicBezTo>
                <a:cubicBezTo>
                  <a:pt x="223737" y="60640"/>
                  <a:pt x="223722" y="60637"/>
                  <a:pt x="223706" y="60637"/>
                </a:cubicBezTo>
                <a:cubicBezTo>
                  <a:pt x="223662" y="60637"/>
                  <a:pt x="223614" y="60657"/>
                  <a:pt x="223581" y="60657"/>
                </a:cubicBezTo>
                <a:cubicBezTo>
                  <a:pt x="223570" y="60657"/>
                  <a:pt x="223560" y="60654"/>
                  <a:pt x="223553" y="60647"/>
                </a:cubicBezTo>
                <a:cubicBezTo>
                  <a:pt x="223486" y="60614"/>
                  <a:pt x="223420" y="60581"/>
                  <a:pt x="223387" y="60515"/>
                </a:cubicBezTo>
                <a:cubicBezTo>
                  <a:pt x="223354" y="60448"/>
                  <a:pt x="223354" y="60415"/>
                  <a:pt x="223387" y="60349"/>
                </a:cubicBezTo>
                <a:lnTo>
                  <a:pt x="223387" y="60184"/>
                </a:lnTo>
                <a:cubicBezTo>
                  <a:pt x="223387" y="60117"/>
                  <a:pt x="223420" y="60084"/>
                  <a:pt x="223453" y="60018"/>
                </a:cubicBezTo>
                <a:cubicBezTo>
                  <a:pt x="223486" y="59952"/>
                  <a:pt x="223586" y="59919"/>
                  <a:pt x="223619" y="59853"/>
                </a:cubicBezTo>
                <a:cubicBezTo>
                  <a:pt x="223685" y="59786"/>
                  <a:pt x="223784" y="59819"/>
                  <a:pt x="223784" y="59753"/>
                </a:cubicBezTo>
                <a:cubicBezTo>
                  <a:pt x="223784" y="59621"/>
                  <a:pt x="223784" y="59521"/>
                  <a:pt x="223784" y="59422"/>
                </a:cubicBezTo>
                <a:lnTo>
                  <a:pt x="223784" y="59091"/>
                </a:lnTo>
                <a:lnTo>
                  <a:pt x="224248" y="59091"/>
                </a:lnTo>
                <a:cubicBezTo>
                  <a:pt x="224281" y="59058"/>
                  <a:pt x="224347" y="59025"/>
                  <a:pt x="224380" y="58959"/>
                </a:cubicBezTo>
                <a:lnTo>
                  <a:pt x="224513" y="58793"/>
                </a:lnTo>
                <a:cubicBezTo>
                  <a:pt x="224546" y="58760"/>
                  <a:pt x="224546" y="58661"/>
                  <a:pt x="224612" y="58628"/>
                </a:cubicBezTo>
                <a:cubicBezTo>
                  <a:pt x="224623" y="58617"/>
                  <a:pt x="224638" y="58613"/>
                  <a:pt x="224654" y="58613"/>
                </a:cubicBezTo>
                <a:cubicBezTo>
                  <a:pt x="224685" y="58613"/>
                  <a:pt x="224722" y="58628"/>
                  <a:pt x="224744" y="58628"/>
                </a:cubicBezTo>
                <a:lnTo>
                  <a:pt x="224910" y="58628"/>
                </a:lnTo>
                <a:cubicBezTo>
                  <a:pt x="224976" y="58628"/>
                  <a:pt x="225009" y="58561"/>
                  <a:pt x="225075" y="58561"/>
                </a:cubicBezTo>
                <a:lnTo>
                  <a:pt x="225737" y="58561"/>
                </a:lnTo>
                <a:cubicBezTo>
                  <a:pt x="225771" y="58429"/>
                  <a:pt x="225771" y="58297"/>
                  <a:pt x="225771" y="58131"/>
                </a:cubicBezTo>
                <a:cubicBezTo>
                  <a:pt x="225771" y="58098"/>
                  <a:pt x="225737" y="58032"/>
                  <a:pt x="225737" y="57999"/>
                </a:cubicBezTo>
                <a:lnTo>
                  <a:pt x="224910" y="57999"/>
                </a:lnTo>
                <a:cubicBezTo>
                  <a:pt x="224877" y="57966"/>
                  <a:pt x="224844" y="57899"/>
                  <a:pt x="224811" y="57866"/>
                </a:cubicBezTo>
                <a:cubicBezTo>
                  <a:pt x="224744" y="57734"/>
                  <a:pt x="224678" y="57635"/>
                  <a:pt x="224579" y="57535"/>
                </a:cubicBezTo>
                <a:lnTo>
                  <a:pt x="223983" y="57535"/>
                </a:lnTo>
                <a:cubicBezTo>
                  <a:pt x="223983" y="57668"/>
                  <a:pt x="223950" y="57734"/>
                  <a:pt x="223917" y="57866"/>
                </a:cubicBezTo>
                <a:cubicBezTo>
                  <a:pt x="223917" y="57899"/>
                  <a:pt x="223917" y="57966"/>
                  <a:pt x="223917" y="58032"/>
                </a:cubicBezTo>
                <a:cubicBezTo>
                  <a:pt x="223917" y="58065"/>
                  <a:pt x="223851" y="58098"/>
                  <a:pt x="223851" y="58164"/>
                </a:cubicBezTo>
                <a:cubicBezTo>
                  <a:pt x="223851" y="58186"/>
                  <a:pt x="223839" y="58194"/>
                  <a:pt x="223822" y="58194"/>
                </a:cubicBezTo>
                <a:cubicBezTo>
                  <a:pt x="223788" y="58194"/>
                  <a:pt x="223729" y="58164"/>
                  <a:pt x="223685" y="58164"/>
                </a:cubicBezTo>
                <a:cubicBezTo>
                  <a:pt x="223619" y="58164"/>
                  <a:pt x="223586" y="58131"/>
                  <a:pt x="223519" y="58131"/>
                </a:cubicBezTo>
                <a:lnTo>
                  <a:pt x="223354" y="58131"/>
                </a:lnTo>
                <a:lnTo>
                  <a:pt x="223354" y="57204"/>
                </a:lnTo>
                <a:lnTo>
                  <a:pt x="222295" y="57204"/>
                </a:lnTo>
                <a:cubicBezTo>
                  <a:pt x="222129" y="57204"/>
                  <a:pt x="221997" y="57039"/>
                  <a:pt x="222030" y="56873"/>
                </a:cubicBezTo>
                <a:cubicBezTo>
                  <a:pt x="222030" y="56774"/>
                  <a:pt x="222030" y="56675"/>
                  <a:pt x="222063" y="56608"/>
                </a:cubicBezTo>
                <a:cubicBezTo>
                  <a:pt x="222063" y="56542"/>
                  <a:pt x="222129" y="56509"/>
                  <a:pt x="222162" y="56443"/>
                </a:cubicBezTo>
                <a:cubicBezTo>
                  <a:pt x="222195" y="56377"/>
                  <a:pt x="222262" y="56310"/>
                  <a:pt x="222328" y="56277"/>
                </a:cubicBezTo>
                <a:lnTo>
                  <a:pt x="222493" y="56244"/>
                </a:lnTo>
                <a:cubicBezTo>
                  <a:pt x="222576" y="56228"/>
                  <a:pt x="222659" y="56219"/>
                  <a:pt x="222742" y="56219"/>
                </a:cubicBezTo>
                <a:cubicBezTo>
                  <a:pt x="222824" y="56219"/>
                  <a:pt x="222907" y="56228"/>
                  <a:pt x="222990" y="56244"/>
                </a:cubicBezTo>
                <a:lnTo>
                  <a:pt x="223155" y="56244"/>
                </a:lnTo>
                <a:cubicBezTo>
                  <a:pt x="223222" y="56244"/>
                  <a:pt x="223255" y="56211"/>
                  <a:pt x="223321" y="56211"/>
                </a:cubicBezTo>
                <a:cubicBezTo>
                  <a:pt x="223354" y="56178"/>
                  <a:pt x="223321" y="56079"/>
                  <a:pt x="223321" y="56046"/>
                </a:cubicBezTo>
                <a:cubicBezTo>
                  <a:pt x="223321" y="55979"/>
                  <a:pt x="223387" y="55946"/>
                  <a:pt x="223453" y="55880"/>
                </a:cubicBezTo>
                <a:cubicBezTo>
                  <a:pt x="223486" y="55814"/>
                  <a:pt x="223486" y="55748"/>
                  <a:pt x="223553" y="55714"/>
                </a:cubicBezTo>
                <a:cubicBezTo>
                  <a:pt x="223619" y="55681"/>
                  <a:pt x="223685" y="55681"/>
                  <a:pt x="223751" y="55681"/>
                </a:cubicBezTo>
                <a:cubicBezTo>
                  <a:pt x="223817" y="55648"/>
                  <a:pt x="223851" y="55582"/>
                  <a:pt x="223917" y="55582"/>
                </a:cubicBezTo>
                <a:lnTo>
                  <a:pt x="224413" y="55582"/>
                </a:lnTo>
                <a:cubicBezTo>
                  <a:pt x="224479" y="55582"/>
                  <a:pt x="224479" y="55483"/>
                  <a:pt x="224546" y="55417"/>
                </a:cubicBezTo>
                <a:cubicBezTo>
                  <a:pt x="224612" y="55383"/>
                  <a:pt x="224645" y="55317"/>
                  <a:pt x="224711" y="55251"/>
                </a:cubicBezTo>
                <a:cubicBezTo>
                  <a:pt x="224744" y="55185"/>
                  <a:pt x="224777" y="55152"/>
                  <a:pt x="224811" y="55085"/>
                </a:cubicBezTo>
                <a:cubicBezTo>
                  <a:pt x="224877" y="55019"/>
                  <a:pt x="224943" y="54986"/>
                  <a:pt x="225009" y="54920"/>
                </a:cubicBezTo>
                <a:cubicBezTo>
                  <a:pt x="225108" y="54887"/>
                  <a:pt x="225142" y="54754"/>
                  <a:pt x="225241" y="54754"/>
                </a:cubicBezTo>
                <a:lnTo>
                  <a:pt x="225307" y="54754"/>
                </a:lnTo>
                <a:cubicBezTo>
                  <a:pt x="225373" y="54754"/>
                  <a:pt x="225406" y="54821"/>
                  <a:pt x="225473" y="54854"/>
                </a:cubicBezTo>
                <a:lnTo>
                  <a:pt x="225506" y="55019"/>
                </a:lnTo>
                <a:cubicBezTo>
                  <a:pt x="225473" y="55052"/>
                  <a:pt x="225440" y="55119"/>
                  <a:pt x="225406" y="55185"/>
                </a:cubicBezTo>
                <a:cubicBezTo>
                  <a:pt x="225340" y="55251"/>
                  <a:pt x="225274" y="55251"/>
                  <a:pt x="225241" y="55284"/>
                </a:cubicBezTo>
                <a:cubicBezTo>
                  <a:pt x="225208" y="55350"/>
                  <a:pt x="225241" y="55516"/>
                  <a:pt x="225175" y="55615"/>
                </a:cubicBezTo>
                <a:cubicBezTo>
                  <a:pt x="225142" y="55748"/>
                  <a:pt x="225009" y="55847"/>
                  <a:pt x="224910" y="55946"/>
                </a:cubicBezTo>
                <a:cubicBezTo>
                  <a:pt x="224811" y="56079"/>
                  <a:pt x="224844" y="56046"/>
                  <a:pt x="224777" y="56112"/>
                </a:cubicBezTo>
                <a:cubicBezTo>
                  <a:pt x="224711" y="56178"/>
                  <a:pt x="224678" y="56178"/>
                  <a:pt x="224612" y="56244"/>
                </a:cubicBezTo>
                <a:cubicBezTo>
                  <a:pt x="224579" y="56310"/>
                  <a:pt x="224612" y="56343"/>
                  <a:pt x="224579" y="56410"/>
                </a:cubicBezTo>
                <a:lnTo>
                  <a:pt x="224612" y="56575"/>
                </a:lnTo>
                <a:cubicBezTo>
                  <a:pt x="224678" y="56542"/>
                  <a:pt x="224744" y="56509"/>
                  <a:pt x="224777" y="56476"/>
                </a:cubicBezTo>
                <a:cubicBezTo>
                  <a:pt x="224844" y="56443"/>
                  <a:pt x="224844" y="56377"/>
                  <a:pt x="224910" y="56310"/>
                </a:cubicBezTo>
                <a:lnTo>
                  <a:pt x="225704" y="56310"/>
                </a:lnTo>
                <a:cubicBezTo>
                  <a:pt x="225804" y="56310"/>
                  <a:pt x="225837" y="56244"/>
                  <a:pt x="225936" y="56211"/>
                </a:cubicBezTo>
                <a:cubicBezTo>
                  <a:pt x="226035" y="56112"/>
                  <a:pt x="226135" y="56012"/>
                  <a:pt x="226201" y="55913"/>
                </a:cubicBezTo>
                <a:cubicBezTo>
                  <a:pt x="226267" y="55847"/>
                  <a:pt x="226267" y="55781"/>
                  <a:pt x="226333" y="55748"/>
                </a:cubicBezTo>
                <a:cubicBezTo>
                  <a:pt x="226366" y="55714"/>
                  <a:pt x="226433" y="55714"/>
                  <a:pt x="226499" y="55714"/>
                </a:cubicBezTo>
                <a:cubicBezTo>
                  <a:pt x="226565" y="55681"/>
                  <a:pt x="226565" y="55615"/>
                  <a:pt x="226664" y="55615"/>
                </a:cubicBezTo>
                <a:cubicBezTo>
                  <a:pt x="226863" y="55615"/>
                  <a:pt x="226962" y="55748"/>
                  <a:pt x="227128" y="55781"/>
                </a:cubicBezTo>
                <a:lnTo>
                  <a:pt x="227293" y="55781"/>
                </a:lnTo>
                <a:cubicBezTo>
                  <a:pt x="227426" y="55814"/>
                  <a:pt x="227525" y="55847"/>
                  <a:pt x="227624" y="55913"/>
                </a:cubicBezTo>
                <a:cubicBezTo>
                  <a:pt x="227691" y="55946"/>
                  <a:pt x="227757" y="55946"/>
                  <a:pt x="227790" y="55979"/>
                </a:cubicBezTo>
                <a:cubicBezTo>
                  <a:pt x="227856" y="56079"/>
                  <a:pt x="227889" y="56211"/>
                  <a:pt x="227856" y="56310"/>
                </a:cubicBezTo>
                <a:lnTo>
                  <a:pt x="227856" y="56476"/>
                </a:lnTo>
                <a:cubicBezTo>
                  <a:pt x="227856" y="56542"/>
                  <a:pt x="227823" y="56575"/>
                  <a:pt x="227790" y="56641"/>
                </a:cubicBezTo>
                <a:cubicBezTo>
                  <a:pt x="227757" y="56708"/>
                  <a:pt x="227657" y="56708"/>
                  <a:pt x="227624" y="56807"/>
                </a:cubicBezTo>
                <a:cubicBezTo>
                  <a:pt x="227591" y="56873"/>
                  <a:pt x="227624" y="56906"/>
                  <a:pt x="227624" y="56972"/>
                </a:cubicBezTo>
                <a:cubicBezTo>
                  <a:pt x="227624" y="57006"/>
                  <a:pt x="227459" y="57105"/>
                  <a:pt x="227459" y="57204"/>
                </a:cubicBezTo>
                <a:cubicBezTo>
                  <a:pt x="227459" y="57337"/>
                  <a:pt x="227492" y="57469"/>
                  <a:pt x="227492" y="57568"/>
                </a:cubicBezTo>
                <a:lnTo>
                  <a:pt x="227823" y="57568"/>
                </a:lnTo>
                <a:lnTo>
                  <a:pt x="227989" y="57502"/>
                </a:lnTo>
                <a:cubicBezTo>
                  <a:pt x="228055" y="57469"/>
                  <a:pt x="228121" y="57370"/>
                  <a:pt x="228187" y="57370"/>
                </a:cubicBezTo>
                <a:cubicBezTo>
                  <a:pt x="228253" y="57370"/>
                  <a:pt x="228320" y="57403"/>
                  <a:pt x="228353" y="57403"/>
                </a:cubicBezTo>
                <a:cubicBezTo>
                  <a:pt x="228485" y="57469"/>
                  <a:pt x="228584" y="57568"/>
                  <a:pt x="228651" y="57701"/>
                </a:cubicBezTo>
                <a:cubicBezTo>
                  <a:pt x="228651" y="57734"/>
                  <a:pt x="228684" y="57800"/>
                  <a:pt x="228684" y="57866"/>
                </a:cubicBezTo>
                <a:cubicBezTo>
                  <a:pt x="228717" y="57966"/>
                  <a:pt x="228750" y="58065"/>
                  <a:pt x="228783" y="58197"/>
                </a:cubicBezTo>
                <a:cubicBezTo>
                  <a:pt x="228816" y="58297"/>
                  <a:pt x="228783" y="58297"/>
                  <a:pt x="228816" y="58363"/>
                </a:cubicBezTo>
                <a:cubicBezTo>
                  <a:pt x="228816" y="58396"/>
                  <a:pt x="228849" y="58462"/>
                  <a:pt x="228882" y="58528"/>
                </a:cubicBezTo>
                <a:cubicBezTo>
                  <a:pt x="228915" y="58595"/>
                  <a:pt x="229048" y="58628"/>
                  <a:pt x="229048" y="58727"/>
                </a:cubicBezTo>
                <a:lnTo>
                  <a:pt x="229048" y="59588"/>
                </a:lnTo>
                <a:cubicBezTo>
                  <a:pt x="229048" y="59687"/>
                  <a:pt x="228949" y="59753"/>
                  <a:pt x="228882" y="59819"/>
                </a:cubicBezTo>
                <a:cubicBezTo>
                  <a:pt x="228849" y="59886"/>
                  <a:pt x="228750" y="59853"/>
                  <a:pt x="228717" y="59952"/>
                </a:cubicBezTo>
                <a:cubicBezTo>
                  <a:pt x="228684" y="60018"/>
                  <a:pt x="228717" y="60051"/>
                  <a:pt x="228684" y="60117"/>
                </a:cubicBezTo>
                <a:cubicBezTo>
                  <a:pt x="228651" y="60150"/>
                  <a:pt x="228651" y="60217"/>
                  <a:pt x="228651" y="60283"/>
                </a:cubicBezTo>
                <a:lnTo>
                  <a:pt x="228651" y="60779"/>
                </a:lnTo>
                <a:lnTo>
                  <a:pt x="229544" y="60779"/>
                </a:lnTo>
                <a:cubicBezTo>
                  <a:pt x="229776" y="60779"/>
                  <a:pt x="229875" y="60614"/>
                  <a:pt x="230041" y="60481"/>
                </a:cubicBezTo>
                <a:lnTo>
                  <a:pt x="230207" y="60415"/>
                </a:lnTo>
                <a:cubicBezTo>
                  <a:pt x="230273" y="60382"/>
                  <a:pt x="230339" y="60316"/>
                  <a:pt x="230405" y="60283"/>
                </a:cubicBezTo>
                <a:cubicBezTo>
                  <a:pt x="230504" y="60250"/>
                  <a:pt x="230538" y="60150"/>
                  <a:pt x="230637" y="60117"/>
                </a:cubicBezTo>
                <a:cubicBezTo>
                  <a:pt x="230670" y="60117"/>
                  <a:pt x="230736" y="60084"/>
                  <a:pt x="230769" y="60084"/>
                </a:cubicBezTo>
                <a:cubicBezTo>
                  <a:pt x="230835" y="60051"/>
                  <a:pt x="230902" y="60018"/>
                  <a:pt x="230935" y="60018"/>
                </a:cubicBezTo>
                <a:cubicBezTo>
                  <a:pt x="231034" y="59985"/>
                  <a:pt x="231034" y="59919"/>
                  <a:pt x="231100" y="59886"/>
                </a:cubicBezTo>
                <a:cubicBezTo>
                  <a:pt x="231114" y="59879"/>
                  <a:pt x="231130" y="59876"/>
                  <a:pt x="231146" y="59876"/>
                </a:cubicBezTo>
                <a:cubicBezTo>
                  <a:pt x="231190" y="59876"/>
                  <a:pt x="231237" y="59895"/>
                  <a:pt x="231270" y="59895"/>
                </a:cubicBezTo>
                <a:cubicBezTo>
                  <a:pt x="231282" y="59895"/>
                  <a:pt x="231292" y="59893"/>
                  <a:pt x="231299" y="59886"/>
                </a:cubicBezTo>
                <a:cubicBezTo>
                  <a:pt x="231365" y="59853"/>
                  <a:pt x="231431" y="59819"/>
                  <a:pt x="231464" y="59753"/>
                </a:cubicBezTo>
                <a:cubicBezTo>
                  <a:pt x="231498" y="59720"/>
                  <a:pt x="231464" y="59654"/>
                  <a:pt x="231464" y="59588"/>
                </a:cubicBezTo>
                <a:lnTo>
                  <a:pt x="231464" y="59257"/>
                </a:lnTo>
                <a:cubicBezTo>
                  <a:pt x="231498" y="59190"/>
                  <a:pt x="231498" y="59124"/>
                  <a:pt x="231531" y="59058"/>
                </a:cubicBezTo>
                <a:cubicBezTo>
                  <a:pt x="231531" y="59025"/>
                  <a:pt x="231564" y="58992"/>
                  <a:pt x="231564" y="58926"/>
                </a:cubicBezTo>
                <a:lnTo>
                  <a:pt x="231564" y="58429"/>
                </a:lnTo>
                <a:cubicBezTo>
                  <a:pt x="231398" y="58429"/>
                  <a:pt x="231266" y="58429"/>
                  <a:pt x="231133" y="58330"/>
                </a:cubicBezTo>
                <a:cubicBezTo>
                  <a:pt x="231067" y="58297"/>
                  <a:pt x="231034" y="58230"/>
                  <a:pt x="231034" y="58131"/>
                </a:cubicBezTo>
                <a:cubicBezTo>
                  <a:pt x="231034" y="57999"/>
                  <a:pt x="231034" y="57899"/>
                  <a:pt x="231034" y="57767"/>
                </a:cubicBezTo>
                <a:cubicBezTo>
                  <a:pt x="231034" y="57701"/>
                  <a:pt x="231067" y="57668"/>
                  <a:pt x="231034" y="57601"/>
                </a:cubicBezTo>
                <a:cubicBezTo>
                  <a:pt x="231001" y="57568"/>
                  <a:pt x="230902" y="57568"/>
                  <a:pt x="230869" y="57535"/>
                </a:cubicBezTo>
                <a:cubicBezTo>
                  <a:pt x="230802" y="57469"/>
                  <a:pt x="230736" y="57436"/>
                  <a:pt x="230703" y="57403"/>
                </a:cubicBezTo>
                <a:cubicBezTo>
                  <a:pt x="230637" y="57370"/>
                  <a:pt x="230637" y="57270"/>
                  <a:pt x="230571" y="57237"/>
                </a:cubicBezTo>
                <a:cubicBezTo>
                  <a:pt x="230504" y="57204"/>
                  <a:pt x="230471" y="57204"/>
                  <a:pt x="230405" y="57171"/>
                </a:cubicBezTo>
                <a:cubicBezTo>
                  <a:pt x="230339" y="57138"/>
                  <a:pt x="230306" y="57072"/>
                  <a:pt x="230240" y="57039"/>
                </a:cubicBezTo>
                <a:cubicBezTo>
                  <a:pt x="230207" y="57006"/>
                  <a:pt x="230240" y="56939"/>
                  <a:pt x="230207" y="56873"/>
                </a:cubicBezTo>
                <a:cubicBezTo>
                  <a:pt x="230173" y="56840"/>
                  <a:pt x="230107" y="56774"/>
                  <a:pt x="230074" y="56708"/>
                </a:cubicBezTo>
                <a:cubicBezTo>
                  <a:pt x="230074" y="56641"/>
                  <a:pt x="230074" y="56542"/>
                  <a:pt x="230074" y="56476"/>
                </a:cubicBezTo>
                <a:cubicBezTo>
                  <a:pt x="230074" y="56310"/>
                  <a:pt x="230074" y="56178"/>
                  <a:pt x="230140" y="56012"/>
                </a:cubicBezTo>
                <a:cubicBezTo>
                  <a:pt x="230140" y="55946"/>
                  <a:pt x="230207" y="55913"/>
                  <a:pt x="230240" y="55847"/>
                </a:cubicBezTo>
                <a:cubicBezTo>
                  <a:pt x="230273" y="55781"/>
                  <a:pt x="230306" y="55748"/>
                  <a:pt x="230339" y="55681"/>
                </a:cubicBezTo>
                <a:cubicBezTo>
                  <a:pt x="230372" y="55648"/>
                  <a:pt x="230339" y="55549"/>
                  <a:pt x="230372" y="55516"/>
                </a:cubicBezTo>
                <a:cubicBezTo>
                  <a:pt x="230383" y="55505"/>
                  <a:pt x="230398" y="55501"/>
                  <a:pt x="230415" y="55501"/>
                </a:cubicBezTo>
                <a:cubicBezTo>
                  <a:pt x="230449" y="55501"/>
                  <a:pt x="230493" y="55516"/>
                  <a:pt x="230538" y="55516"/>
                </a:cubicBezTo>
                <a:cubicBezTo>
                  <a:pt x="230637" y="55483"/>
                  <a:pt x="230769" y="55483"/>
                  <a:pt x="230902" y="55450"/>
                </a:cubicBezTo>
                <a:lnTo>
                  <a:pt x="231067" y="55450"/>
                </a:lnTo>
                <a:cubicBezTo>
                  <a:pt x="231200" y="55450"/>
                  <a:pt x="231266" y="55417"/>
                  <a:pt x="231398" y="55417"/>
                </a:cubicBezTo>
                <a:lnTo>
                  <a:pt x="231398" y="53993"/>
                </a:lnTo>
                <a:cubicBezTo>
                  <a:pt x="231398" y="53927"/>
                  <a:pt x="231398" y="53861"/>
                  <a:pt x="231431" y="53828"/>
                </a:cubicBezTo>
                <a:cubicBezTo>
                  <a:pt x="231431" y="53761"/>
                  <a:pt x="231431" y="53695"/>
                  <a:pt x="231464" y="53662"/>
                </a:cubicBezTo>
                <a:cubicBezTo>
                  <a:pt x="231498" y="53596"/>
                  <a:pt x="231531" y="53530"/>
                  <a:pt x="231597" y="53496"/>
                </a:cubicBezTo>
                <a:cubicBezTo>
                  <a:pt x="231604" y="53489"/>
                  <a:pt x="231612" y="53487"/>
                  <a:pt x="231622" y="53487"/>
                </a:cubicBezTo>
                <a:cubicBezTo>
                  <a:pt x="231648" y="53487"/>
                  <a:pt x="231683" y="53506"/>
                  <a:pt x="231721" y="53506"/>
                </a:cubicBezTo>
                <a:cubicBezTo>
                  <a:pt x="231734" y="53506"/>
                  <a:pt x="231748" y="53503"/>
                  <a:pt x="231762" y="53496"/>
                </a:cubicBezTo>
                <a:cubicBezTo>
                  <a:pt x="231796" y="53463"/>
                  <a:pt x="231862" y="53430"/>
                  <a:pt x="231928" y="53430"/>
                </a:cubicBezTo>
                <a:cubicBezTo>
                  <a:pt x="232093" y="53331"/>
                  <a:pt x="232127" y="53199"/>
                  <a:pt x="232259" y="53066"/>
                </a:cubicBezTo>
                <a:cubicBezTo>
                  <a:pt x="232292" y="53000"/>
                  <a:pt x="232325" y="52934"/>
                  <a:pt x="232358" y="52901"/>
                </a:cubicBezTo>
                <a:cubicBezTo>
                  <a:pt x="232458" y="52768"/>
                  <a:pt x="232524" y="52669"/>
                  <a:pt x="232656" y="52603"/>
                </a:cubicBezTo>
                <a:lnTo>
                  <a:pt x="232987" y="52603"/>
                </a:lnTo>
                <a:cubicBezTo>
                  <a:pt x="233252" y="52669"/>
                  <a:pt x="233351" y="52934"/>
                  <a:pt x="233616" y="53000"/>
                </a:cubicBezTo>
                <a:cubicBezTo>
                  <a:pt x="233682" y="53033"/>
                  <a:pt x="233716" y="53033"/>
                  <a:pt x="233782" y="53066"/>
                </a:cubicBezTo>
                <a:cubicBezTo>
                  <a:pt x="233914" y="53033"/>
                  <a:pt x="234014" y="53000"/>
                  <a:pt x="234113" y="52934"/>
                </a:cubicBezTo>
                <a:cubicBezTo>
                  <a:pt x="234179" y="52901"/>
                  <a:pt x="234212" y="52868"/>
                  <a:pt x="234278" y="52834"/>
                </a:cubicBezTo>
                <a:cubicBezTo>
                  <a:pt x="234345" y="52801"/>
                  <a:pt x="234345" y="52735"/>
                  <a:pt x="234378" y="52702"/>
                </a:cubicBezTo>
                <a:cubicBezTo>
                  <a:pt x="234444" y="52636"/>
                  <a:pt x="234510" y="52603"/>
                  <a:pt x="234543" y="52570"/>
                </a:cubicBezTo>
                <a:cubicBezTo>
                  <a:pt x="234557" y="52563"/>
                  <a:pt x="234571" y="52560"/>
                  <a:pt x="234585" y="52560"/>
                </a:cubicBezTo>
                <a:cubicBezTo>
                  <a:pt x="234622" y="52560"/>
                  <a:pt x="234657" y="52579"/>
                  <a:pt x="234684" y="52579"/>
                </a:cubicBezTo>
                <a:cubicBezTo>
                  <a:pt x="234693" y="52579"/>
                  <a:pt x="234702" y="52577"/>
                  <a:pt x="234709" y="52570"/>
                </a:cubicBezTo>
                <a:cubicBezTo>
                  <a:pt x="234775" y="52536"/>
                  <a:pt x="234775" y="52437"/>
                  <a:pt x="234841" y="52404"/>
                </a:cubicBezTo>
                <a:lnTo>
                  <a:pt x="235172" y="52404"/>
                </a:lnTo>
                <a:cubicBezTo>
                  <a:pt x="235271" y="52404"/>
                  <a:pt x="235271" y="52338"/>
                  <a:pt x="235338" y="52305"/>
                </a:cubicBezTo>
                <a:cubicBezTo>
                  <a:pt x="235404" y="52305"/>
                  <a:pt x="235437" y="52305"/>
                  <a:pt x="235503" y="52272"/>
                </a:cubicBezTo>
                <a:lnTo>
                  <a:pt x="235669" y="52172"/>
                </a:lnTo>
                <a:cubicBezTo>
                  <a:pt x="235702" y="52139"/>
                  <a:pt x="235669" y="52040"/>
                  <a:pt x="235669" y="52007"/>
                </a:cubicBezTo>
                <a:cubicBezTo>
                  <a:pt x="235768" y="51874"/>
                  <a:pt x="235934" y="51775"/>
                  <a:pt x="236066" y="51676"/>
                </a:cubicBezTo>
                <a:cubicBezTo>
                  <a:pt x="236132" y="51643"/>
                  <a:pt x="236198" y="51643"/>
                  <a:pt x="236231" y="51576"/>
                </a:cubicBezTo>
                <a:cubicBezTo>
                  <a:pt x="236265" y="51543"/>
                  <a:pt x="236265" y="51477"/>
                  <a:pt x="236298" y="51411"/>
                </a:cubicBezTo>
                <a:cubicBezTo>
                  <a:pt x="236331" y="51378"/>
                  <a:pt x="236430" y="51345"/>
                  <a:pt x="236463" y="51312"/>
                </a:cubicBezTo>
                <a:cubicBezTo>
                  <a:pt x="236596" y="51113"/>
                  <a:pt x="236761" y="50947"/>
                  <a:pt x="236927" y="50782"/>
                </a:cubicBezTo>
                <a:cubicBezTo>
                  <a:pt x="236993" y="50716"/>
                  <a:pt x="237026" y="50716"/>
                  <a:pt x="237092" y="50650"/>
                </a:cubicBezTo>
                <a:cubicBezTo>
                  <a:pt x="237192" y="50583"/>
                  <a:pt x="237291" y="50451"/>
                  <a:pt x="237324" y="50318"/>
                </a:cubicBezTo>
                <a:cubicBezTo>
                  <a:pt x="237357" y="50285"/>
                  <a:pt x="237357" y="50219"/>
                  <a:pt x="237357" y="50153"/>
                </a:cubicBezTo>
                <a:cubicBezTo>
                  <a:pt x="237390" y="50120"/>
                  <a:pt x="237456" y="50087"/>
                  <a:pt x="237489" y="49987"/>
                </a:cubicBezTo>
                <a:cubicBezTo>
                  <a:pt x="237523" y="49954"/>
                  <a:pt x="237523" y="49888"/>
                  <a:pt x="237523" y="49855"/>
                </a:cubicBezTo>
                <a:cubicBezTo>
                  <a:pt x="237589" y="49723"/>
                  <a:pt x="237589" y="49623"/>
                  <a:pt x="237655" y="49524"/>
                </a:cubicBezTo>
                <a:cubicBezTo>
                  <a:pt x="237688" y="49392"/>
                  <a:pt x="237754" y="49425"/>
                  <a:pt x="237787" y="49358"/>
                </a:cubicBezTo>
                <a:cubicBezTo>
                  <a:pt x="237854" y="49226"/>
                  <a:pt x="237986" y="49094"/>
                  <a:pt x="238085" y="49027"/>
                </a:cubicBezTo>
                <a:cubicBezTo>
                  <a:pt x="238152" y="48994"/>
                  <a:pt x="238218" y="48961"/>
                  <a:pt x="238251" y="48961"/>
                </a:cubicBezTo>
                <a:cubicBezTo>
                  <a:pt x="238317" y="48928"/>
                  <a:pt x="238284" y="48829"/>
                  <a:pt x="238350" y="48796"/>
                </a:cubicBezTo>
                <a:cubicBezTo>
                  <a:pt x="238361" y="48785"/>
                  <a:pt x="238376" y="48781"/>
                  <a:pt x="238393" y="48781"/>
                </a:cubicBezTo>
                <a:cubicBezTo>
                  <a:pt x="238427" y="48781"/>
                  <a:pt x="238472" y="48796"/>
                  <a:pt x="238516" y="48796"/>
                </a:cubicBezTo>
                <a:cubicBezTo>
                  <a:pt x="238648" y="48696"/>
                  <a:pt x="238681" y="48564"/>
                  <a:pt x="238781" y="48465"/>
                </a:cubicBezTo>
                <a:cubicBezTo>
                  <a:pt x="238880" y="48332"/>
                  <a:pt x="238913" y="48398"/>
                  <a:pt x="238946" y="48332"/>
                </a:cubicBezTo>
                <a:cubicBezTo>
                  <a:pt x="239012" y="48266"/>
                  <a:pt x="238979" y="48233"/>
                  <a:pt x="239045" y="48167"/>
                </a:cubicBezTo>
                <a:cubicBezTo>
                  <a:pt x="239078" y="48100"/>
                  <a:pt x="239145" y="48067"/>
                  <a:pt x="239211" y="48001"/>
                </a:cubicBezTo>
                <a:cubicBezTo>
                  <a:pt x="239244" y="47968"/>
                  <a:pt x="239310" y="47902"/>
                  <a:pt x="239343" y="47836"/>
                </a:cubicBezTo>
                <a:cubicBezTo>
                  <a:pt x="239409" y="47803"/>
                  <a:pt x="239509" y="47803"/>
                  <a:pt x="239509" y="47736"/>
                </a:cubicBezTo>
                <a:cubicBezTo>
                  <a:pt x="239542" y="47604"/>
                  <a:pt x="239542" y="47505"/>
                  <a:pt x="239509" y="47405"/>
                </a:cubicBezTo>
                <a:cubicBezTo>
                  <a:pt x="239509" y="47339"/>
                  <a:pt x="239575" y="47306"/>
                  <a:pt x="239575" y="47240"/>
                </a:cubicBezTo>
                <a:lnTo>
                  <a:pt x="239575" y="46909"/>
                </a:lnTo>
                <a:lnTo>
                  <a:pt x="239575" y="46743"/>
                </a:lnTo>
                <a:cubicBezTo>
                  <a:pt x="239575" y="46677"/>
                  <a:pt x="239641" y="46644"/>
                  <a:pt x="239674" y="46578"/>
                </a:cubicBezTo>
                <a:cubicBezTo>
                  <a:pt x="239707" y="46511"/>
                  <a:pt x="239774" y="46478"/>
                  <a:pt x="239807" y="46412"/>
                </a:cubicBezTo>
                <a:cubicBezTo>
                  <a:pt x="239873" y="46280"/>
                  <a:pt x="239873" y="46114"/>
                  <a:pt x="239840" y="45982"/>
                </a:cubicBezTo>
                <a:lnTo>
                  <a:pt x="239840" y="45684"/>
                </a:lnTo>
                <a:cubicBezTo>
                  <a:pt x="239840" y="45618"/>
                  <a:pt x="239807" y="45585"/>
                  <a:pt x="239807" y="45518"/>
                </a:cubicBezTo>
                <a:lnTo>
                  <a:pt x="239807" y="45353"/>
                </a:lnTo>
                <a:cubicBezTo>
                  <a:pt x="239807" y="45320"/>
                  <a:pt x="239807" y="45254"/>
                  <a:pt x="239807" y="45220"/>
                </a:cubicBezTo>
                <a:cubicBezTo>
                  <a:pt x="239807" y="45121"/>
                  <a:pt x="239906" y="45121"/>
                  <a:pt x="239939" y="45055"/>
                </a:cubicBezTo>
                <a:cubicBezTo>
                  <a:pt x="239939" y="44956"/>
                  <a:pt x="239939" y="44922"/>
                  <a:pt x="239939" y="44889"/>
                </a:cubicBezTo>
                <a:cubicBezTo>
                  <a:pt x="239939" y="44757"/>
                  <a:pt x="239972" y="44658"/>
                  <a:pt x="240005" y="44558"/>
                </a:cubicBezTo>
                <a:cubicBezTo>
                  <a:pt x="240038" y="44459"/>
                  <a:pt x="240138" y="44459"/>
                  <a:pt x="240171" y="44393"/>
                </a:cubicBezTo>
                <a:cubicBezTo>
                  <a:pt x="240204" y="44327"/>
                  <a:pt x="240237" y="44294"/>
                  <a:pt x="240270" y="44227"/>
                </a:cubicBezTo>
                <a:cubicBezTo>
                  <a:pt x="240303" y="44161"/>
                  <a:pt x="240336" y="44128"/>
                  <a:pt x="240370" y="44062"/>
                </a:cubicBezTo>
                <a:cubicBezTo>
                  <a:pt x="240403" y="44078"/>
                  <a:pt x="240436" y="44078"/>
                  <a:pt x="240465" y="44078"/>
                </a:cubicBezTo>
                <a:cubicBezTo>
                  <a:pt x="240494" y="44078"/>
                  <a:pt x="240518" y="44078"/>
                  <a:pt x="240535" y="44095"/>
                </a:cubicBezTo>
                <a:cubicBezTo>
                  <a:pt x="240568" y="44161"/>
                  <a:pt x="240568" y="44227"/>
                  <a:pt x="240634" y="44260"/>
                </a:cubicBezTo>
                <a:cubicBezTo>
                  <a:pt x="240651" y="44277"/>
                  <a:pt x="240676" y="44277"/>
                  <a:pt x="240705" y="44277"/>
                </a:cubicBezTo>
                <a:cubicBezTo>
                  <a:pt x="240734" y="44277"/>
                  <a:pt x="240767" y="44277"/>
                  <a:pt x="240800" y="44294"/>
                </a:cubicBezTo>
                <a:cubicBezTo>
                  <a:pt x="240833" y="44327"/>
                  <a:pt x="240899" y="44393"/>
                  <a:pt x="240932" y="44426"/>
                </a:cubicBezTo>
                <a:cubicBezTo>
                  <a:pt x="240998" y="44492"/>
                  <a:pt x="241065" y="44525"/>
                  <a:pt x="241065" y="44591"/>
                </a:cubicBezTo>
                <a:cubicBezTo>
                  <a:pt x="241065" y="44691"/>
                  <a:pt x="241032" y="44691"/>
                  <a:pt x="241032" y="44757"/>
                </a:cubicBezTo>
                <a:cubicBezTo>
                  <a:pt x="241032" y="44823"/>
                  <a:pt x="240965" y="44856"/>
                  <a:pt x="240932" y="44922"/>
                </a:cubicBezTo>
                <a:cubicBezTo>
                  <a:pt x="240932" y="44989"/>
                  <a:pt x="240899" y="45088"/>
                  <a:pt x="240899" y="45154"/>
                </a:cubicBezTo>
                <a:cubicBezTo>
                  <a:pt x="240899" y="45320"/>
                  <a:pt x="240998" y="45419"/>
                  <a:pt x="241032" y="45585"/>
                </a:cubicBezTo>
                <a:cubicBezTo>
                  <a:pt x="241065" y="45816"/>
                  <a:pt x="241065" y="46048"/>
                  <a:pt x="241032" y="46280"/>
                </a:cubicBezTo>
                <a:cubicBezTo>
                  <a:pt x="241032" y="46478"/>
                  <a:pt x="241032" y="46644"/>
                  <a:pt x="241032" y="46843"/>
                </a:cubicBezTo>
                <a:lnTo>
                  <a:pt x="241032" y="47008"/>
                </a:lnTo>
                <a:cubicBezTo>
                  <a:pt x="240998" y="47041"/>
                  <a:pt x="240965" y="47107"/>
                  <a:pt x="240899" y="47174"/>
                </a:cubicBezTo>
                <a:cubicBezTo>
                  <a:pt x="240866" y="47207"/>
                  <a:pt x="240800" y="47207"/>
                  <a:pt x="240734" y="47273"/>
                </a:cubicBezTo>
                <a:cubicBezTo>
                  <a:pt x="240701" y="47339"/>
                  <a:pt x="240734" y="47438"/>
                  <a:pt x="240734" y="47538"/>
                </a:cubicBezTo>
                <a:cubicBezTo>
                  <a:pt x="240734" y="47604"/>
                  <a:pt x="240734" y="47703"/>
                  <a:pt x="240734" y="47769"/>
                </a:cubicBezTo>
                <a:cubicBezTo>
                  <a:pt x="240800" y="47935"/>
                  <a:pt x="240833" y="48100"/>
                  <a:pt x="240899" y="48266"/>
                </a:cubicBezTo>
                <a:cubicBezTo>
                  <a:pt x="240965" y="48398"/>
                  <a:pt x="241032" y="48531"/>
                  <a:pt x="241032" y="48663"/>
                </a:cubicBezTo>
                <a:cubicBezTo>
                  <a:pt x="241032" y="48763"/>
                  <a:pt x="241032" y="48829"/>
                  <a:pt x="240998" y="48928"/>
                </a:cubicBezTo>
                <a:cubicBezTo>
                  <a:pt x="240965" y="48994"/>
                  <a:pt x="240866" y="48994"/>
                  <a:pt x="240833" y="49027"/>
                </a:cubicBezTo>
                <a:cubicBezTo>
                  <a:pt x="240767" y="49094"/>
                  <a:pt x="240667" y="49094"/>
                  <a:pt x="240667" y="49160"/>
                </a:cubicBezTo>
                <a:cubicBezTo>
                  <a:pt x="240634" y="49226"/>
                  <a:pt x="240667" y="49325"/>
                  <a:pt x="240667" y="49425"/>
                </a:cubicBezTo>
                <a:lnTo>
                  <a:pt x="240667" y="49656"/>
                </a:lnTo>
                <a:cubicBezTo>
                  <a:pt x="240667" y="49756"/>
                  <a:pt x="240701" y="49756"/>
                  <a:pt x="240701" y="49855"/>
                </a:cubicBezTo>
                <a:cubicBezTo>
                  <a:pt x="240701" y="49921"/>
                  <a:pt x="240667" y="49954"/>
                  <a:pt x="240667" y="50021"/>
                </a:cubicBezTo>
                <a:lnTo>
                  <a:pt x="240998" y="50021"/>
                </a:lnTo>
                <a:cubicBezTo>
                  <a:pt x="241032" y="49987"/>
                  <a:pt x="241131" y="49987"/>
                  <a:pt x="241164" y="49921"/>
                </a:cubicBezTo>
                <a:cubicBezTo>
                  <a:pt x="241164" y="49888"/>
                  <a:pt x="241164" y="49822"/>
                  <a:pt x="241197" y="49756"/>
                </a:cubicBezTo>
                <a:lnTo>
                  <a:pt x="241263" y="49623"/>
                </a:lnTo>
                <a:cubicBezTo>
                  <a:pt x="241296" y="49524"/>
                  <a:pt x="241363" y="49524"/>
                  <a:pt x="241396" y="49458"/>
                </a:cubicBezTo>
                <a:cubicBezTo>
                  <a:pt x="241429" y="49392"/>
                  <a:pt x="241429" y="49358"/>
                  <a:pt x="241462" y="49292"/>
                </a:cubicBezTo>
                <a:cubicBezTo>
                  <a:pt x="241528" y="49325"/>
                  <a:pt x="241627" y="49292"/>
                  <a:pt x="241627" y="49358"/>
                </a:cubicBezTo>
                <a:cubicBezTo>
                  <a:pt x="241661" y="49458"/>
                  <a:pt x="241594" y="49590"/>
                  <a:pt x="241627" y="49690"/>
                </a:cubicBezTo>
                <a:cubicBezTo>
                  <a:pt x="241694" y="49789"/>
                  <a:pt x="241727" y="49756"/>
                  <a:pt x="241793" y="49822"/>
                </a:cubicBezTo>
                <a:cubicBezTo>
                  <a:pt x="241928" y="49876"/>
                  <a:pt x="242063" y="49930"/>
                  <a:pt x="242198" y="49930"/>
                </a:cubicBezTo>
                <a:cubicBezTo>
                  <a:pt x="242229" y="49930"/>
                  <a:pt x="242259" y="49927"/>
                  <a:pt x="242290" y="49921"/>
                </a:cubicBezTo>
                <a:lnTo>
                  <a:pt x="242290" y="49756"/>
                </a:lnTo>
                <a:cubicBezTo>
                  <a:pt x="242290" y="49723"/>
                  <a:pt x="242223" y="49656"/>
                  <a:pt x="242223" y="49623"/>
                </a:cubicBezTo>
                <a:cubicBezTo>
                  <a:pt x="242190" y="49557"/>
                  <a:pt x="242190" y="49491"/>
                  <a:pt x="242157" y="49458"/>
                </a:cubicBezTo>
                <a:cubicBezTo>
                  <a:pt x="242124" y="49358"/>
                  <a:pt x="242091" y="49358"/>
                  <a:pt x="242058" y="49292"/>
                </a:cubicBezTo>
                <a:cubicBezTo>
                  <a:pt x="241992" y="49226"/>
                  <a:pt x="241892" y="49226"/>
                  <a:pt x="241859" y="49160"/>
                </a:cubicBezTo>
                <a:cubicBezTo>
                  <a:pt x="241793" y="49094"/>
                  <a:pt x="241793" y="49061"/>
                  <a:pt x="241760" y="48994"/>
                </a:cubicBezTo>
                <a:cubicBezTo>
                  <a:pt x="241727" y="48961"/>
                  <a:pt x="241627" y="48961"/>
                  <a:pt x="241594" y="48862"/>
                </a:cubicBezTo>
                <a:cubicBezTo>
                  <a:pt x="241561" y="48796"/>
                  <a:pt x="241561" y="48630"/>
                  <a:pt x="241528" y="48498"/>
                </a:cubicBezTo>
                <a:cubicBezTo>
                  <a:pt x="241462" y="48398"/>
                  <a:pt x="241429" y="48432"/>
                  <a:pt x="241396" y="48332"/>
                </a:cubicBezTo>
                <a:cubicBezTo>
                  <a:pt x="241330" y="48233"/>
                  <a:pt x="241296" y="48134"/>
                  <a:pt x="241263" y="48034"/>
                </a:cubicBezTo>
                <a:cubicBezTo>
                  <a:pt x="241263" y="47869"/>
                  <a:pt x="241495" y="47836"/>
                  <a:pt x="241561" y="47703"/>
                </a:cubicBezTo>
                <a:cubicBezTo>
                  <a:pt x="241594" y="47637"/>
                  <a:pt x="241661" y="47604"/>
                  <a:pt x="241694" y="47538"/>
                </a:cubicBezTo>
                <a:cubicBezTo>
                  <a:pt x="241694" y="47438"/>
                  <a:pt x="241661" y="47405"/>
                  <a:pt x="241694" y="47339"/>
                </a:cubicBezTo>
                <a:cubicBezTo>
                  <a:pt x="241694" y="47240"/>
                  <a:pt x="241661" y="47207"/>
                  <a:pt x="241694" y="47174"/>
                </a:cubicBezTo>
                <a:cubicBezTo>
                  <a:pt x="241694" y="47107"/>
                  <a:pt x="241826" y="47140"/>
                  <a:pt x="241859" y="47074"/>
                </a:cubicBezTo>
                <a:cubicBezTo>
                  <a:pt x="241892" y="47041"/>
                  <a:pt x="241859" y="46975"/>
                  <a:pt x="241925" y="46909"/>
                </a:cubicBezTo>
                <a:cubicBezTo>
                  <a:pt x="241959" y="46876"/>
                  <a:pt x="241959" y="46776"/>
                  <a:pt x="242058" y="46776"/>
                </a:cubicBezTo>
                <a:cubicBezTo>
                  <a:pt x="242157" y="46776"/>
                  <a:pt x="242290" y="46809"/>
                  <a:pt x="242356" y="46876"/>
                </a:cubicBezTo>
                <a:cubicBezTo>
                  <a:pt x="242521" y="46942"/>
                  <a:pt x="242521" y="47140"/>
                  <a:pt x="242687" y="47140"/>
                </a:cubicBezTo>
                <a:cubicBezTo>
                  <a:pt x="242786" y="47140"/>
                  <a:pt x="242786" y="47041"/>
                  <a:pt x="242852" y="47008"/>
                </a:cubicBezTo>
                <a:lnTo>
                  <a:pt x="242852" y="46843"/>
                </a:lnTo>
                <a:cubicBezTo>
                  <a:pt x="242852" y="46776"/>
                  <a:pt x="242786" y="46743"/>
                  <a:pt x="242786" y="46677"/>
                </a:cubicBezTo>
                <a:cubicBezTo>
                  <a:pt x="242786" y="46611"/>
                  <a:pt x="242786" y="46578"/>
                  <a:pt x="242786" y="46511"/>
                </a:cubicBezTo>
                <a:cubicBezTo>
                  <a:pt x="242753" y="46379"/>
                  <a:pt x="242687" y="46313"/>
                  <a:pt x="242654" y="46180"/>
                </a:cubicBezTo>
                <a:cubicBezTo>
                  <a:pt x="242654" y="46147"/>
                  <a:pt x="242654" y="46081"/>
                  <a:pt x="242654" y="46015"/>
                </a:cubicBezTo>
                <a:cubicBezTo>
                  <a:pt x="242654" y="45949"/>
                  <a:pt x="242654" y="45883"/>
                  <a:pt x="242621" y="45816"/>
                </a:cubicBezTo>
                <a:cubicBezTo>
                  <a:pt x="242587" y="45750"/>
                  <a:pt x="242488" y="45717"/>
                  <a:pt x="242488" y="45651"/>
                </a:cubicBezTo>
                <a:cubicBezTo>
                  <a:pt x="242488" y="45485"/>
                  <a:pt x="242488" y="45320"/>
                  <a:pt x="242488" y="45187"/>
                </a:cubicBezTo>
                <a:cubicBezTo>
                  <a:pt x="242488" y="45121"/>
                  <a:pt x="242521" y="45055"/>
                  <a:pt x="242488" y="45022"/>
                </a:cubicBezTo>
                <a:cubicBezTo>
                  <a:pt x="242488" y="44956"/>
                  <a:pt x="242389" y="44922"/>
                  <a:pt x="242356" y="44856"/>
                </a:cubicBezTo>
                <a:cubicBezTo>
                  <a:pt x="242323" y="44790"/>
                  <a:pt x="242323" y="44724"/>
                  <a:pt x="242290" y="44691"/>
                </a:cubicBezTo>
                <a:cubicBezTo>
                  <a:pt x="242223" y="44558"/>
                  <a:pt x="242058" y="44525"/>
                  <a:pt x="241992" y="44360"/>
                </a:cubicBezTo>
                <a:cubicBezTo>
                  <a:pt x="241992" y="44294"/>
                  <a:pt x="241925" y="44260"/>
                  <a:pt x="241925" y="44194"/>
                </a:cubicBezTo>
                <a:cubicBezTo>
                  <a:pt x="241925" y="44128"/>
                  <a:pt x="241959" y="44095"/>
                  <a:pt x="241959" y="44062"/>
                </a:cubicBezTo>
                <a:cubicBezTo>
                  <a:pt x="241959" y="43996"/>
                  <a:pt x="241925" y="43929"/>
                  <a:pt x="241925" y="43863"/>
                </a:cubicBezTo>
                <a:cubicBezTo>
                  <a:pt x="241925" y="43797"/>
                  <a:pt x="241959" y="43764"/>
                  <a:pt x="241959" y="43698"/>
                </a:cubicBezTo>
                <a:lnTo>
                  <a:pt x="241959" y="43532"/>
                </a:lnTo>
                <a:cubicBezTo>
                  <a:pt x="241959" y="43466"/>
                  <a:pt x="241992" y="43433"/>
                  <a:pt x="241992" y="43333"/>
                </a:cubicBezTo>
                <a:cubicBezTo>
                  <a:pt x="241992" y="43267"/>
                  <a:pt x="241959" y="43234"/>
                  <a:pt x="241959" y="43168"/>
                </a:cubicBezTo>
                <a:cubicBezTo>
                  <a:pt x="241959" y="43102"/>
                  <a:pt x="242025" y="43069"/>
                  <a:pt x="241992" y="43002"/>
                </a:cubicBezTo>
                <a:cubicBezTo>
                  <a:pt x="241992" y="42969"/>
                  <a:pt x="241959" y="42903"/>
                  <a:pt x="241925" y="42870"/>
                </a:cubicBezTo>
                <a:cubicBezTo>
                  <a:pt x="241909" y="42837"/>
                  <a:pt x="241876" y="42837"/>
                  <a:pt x="241843" y="42837"/>
                </a:cubicBezTo>
                <a:cubicBezTo>
                  <a:pt x="241810" y="42837"/>
                  <a:pt x="241776" y="42837"/>
                  <a:pt x="241760" y="42804"/>
                </a:cubicBezTo>
                <a:cubicBezTo>
                  <a:pt x="241727" y="42705"/>
                  <a:pt x="241694" y="42605"/>
                  <a:pt x="241727" y="42506"/>
                </a:cubicBezTo>
                <a:cubicBezTo>
                  <a:pt x="241727" y="42373"/>
                  <a:pt x="241661" y="42274"/>
                  <a:pt x="241627" y="42175"/>
                </a:cubicBezTo>
                <a:cubicBezTo>
                  <a:pt x="241627" y="42042"/>
                  <a:pt x="241627" y="41943"/>
                  <a:pt x="241627" y="41811"/>
                </a:cubicBezTo>
                <a:cubicBezTo>
                  <a:pt x="241627" y="41678"/>
                  <a:pt x="241627" y="41579"/>
                  <a:pt x="241594" y="41480"/>
                </a:cubicBezTo>
                <a:lnTo>
                  <a:pt x="241263" y="41480"/>
                </a:lnTo>
                <a:lnTo>
                  <a:pt x="241263" y="42638"/>
                </a:lnTo>
                <a:lnTo>
                  <a:pt x="240998" y="42638"/>
                </a:lnTo>
                <a:cubicBezTo>
                  <a:pt x="240932" y="42671"/>
                  <a:pt x="240866" y="42705"/>
                  <a:pt x="240833" y="42738"/>
                </a:cubicBezTo>
                <a:lnTo>
                  <a:pt x="240833" y="42903"/>
                </a:lnTo>
                <a:cubicBezTo>
                  <a:pt x="240833" y="42969"/>
                  <a:pt x="240866" y="43002"/>
                  <a:pt x="240866" y="43069"/>
                </a:cubicBezTo>
                <a:lnTo>
                  <a:pt x="240866" y="43234"/>
                </a:lnTo>
                <a:cubicBezTo>
                  <a:pt x="240866" y="43267"/>
                  <a:pt x="240932" y="43333"/>
                  <a:pt x="240932" y="43400"/>
                </a:cubicBezTo>
                <a:cubicBezTo>
                  <a:pt x="240965" y="43499"/>
                  <a:pt x="240965" y="43598"/>
                  <a:pt x="240932" y="43698"/>
                </a:cubicBezTo>
                <a:lnTo>
                  <a:pt x="240667" y="43698"/>
                </a:lnTo>
                <a:cubicBezTo>
                  <a:pt x="240634" y="43681"/>
                  <a:pt x="240601" y="43681"/>
                  <a:pt x="240572" y="43681"/>
                </a:cubicBezTo>
                <a:cubicBezTo>
                  <a:pt x="240543" y="43681"/>
                  <a:pt x="240518" y="43681"/>
                  <a:pt x="240502" y="43665"/>
                </a:cubicBezTo>
                <a:cubicBezTo>
                  <a:pt x="240469" y="43631"/>
                  <a:pt x="240403" y="43565"/>
                  <a:pt x="240403" y="43499"/>
                </a:cubicBezTo>
                <a:cubicBezTo>
                  <a:pt x="240403" y="43433"/>
                  <a:pt x="240469" y="43400"/>
                  <a:pt x="240469" y="43333"/>
                </a:cubicBezTo>
                <a:cubicBezTo>
                  <a:pt x="240469" y="43300"/>
                  <a:pt x="240469" y="43234"/>
                  <a:pt x="240502" y="43168"/>
                </a:cubicBezTo>
                <a:cubicBezTo>
                  <a:pt x="240535" y="43069"/>
                  <a:pt x="240535" y="42969"/>
                  <a:pt x="240535" y="42870"/>
                </a:cubicBezTo>
                <a:lnTo>
                  <a:pt x="240535" y="42705"/>
                </a:lnTo>
                <a:cubicBezTo>
                  <a:pt x="240535" y="42605"/>
                  <a:pt x="240436" y="42605"/>
                  <a:pt x="240403" y="42539"/>
                </a:cubicBezTo>
                <a:cubicBezTo>
                  <a:pt x="240370" y="42473"/>
                  <a:pt x="240336" y="42407"/>
                  <a:pt x="240270" y="42373"/>
                </a:cubicBezTo>
                <a:cubicBezTo>
                  <a:pt x="240204" y="42340"/>
                  <a:pt x="240171" y="42274"/>
                  <a:pt x="240105" y="42241"/>
                </a:cubicBezTo>
                <a:lnTo>
                  <a:pt x="239939" y="42241"/>
                </a:lnTo>
                <a:cubicBezTo>
                  <a:pt x="239840" y="42208"/>
                  <a:pt x="239774" y="42175"/>
                  <a:pt x="239741" y="42109"/>
                </a:cubicBezTo>
                <a:cubicBezTo>
                  <a:pt x="239674" y="42076"/>
                  <a:pt x="239707" y="41976"/>
                  <a:pt x="239641" y="41976"/>
                </a:cubicBezTo>
                <a:cubicBezTo>
                  <a:pt x="239608" y="41943"/>
                  <a:pt x="239542" y="41976"/>
                  <a:pt x="239476" y="41910"/>
                </a:cubicBezTo>
                <a:cubicBezTo>
                  <a:pt x="239310" y="41778"/>
                  <a:pt x="239145" y="41645"/>
                  <a:pt x="238979" y="41480"/>
                </a:cubicBezTo>
                <a:lnTo>
                  <a:pt x="238516" y="41480"/>
                </a:lnTo>
                <a:lnTo>
                  <a:pt x="238516" y="42307"/>
                </a:lnTo>
                <a:lnTo>
                  <a:pt x="237820" y="42307"/>
                </a:lnTo>
                <a:lnTo>
                  <a:pt x="237820" y="42142"/>
                </a:lnTo>
                <a:cubicBezTo>
                  <a:pt x="237820" y="42076"/>
                  <a:pt x="237787" y="42042"/>
                  <a:pt x="237754" y="41976"/>
                </a:cubicBezTo>
                <a:cubicBezTo>
                  <a:pt x="237688" y="41778"/>
                  <a:pt x="237556" y="41612"/>
                  <a:pt x="237423" y="41447"/>
                </a:cubicBezTo>
                <a:lnTo>
                  <a:pt x="237225" y="41480"/>
                </a:lnTo>
                <a:cubicBezTo>
                  <a:pt x="237225" y="41546"/>
                  <a:pt x="237258" y="41579"/>
                  <a:pt x="237258" y="41645"/>
                </a:cubicBezTo>
                <a:lnTo>
                  <a:pt x="237258" y="41976"/>
                </a:lnTo>
                <a:cubicBezTo>
                  <a:pt x="237258" y="42042"/>
                  <a:pt x="237225" y="42076"/>
                  <a:pt x="237225" y="42142"/>
                </a:cubicBezTo>
                <a:lnTo>
                  <a:pt x="237026" y="42142"/>
                </a:lnTo>
                <a:cubicBezTo>
                  <a:pt x="236927" y="42142"/>
                  <a:pt x="236927" y="42076"/>
                  <a:pt x="236860" y="42042"/>
                </a:cubicBezTo>
                <a:lnTo>
                  <a:pt x="236860" y="41877"/>
                </a:lnTo>
                <a:cubicBezTo>
                  <a:pt x="236860" y="41844"/>
                  <a:pt x="236860" y="41778"/>
                  <a:pt x="236894" y="41744"/>
                </a:cubicBezTo>
                <a:cubicBezTo>
                  <a:pt x="236894" y="41645"/>
                  <a:pt x="236993" y="41579"/>
                  <a:pt x="236993" y="41480"/>
                </a:cubicBezTo>
                <a:cubicBezTo>
                  <a:pt x="236993" y="41314"/>
                  <a:pt x="236827" y="41215"/>
                  <a:pt x="236695" y="41115"/>
                </a:cubicBezTo>
                <a:cubicBezTo>
                  <a:pt x="236629" y="41182"/>
                  <a:pt x="236596" y="41248"/>
                  <a:pt x="236529" y="41281"/>
                </a:cubicBezTo>
                <a:cubicBezTo>
                  <a:pt x="236463" y="41314"/>
                  <a:pt x="236430" y="41347"/>
                  <a:pt x="236364" y="41347"/>
                </a:cubicBezTo>
                <a:lnTo>
                  <a:pt x="236000" y="41347"/>
                </a:lnTo>
                <a:cubicBezTo>
                  <a:pt x="235934" y="41347"/>
                  <a:pt x="235900" y="41281"/>
                  <a:pt x="235834" y="41281"/>
                </a:cubicBezTo>
                <a:cubicBezTo>
                  <a:pt x="235834" y="41182"/>
                  <a:pt x="235867" y="41049"/>
                  <a:pt x="235867" y="40950"/>
                </a:cubicBezTo>
                <a:cubicBezTo>
                  <a:pt x="235867" y="40884"/>
                  <a:pt x="235967" y="40851"/>
                  <a:pt x="236000" y="40784"/>
                </a:cubicBezTo>
                <a:cubicBezTo>
                  <a:pt x="236066" y="40751"/>
                  <a:pt x="236066" y="40652"/>
                  <a:pt x="236132" y="40619"/>
                </a:cubicBezTo>
                <a:lnTo>
                  <a:pt x="236298" y="40619"/>
                </a:lnTo>
                <a:cubicBezTo>
                  <a:pt x="236397" y="40586"/>
                  <a:pt x="236496" y="40553"/>
                  <a:pt x="236596" y="40520"/>
                </a:cubicBezTo>
                <a:cubicBezTo>
                  <a:pt x="236695" y="40487"/>
                  <a:pt x="236761" y="40453"/>
                  <a:pt x="236827" y="40420"/>
                </a:cubicBezTo>
                <a:cubicBezTo>
                  <a:pt x="236860" y="40387"/>
                  <a:pt x="236894" y="40321"/>
                  <a:pt x="236927" y="40255"/>
                </a:cubicBezTo>
                <a:lnTo>
                  <a:pt x="237092" y="40056"/>
                </a:lnTo>
                <a:cubicBezTo>
                  <a:pt x="237158" y="39990"/>
                  <a:pt x="237192" y="39891"/>
                  <a:pt x="237291" y="39858"/>
                </a:cubicBezTo>
                <a:cubicBezTo>
                  <a:pt x="237357" y="39824"/>
                  <a:pt x="237423" y="39824"/>
                  <a:pt x="237456" y="39824"/>
                </a:cubicBezTo>
                <a:cubicBezTo>
                  <a:pt x="237523" y="39824"/>
                  <a:pt x="237556" y="39758"/>
                  <a:pt x="237622" y="39725"/>
                </a:cubicBezTo>
                <a:lnTo>
                  <a:pt x="237953" y="39725"/>
                </a:lnTo>
                <a:cubicBezTo>
                  <a:pt x="237920" y="39526"/>
                  <a:pt x="237920" y="39328"/>
                  <a:pt x="237986" y="39129"/>
                </a:cubicBezTo>
                <a:cubicBezTo>
                  <a:pt x="238019" y="39063"/>
                  <a:pt x="238019" y="38997"/>
                  <a:pt x="238085" y="38964"/>
                </a:cubicBezTo>
                <a:cubicBezTo>
                  <a:pt x="238118" y="38898"/>
                  <a:pt x="238185" y="38864"/>
                  <a:pt x="238251" y="38831"/>
                </a:cubicBezTo>
                <a:cubicBezTo>
                  <a:pt x="238284" y="38798"/>
                  <a:pt x="238350" y="38765"/>
                  <a:pt x="238383" y="38765"/>
                </a:cubicBezTo>
                <a:cubicBezTo>
                  <a:pt x="238449" y="38732"/>
                  <a:pt x="238449" y="38633"/>
                  <a:pt x="238483" y="38600"/>
                </a:cubicBezTo>
                <a:cubicBezTo>
                  <a:pt x="238516" y="38533"/>
                  <a:pt x="238516" y="38434"/>
                  <a:pt x="238549" y="38401"/>
                </a:cubicBezTo>
                <a:cubicBezTo>
                  <a:pt x="238615" y="38368"/>
                  <a:pt x="238681" y="38368"/>
                  <a:pt x="238714" y="38302"/>
                </a:cubicBezTo>
                <a:cubicBezTo>
                  <a:pt x="238781" y="38269"/>
                  <a:pt x="238847" y="38235"/>
                  <a:pt x="238880" y="38235"/>
                </a:cubicBezTo>
                <a:cubicBezTo>
                  <a:pt x="238946" y="38202"/>
                  <a:pt x="238946" y="38103"/>
                  <a:pt x="239012" y="38070"/>
                </a:cubicBezTo>
                <a:cubicBezTo>
                  <a:pt x="239078" y="38004"/>
                  <a:pt x="239145" y="38004"/>
                  <a:pt x="239211" y="37937"/>
                </a:cubicBezTo>
                <a:cubicBezTo>
                  <a:pt x="239277" y="37904"/>
                  <a:pt x="239211" y="37805"/>
                  <a:pt x="239310" y="37772"/>
                </a:cubicBezTo>
                <a:cubicBezTo>
                  <a:pt x="239343" y="37755"/>
                  <a:pt x="239368" y="37755"/>
                  <a:pt x="239389" y="37755"/>
                </a:cubicBezTo>
                <a:cubicBezTo>
                  <a:pt x="239409" y="37755"/>
                  <a:pt x="239426" y="37755"/>
                  <a:pt x="239443" y="37739"/>
                </a:cubicBezTo>
                <a:cubicBezTo>
                  <a:pt x="239457" y="37732"/>
                  <a:pt x="239471" y="37729"/>
                  <a:pt x="239484" y="37729"/>
                </a:cubicBezTo>
                <a:cubicBezTo>
                  <a:pt x="239522" y="37729"/>
                  <a:pt x="239557" y="37748"/>
                  <a:pt x="239583" y="37748"/>
                </a:cubicBezTo>
                <a:cubicBezTo>
                  <a:pt x="239593" y="37748"/>
                  <a:pt x="239601" y="37746"/>
                  <a:pt x="239608" y="37739"/>
                </a:cubicBezTo>
                <a:cubicBezTo>
                  <a:pt x="239674" y="37706"/>
                  <a:pt x="239674" y="37640"/>
                  <a:pt x="239707" y="37573"/>
                </a:cubicBezTo>
                <a:cubicBezTo>
                  <a:pt x="239741" y="37540"/>
                  <a:pt x="239774" y="37474"/>
                  <a:pt x="239774" y="37408"/>
                </a:cubicBezTo>
                <a:cubicBezTo>
                  <a:pt x="239774" y="37375"/>
                  <a:pt x="239774" y="37309"/>
                  <a:pt x="239840" y="37242"/>
                </a:cubicBezTo>
                <a:cubicBezTo>
                  <a:pt x="239873" y="37209"/>
                  <a:pt x="239873" y="37143"/>
                  <a:pt x="239906" y="37077"/>
                </a:cubicBezTo>
                <a:cubicBezTo>
                  <a:pt x="239939" y="37044"/>
                  <a:pt x="239972" y="36977"/>
                  <a:pt x="240038" y="36944"/>
                </a:cubicBezTo>
                <a:cubicBezTo>
                  <a:pt x="240038" y="36878"/>
                  <a:pt x="240072" y="36812"/>
                  <a:pt x="240105" y="36779"/>
                </a:cubicBezTo>
                <a:cubicBezTo>
                  <a:pt x="240204" y="36680"/>
                  <a:pt x="240303" y="36613"/>
                  <a:pt x="240436" y="36613"/>
                </a:cubicBezTo>
                <a:cubicBezTo>
                  <a:pt x="240464" y="36606"/>
                  <a:pt x="240490" y="36604"/>
                  <a:pt x="240516" y="36604"/>
                </a:cubicBezTo>
                <a:cubicBezTo>
                  <a:pt x="240586" y="36604"/>
                  <a:pt x="240650" y="36623"/>
                  <a:pt x="240720" y="36623"/>
                </a:cubicBezTo>
                <a:cubicBezTo>
                  <a:pt x="240745" y="36623"/>
                  <a:pt x="240772" y="36620"/>
                  <a:pt x="240800" y="36613"/>
                </a:cubicBezTo>
                <a:cubicBezTo>
                  <a:pt x="240932" y="36547"/>
                  <a:pt x="241032" y="36481"/>
                  <a:pt x="241131" y="36415"/>
                </a:cubicBezTo>
                <a:cubicBezTo>
                  <a:pt x="241197" y="36348"/>
                  <a:pt x="241197" y="36282"/>
                  <a:pt x="241263" y="36249"/>
                </a:cubicBezTo>
                <a:lnTo>
                  <a:pt x="241429" y="36051"/>
                </a:lnTo>
                <a:cubicBezTo>
                  <a:pt x="241495" y="35918"/>
                  <a:pt x="241594" y="35852"/>
                  <a:pt x="241727" y="35819"/>
                </a:cubicBezTo>
                <a:cubicBezTo>
                  <a:pt x="241892" y="35819"/>
                  <a:pt x="241992" y="35918"/>
                  <a:pt x="242157" y="35918"/>
                </a:cubicBezTo>
                <a:cubicBezTo>
                  <a:pt x="242190" y="35918"/>
                  <a:pt x="242190" y="35951"/>
                  <a:pt x="242223" y="35951"/>
                </a:cubicBezTo>
                <a:cubicBezTo>
                  <a:pt x="242356" y="35951"/>
                  <a:pt x="242455" y="35885"/>
                  <a:pt x="242621" y="35885"/>
                </a:cubicBezTo>
                <a:lnTo>
                  <a:pt x="242720" y="35885"/>
                </a:lnTo>
                <a:cubicBezTo>
                  <a:pt x="242786" y="35885"/>
                  <a:pt x="242819" y="35951"/>
                  <a:pt x="242885" y="35951"/>
                </a:cubicBezTo>
                <a:lnTo>
                  <a:pt x="243216" y="35951"/>
                </a:lnTo>
                <a:cubicBezTo>
                  <a:pt x="243316" y="35951"/>
                  <a:pt x="243349" y="35819"/>
                  <a:pt x="243448" y="35819"/>
                </a:cubicBezTo>
                <a:lnTo>
                  <a:pt x="243548" y="35819"/>
                </a:lnTo>
                <a:cubicBezTo>
                  <a:pt x="243614" y="35819"/>
                  <a:pt x="243647" y="35885"/>
                  <a:pt x="243713" y="35918"/>
                </a:cubicBezTo>
                <a:cubicBezTo>
                  <a:pt x="243812" y="35984"/>
                  <a:pt x="243945" y="36017"/>
                  <a:pt x="244077" y="36051"/>
                </a:cubicBezTo>
                <a:cubicBezTo>
                  <a:pt x="244143" y="36051"/>
                  <a:pt x="244243" y="36051"/>
                  <a:pt x="244309" y="36017"/>
                </a:cubicBezTo>
                <a:cubicBezTo>
                  <a:pt x="244375" y="36017"/>
                  <a:pt x="244441" y="35951"/>
                  <a:pt x="244508" y="35951"/>
                </a:cubicBezTo>
                <a:lnTo>
                  <a:pt x="246527" y="35951"/>
                </a:lnTo>
                <a:lnTo>
                  <a:pt x="246527" y="35620"/>
                </a:lnTo>
                <a:cubicBezTo>
                  <a:pt x="246494" y="35488"/>
                  <a:pt x="246527" y="35355"/>
                  <a:pt x="246593" y="35256"/>
                </a:cubicBezTo>
                <a:cubicBezTo>
                  <a:pt x="246659" y="35190"/>
                  <a:pt x="246692" y="35157"/>
                  <a:pt x="246759" y="35124"/>
                </a:cubicBezTo>
                <a:cubicBezTo>
                  <a:pt x="246858" y="35190"/>
                  <a:pt x="246891" y="35223"/>
                  <a:pt x="246957" y="35289"/>
                </a:cubicBezTo>
                <a:cubicBezTo>
                  <a:pt x="247057" y="35355"/>
                  <a:pt x="247123" y="35422"/>
                  <a:pt x="247222" y="35422"/>
                </a:cubicBezTo>
                <a:cubicBezTo>
                  <a:pt x="247321" y="35422"/>
                  <a:pt x="247421" y="35322"/>
                  <a:pt x="247553" y="35322"/>
                </a:cubicBezTo>
                <a:cubicBezTo>
                  <a:pt x="247619" y="35322"/>
                  <a:pt x="247719" y="35355"/>
                  <a:pt x="247785" y="35422"/>
                </a:cubicBezTo>
                <a:cubicBezTo>
                  <a:pt x="247851" y="35455"/>
                  <a:pt x="247884" y="35554"/>
                  <a:pt x="247950" y="35587"/>
                </a:cubicBezTo>
                <a:cubicBezTo>
                  <a:pt x="248017" y="35587"/>
                  <a:pt x="248050" y="35587"/>
                  <a:pt x="248116" y="35620"/>
                </a:cubicBezTo>
                <a:cubicBezTo>
                  <a:pt x="248149" y="35620"/>
                  <a:pt x="248215" y="35720"/>
                  <a:pt x="248281" y="35753"/>
                </a:cubicBezTo>
                <a:cubicBezTo>
                  <a:pt x="248281" y="35786"/>
                  <a:pt x="248281" y="35852"/>
                  <a:pt x="248215" y="35885"/>
                </a:cubicBezTo>
                <a:cubicBezTo>
                  <a:pt x="248182" y="35951"/>
                  <a:pt x="248083" y="35984"/>
                  <a:pt x="248083" y="36051"/>
                </a:cubicBezTo>
                <a:cubicBezTo>
                  <a:pt x="248050" y="36150"/>
                  <a:pt x="248083" y="36249"/>
                  <a:pt x="248149" y="36348"/>
                </a:cubicBezTo>
                <a:cubicBezTo>
                  <a:pt x="248182" y="36382"/>
                  <a:pt x="248248" y="36382"/>
                  <a:pt x="248315" y="36382"/>
                </a:cubicBezTo>
                <a:lnTo>
                  <a:pt x="249109" y="36382"/>
                </a:lnTo>
                <a:cubicBezTo>
                  <a:pt x="249275" y="36382"/>
                  <a:pt x="249341" y="36282"/>
                  <a:pt x="249440" y="36150"/>
                </a:cubicBezTo>
                <a:cubicBezTo>
                  <a:pt x="249539" y="36017"/>
                  <a:pt x="249506" y="36051"/>
                  <a:pt x="249572" y="35984"/>
                </a:cubicBezTo>
                <a:cubicBezTo>
                  <a:pt x="249606" y="35918"/>
                  <a:pt x="249639" y="35819"/>
                  <a:pt x="249738" y="35819"/>
                </a:cubicBezTo>
                <a:cubicBezTo>
                  <a:pt x="249937" y="35819"/>
                  <a:pt x="249970" y="36017"/>
                  <a:pt x="250135" y="36183"/>
                </a:cubicBezTo>
                <a:cubicBezTo>
                  <a:pt x="250201" y="36216"/>
                  <a:pt x="250268" y="36282"/>
                  <a:pt x="250301" y="36315"/>
                </a:cubicBezTo>
                <a:lnTo>
                  <a:pt x="250301" y="36150"/>
                </a:lnTo>
                <a:cubicBezTo>
                  <a:pt x="250301" y="36084"/>
                  <a:pt x="250367" y="36051"/>
                  <a:pt x="250400" y="35984"/>
                </a:cubicBezTo>
                <a:cubicBezTo>
                  <a:pt x="250433" y="36017"/>
                  <a:pt x="250499" y="36017"/>
                  <a:pt x="250566" y="36017"/>
                </a:cubicBezTo>
                <a:cubicBezTo>
                  <a:pt x="250599" y="36051"/>
                  <a:pt x="250632" y="36150"/>
                  <a:pt x="250731" y="36150"/>
                </a:cubicBezTo>
                <a:lnTo>
                  <a:pt x="251195" y="36150"/>
                </a:lnTo>
                <a:lnTo>
                  <a:pt x="251195" y="35984"/>
                </a:lnTo>
                <a:cubicBezTo>
                  <a:pt x="251195" y="35918"/>
                  <a:pt x="251128" y="35885"/>
                  <a:pt x="251095" y="35819"/>
                </a:cubicBezTo>
                <a:cubicBezTo>
                  <a:pt x="251062" y="35753"/>
                  <a:pt x="251062" y="35720"/>
                  <a:pt x="251029" y="35686"/>
                </a:cubicBezTo>
                <a:lnTo>
                  <a:pt x="250566" y="35686"/>
                </a:lnTo>
                <a:lnTo>
                  <a:pt x="250566" y="35223"/>
                </a:lnTo>
                <a:cubicBezTo>
                  <a:pt x="250566" y="35091"/>
                  <a:pt x="250698" y="35024"/>
                  <a:pt x="250797" y="34958"/>
                </a:cubicBezTo>
                <a:cubicBezTo>
                  <a:pt x="250823" y="34941"/>
                  <a:pt x="250845" y="34935"/>
                  <a:pt x="250863" y="34935"/>
                </a:cubicBezTo>
                <a:cubicBezTo>
                  <a:pt x="250904" y="34935"/>
                  <a:pt x="250927" y="34965"/>
                  <a:pt x="250948" y="34965"/>
                </a:cubicBezTo>
                <a:cubicBezTo>
                  <a:pt x="250953" y="34965"/>
                  <a:pt x="250958" y="34963"/>
                  <a:pt x="250963" y="34958"/>
                </a:cubicBezTo>
                <a:cubicBezTo>
                  <a:pt x="250996" y="34925"/>
                  <a:pt x="251029" y="34859"/>
                  <a:pt x="251095" y="34793"/>
                </a:cubicBezTo>
                <a:cubicBezTo>
                  <a:pt x="251128" y="34759"/>
                  <a:pt x="251128" y="34693"/>
                  <a:pt x="251161" y="34627"/>
                </a:cubicBezTo>
                <a:cubicBezTo>
                  <a:pt x="251195" y="34561"/>
                  <a:pt x="251261" y="34528"/>
                  <a:pt x="251294" y="34462"/>
                </a:cubicBezTo>
                <a:cubicBezTo>
                  <a:pt x="251327" y="34428"/>
                  <a:pt x="251360" y="34362"/>
                  <a:pt x="251393" y="34329"/>
                </a:cubicBezTo>
                <a:cubicBezTo>
                  <a:pt x="251459" y="34263"/>
                  <a:pt x="251493" y="34197"/>
                  <a:pt x="251559" y="34164"/>
                </a:cubicBezTo>
                <a:cubicBezTo>
                  <a:pt x="251592" y="34153"/>
                  <a:pt x="251618" y="34149"/>
                  <a:pt x="251638" y="34149"/>
                </a:cubicBezTo>
                <a:cubicBezTo>
                  <a:pt x="251680" y="34149"/>
                  <a:pt x="251702" y="34164"/>
                  <a:pt x="251724" y="34164"/>
                </a:cubicBezTo>
                <a:lnTo>
                  <a:pt x="251890" y="34064"/>
                </a:lnTo>
                <a:cubicBezTo>
                  <a:pt x="251956" y="34031"/>
                  <a:pt x="251989" y="33932"/>
                  <a:pt x="252022" y="33866"/>
                </a:cubicBezTo>
                <a:cubicBezTo>
                  <a:pt x="252121" y="33733"/>
                  <a:pt x="252221" y="33568"/>
                  <a:pt x="252353" y="33435"/>
                </a:cubicBezTo>
                <a:cubicBezTo>
                  <a:pt x="252486" y="33303"/>
                  <a:pt x="252618" y="33137"/>
                  <a:pt x="252784" y="33005"/>
                </a:cubicBezTo>
                <a:cubicBezTo>
                  <a:pt x="252916" y="32906"/>
                  <a:pt x="253048" y="32839"/>
                  <a:pt x="253214" y="32839"/>
                </a:cubicBezTo>
                <a:cubicBezTo>
                  <a:pt x="253280" y="32839"/>
                  <a:pt x="253379" y="32839"/>
                  <a:pt x="253446" y="32873"/>
                </a:cubicBezTo>
                <a:cubicBezTo>
                  <a:pt x="253545" y="32906"/>
                  <a:pt x="253578" y="32972"/>
                  <a:pt x="253677" y="32972"/>
                </a:cubicBezTo>
                <a:lnTo>
                  <a:pt x="253777" y="32972"/>
                </a:lnTo>
                <a:cubicBezTo>
                  <a:pt x="253843" y="32972"/>
                  <a:pt x="253876" y="32906"/>
                  <a:pt x="253942" y="32873"/>
                </a:cubicBezTo>
                <a:cubicBezTo>
                  <a:pt x="254008" y="32839"/>
                  <a:pt x="254008" y="32707"/>
                  <a:pt x="254108" y="32707"/>
                </a:cubicBezTo>
                <a:lnTo>
                  <a:pt x="254174" y="32707"/>
                </a:lnTo>
                <a:cubicBezTo>
                  <a:pt x="254273" y="32707"/>
                  <a:pt x="254240" y="32839"/>
                  <a:pt x="254306" y="32873"/>
                </a:cubicBezTo>
                <a:cubicBezTo>
                  <a:pt x="254339" y="32906"/>
                  <a:pt x="254339" y="33038"/>
                  <a:pt x="254439" y="33038"/>
                </a:cubicBezTo>
                <a:cubicBezTo>
                  <a:pt x="254472" y="33071"/>
                  <a:pt x="254538" y="33071"/>
                  <a:pt x="254604" y="33071"/>
                </a:cubicBezTo>
                <a:lnTo>
                  <a:pt x="254737" y="33071"/>
                </a:lnTo>
                <a:cubicBezTo>
                  <a:pt x="254803" y="33071"/>
                  <a:pt x="254836" y="33170"/>
                  <a:pt x="254902" y="33204"/>
                </a:cubicBezTo>
                <a:cubicBezTo>
                  <a:pt x="254836" y="33303"/>
                  <a:pt x="254737" y="33336"/>
                  <a:pt x="254737" y="33435"/>
                </a:cubicBezTo>
                <a:lnTo>
                  <a:pt x="254737" y="33535"/>
                </a:lnTo>
                <a:cubicBezTo>
                  <a:pt x="254770" y="33601"/>
                  <a:pt x="254803" y="33634"/>
                  <a:pt x="254836" y="33700"/>
                </a:cubicBezTo>
                <a:cubicBezTo>
                  <a:pt x="254869" y="33733"/>
                  <a:pt x="254968" y="33700"/>
                  <a:pt x="255002" y="33766"/>
                </a:cubicBezTo>
                <a:cubicBezTo>
                  <a:pt x="255002" y="33833"/>
                  <a:pt x="255002" y="33899"/>
                  <a:pt x="255002" y="33932"/>
                </a:cubicBezTo>
                <a:cubicBezTo>
                  <a:pt x="255002" y="34031"/>
                  <a:pt x="255002" y="34164"/>
                  <a:pt x="255002" y="34263"/>
                </a:cubicBezTo>
                <a:lnTo>
                  <a:pt x="255233" y="34296"/>
                </a:lnTo>
                <a:cubicBezTo>
                  <a:pt x="255300" y="34296"/>
                  <a:pt x="255366" y="34263"/>
                  <a:pt x="255399" y="34230"/>
                </a:cubicBezTo>
                <a:cubicBezTo>
                  <a:pt x="255465" y="34164"/>
                  <a:pt x="255465" y="34097"/>
                  <a:pt x="255531" y="34064"/>
                </a:cubicBezTo>
                <a:cubicBezTo>
                  <a:pt x="255631" y="33965"/>
                  <a:pt x="255763" y="33866"/>
                  <a:pt x="255895" y="33833"/>
                </a:cubicBezTo>
                <a:cubicBezTo>
                  <a:pt x="255962" y="33799"/>
                  <a:pt x="255995" y="33799"/>
                  <a:pt x="256061" y="33766"/>
                </a:cubicBezTo>
                <a:cubicBezTo>
                  <a:pt x="256127" y="33733"/>
                  <a:pt x="256160" y="33700"/>
                  <a:pt x="256226" y="33667"/>
                </a:cubicBezTo>
                <a:cubicBezTo>
                  <a:pt x="256293" y="33601"/>
                  <a:pt x="256293" y="33535"/>
                  <a:pt x="256326" y="33502"/>
                </a:cubicBezTo>
                <a:cubicBezTo>
                  <a:pt x="256392" y="33435"/>
                  <a:pt x="256458" y="33369"/>
                  <a:pt x="256491" y="33336"/>
                </a:cubicBezTo>
                <a:cubicBezTo>
                  <a:pt x="256557" y="33303"/>
                  <a:pt x="256557" y="33170"/>
                  <a:pt x="256624" y="33170"/>
                </a:cubicBezTo>
                <a:cubicBezTo>
                  <a:pt x="256723" y="33137"/>
                  <a:pt x="256855" y="33137"/>
                  <a:pt x="256955" y="33137"/>
                </a:cubicBezTo>
                <a:cubicBezTo>
                  <a:pt x="256977" y="33137"/>
                  <a:pt x="257014" y="33152"/>
                  <a:pt x="257055" y="33152"/>
                </a:cubicBezTo>
                <a:cubicBezTo>
                  <a:pt x="257076" y="33152"/>
                  <a:pt x="257098" y="33148"/>
                  <a:pt x="257120" y="33137"/>
                </a:cubicBezTo>
                <a:cubicBezTo>
                  <a:pt x="257153" y="33104"/>
                  <a:pt x="257153" y="33005"/>
                  <a:pt x="257186" y="32972"/>
                </a:cubicBezTo>
                <a:cubicBezTo>
                  <a:pt x="257220" y="32906"/>
                  <a:pt x="257253" y="32839"/>
                  <a:pt x="257286" y="32806"/>
                </a:cubicBezTo>
                <a:cubicBezTo>
                  <a:pt x="257286" y="32740"/>
                  <a:pt x="257352" y="32707"/>
                  <a:pt x="257352" y="32641"/>
                </a:cubicBezTo>
                <a:cubicBezTo>
                  <a:pt x="257352" y="32541"/>
                  <a:pt x="257352" y="32409"/>
                  <a:pt x="257352" y="32310"/>
                </a:cubicBezTo>
                <a:cubicBezTo>
                  <a:pt x="257352" y="32177"/>
                  <a:pt x="257418" y="32111"/>
                  <a:pt x="257451" y="31979"/>
                </a:cubicBezTo>
                <a:lnTo>
                  <a:pt x="257749" y="31979"/>
                </a:lnTo>
                <a:cubicBezTo>
                  <a:pt x="257882" y="31979"/>
                  <a:pt x="257948" y="31879"/>
                  <a:pt x="258113" y="31879"/>
                </a:cubicBezTo>
                <a:lnTo>
                  <a:pt x="258908" y="31879"/>
                </a:lnTo>
                <a:lnTo>
                  <a:pt x="258908" y="32111"/>
                </a:lnTo>
                <a:cubicBezTo>
                  <a:pt x="258842" y="32144"/>
                  <a:pt x="258809" y="32210"/>
                  <a:pt x="258742" y="32244"/>
                </a:cubicBezTo>
                <a:lnTo>
                  <a:pt x="258411" y="32409"/>
                </a:lnTo>
                <a:cubicBezTo>
                  <a:pt x="258345" y="32409"/>
                  <a:pt x="258312" y="32442"/>
                  <a:pt x="258246" y="32475"/>
                </a:cubicBezTo>
                <a:cubicBezTo>
                  <a:pt x="258180" y="32508"/>
                  <a:pt x="258113" y="32575"/>
                  <a:pt x="258080" y="32641"/>
                </a:cubicBezTo>
                <a:cubicBezTo>
                  <a:pt x="258047" y="32674"/>
                  <a:pt x="258014" y="32740"/>
                  <a:pt x="258014" y="32806"/>
                </a:cubicBezTo>
                <a:cubicBezTo>
                  <a:pt x="258014" y="32839"/>
                  <a:pt x="257981" y="32906"/>
                  <a:pt x="257981" y="32972"/>
                </a:cubicBezTo>
                <a:cubicBezTo>
                  <a:pt x="257948" y="33005"/>
                  <a:pt x="257981" y="33071"/>
                  <a:pt x="257981" y="33137"/>
                </a:cubicBezTo>
                <a:cubicBezTo>
                  <a:pt x="257981" y="33170"/>
                  <a:pt x="257948" y="33237"/>
                  <a:pt x="257915" y="33303"/>
                </a:cubicBezTo>
                <a:cubicBezTo>
                  <a:pt x="257882" y="33435"/>
                  <a:pt x="257815" y="33502"/>
                  <a:pt x="257749" y="33667"/>
                </a:cubicBezTo>
                <a:cubicBezTo>
                  <a:pt x="257749" y="33700"/>
                  <a:pt x="257716" y="33766"/>
                  <a:pt x="257716" y="33833"/>
                </a:cubicBezTo>
                <a:cubicBezTo>
                  <a:pt x="257716" y="33866"/>
                  <a:pt x="257716" y="33932"/>
                  <a:pt x="257683" y="33965"/>
                </a:cubicBezTo>
                <a:cubicBezTo>
                  <a:pt x="257650" y="34031"/>
                  <a:pt x="257617" y="34097"/>
                  <a:pt x="257551" y="34130"/>
                </a:cubicBezTo>
                <a:cubicBezTo>
                  <a:pt x="257517" y="34164"/>
                  <a:pt x="257451" y="34164"/>
                  <a:pt x="257385" y="34197"/>
                </a:cubicBezTo>
                <a:cubicBezTo>
                  <a:pt x="257319" y="34197"/>
                  <a:pt x="257253" y="34230"/>
                  <a:pt x="257186" y="34263"/>
                </a:cubicBezTo>
                <a:cubicBezTo>
                  <a:pt x="257170" y="34279"/>
                  <a:pt x="257137" y="34279"/>
                  <a:pt x="257104" y="34279"/>
                </a:cubicBezTo>
                <a:cubicBezTo>
                  <a:pt x="257071" y="34279"/>
                  <a:pt x="257037" y="34279"/>
                  <a:pt x="257021" y="34296"/>
                </a:cubicBezTo>
                <a:cubicBezTo>
                  <a:pt x="256988" y="34362"/>
                  <a:pt x="257021" y="34428"/>
                  <a:pt x="256988" y="34462"/>
                </a:cubicBezTo>
                <a:cubicBezTo>
                  <a:pt x="256988" y="34528"/>
                  <a:pt x="256955" y="34561"/>
                  <a:pt x="256955" y="34627"/>
                </a:cubicBezTo>
                <a:cubicBezTo>
                  <a:pt x="256889" y="34759"/>
                  <a:pt x="256756" y="34793"/>
                  <a:pt x="256624" y="34859"/>
                </a:cubicBezTo>
                <a:cubicBezTo>
                  <a:pt x="256491" y="34958"/>
                  <a:pt x="256326" y="35124"/>
                  <a:pt x="256127" y="35256"/>
                </a:cubicBezTo>
                <a:cubicBezTo>
                  <a:pt x="255928" y="35355"/>
                  <a:pt x="255796" y="35455"/>
                  <a:pt x="255597" y="35554"/>
                </a:cubicBezTo>
                <a:cubicBezTo>
                  <a:pt x="255432" y="35653"/>
                  <a:pt x="255266" y="35786"/>
                  <a:pt x="255101" y="35918"/>
                </a:cubicBezTo>
                <a:cubicBezTo>
                  <a:pt x="254968" y="36084"/>
                  <a:pt x="254836" y="36249"/>
                  <a:pt x="254704" y="36415"/>
                </a:cubicBezTo>
                <a:cubicBezTo>
                  <a:pt x="254671" y="36481"/>
                  <a:pt x="254637" y="36547"/>
                  <a:pt x="254571" y="36580"/>
                </a:cubicBezTo>
                <a:cubicBezTo>
                  <a:pt x="254538" y="36613"/>
                  <a:pt x="254339" y="36680"/>
                  <a:pt x="254240" y="36779"/>
                </a:cubicBezTo>
                <a:cubicBezTo>
                  <a:pt x="254207" y="36812"/>
                  <a:pt x="254240" y="36911"/>
                  <a:pt x="254207" y="36944"/>
                </a:cubicBezTo>
                <a:cubicBezTo>
                  <a:pt x="254174" y="37011"/>
                  <a:pt x="254141" y="37110"/>
                  <a:pt x="254042" y="37110"/>
                </a:cubicBezTo>
                <a:lnTo>
                  <a:pt x="253677" y="37110"/>
                </a:lnTo>
                <a:cubicBezTo>
                  <a:pt x="253611" y="37110"/>
                  <a:pt x="253578" y="37176"/>
                  <a:pt x="253512" y="37209"/>
                </a:cubicBezTo>
                <a:lnTo>
                  <a:pt x="253346" y="37242"/>
                </a:lnTo>
                <a:cubicBezTo>
                  <a:pt x="253214" y="37275"/>
                  <a:pt x="253148" y="37342"/>
                  <a:pt x="252982" y="37408"/>
                </a:cubicBezTo>
                <a:cubicBezTo>
                  <a:pt x="252949" y="37408"/>
                  <a:pt x="252883" y="37474"/>
                  <a:pt x="252817" y="37474"/>
                </a:cubicBezTo>
                <a:cubicBezTo>
                  <a:pt x="252806" y="37485"/>
                  <a:pt x="252791" y="37489"/>
                  <a:pt x="252774" y="37489"/>
                </a:cubicBezTo>
                <a:cubicBezTo>
                  <a:pt x="252739" y="37489"/>
                  <a:pt x="252695" y="37474"/>
                  <a:pt x="252651" y="37474"/>
                </a:cubicBezTo>
                <a:cubicBezTo>
                  <a:pt x="252618" y="37474"/>
                  <a:pt x="252552" y="37507"/>
                  <a:pt x="252519" y="37573"/>
                </a:cubicBezTo>
                <a:cubicBezTo>
                  <a:pt x="252453" y="37606"/>
                  <a:pt x="252386" y="37640"/>
                  <a:pt x="252386" y="37706"/>
                </a:cubicBezTo>
                <a:cubicBezTo>
                  <a:pt x="252386" y="37805"/>
                  <a:pt x="252519" y="37871"/>
                  <a:pt x="252519" y="37971"/>
                </a:cubicBezTo>
                <a:cubicBezTo>
                  <a:pt x="252519" y="38103"/>
                  <a:pt x="252486" y="38269"/>
                  <a:pt x="252419" y="38401"/>
                </a:cubicBezTo>
                <a:cubicBezTo>
                  <a:pt x="252386" y="38500"/>
                  <a:pt x="252320" y="38500"/>
                  <a:pt x="252254" y="38566"/>
                </a:cubicBezTo>
                <a:cubicBezTo>
                  <a:pt x="252221" y="38633"/>
                  <a:pt x="252155" y="38633"/>
                  <a:pt x="252088" y="38699"/>
                </a:cubicBezTo>
                <a:cubicBezTo>
                  <a:pt x="252055" y="38765"/>
                  <a:pt x="252088" y="38798"/>
                  <a:pt x="252055" y="38864"/>
                </a:cubicBezTo>
                <a:cubicBezTo>
                  <a:pt x="252022" y="38931"/>
                  <a:pt x="251956" y="38964"/>
                  <a:pt x="251923" y="39063"/>
                </a:cubicBezTo>
                <a:cubicBezTo>
                  <a:pt x="251923" y="39129"/>
                  <a:pt x="251923" y="39195"/>
                  <a:pt x="251923" y="39262"/>
                </a:cubicBezTo>
                <a:cubicBezTo>
                  <a:pt x="251956" y="39361"/>
                  <a:pt x="251956" y="39493"/>
                  <a:pt x="251923" y="39593"/>
                </a:cubicBezTo>
                <a:cubicBezTo>
                  <a:pt x="251890" y="39725"/>
                  <a:pt x="251757" y="39791"/>
                  <a:pt x="251724" y="39924"/>
                </a:cubicBezTo>
                <a:cubicBezTo>
                  <a:pt x="251691" y="40056"/>
                  <a:pt x="251724" y="40155"/>
                  <a:pt x="251724" y="40288"/>
                </a:cubicBezTo>
                <a:cubicBezTo>
                  <a:pt x="251724" y="40420"/>
                  <a:pt x="251691" y="40487"/>
                  <a:pt x="251691" y="40619"/>
                </a:cubicBezTo>
                <a:cubicBezTo>
                  <a:pt x="251691" y="41281"/>
                  <a:pt x="251824" y="41678"/>
                  <a:pt x="251824" y="42373"/>
                </a:cubicBezTo>
                <a:cubicBezTo>
                  <a:pt x="251824" y="42440"/>
                  <a:pt x="251824" y="42506"/>
                  <a:pt x="251824" y="42605"/>
                </a:cubicBezTo>
                <a:cubicBezTo>
                  <a:pt x="251824" y="42671"/>
                  <a:pt x="251724" y="42705"/>
                  <a:pt x="251658" y="42771"/>
                </a:cubicBezTo>
                <a:lnTo>
                  <a:pt x="252055" y="43466"/>
                </a:lnTo>
                <a:lnTo>
                  <a:pt x="252055" y="44757"/>
                </a:lnTo>
                <a:cubicBezTo>
                  <a:pt x="252121" y="44757"/>
                  <a:pt x="252188" y="44823"/>
                  <a:pt x="252254" y="44823"/>
                </a:cubicBezTo>
                <a:cubicBezTo>
                  <a:pt x="252320" y="44823"/>
                  <a:pt x="252353" y="44724"/>
                  <a:pt x="252419" y="44724"/>
                </a:cubicBezTo>
                <a:cubicBezTo>
                  <a:pt x="252453" y="44724"/>
                  <a:pt x="252519" y="44691"/>
                  <a:pt x="252585" y="44691"/>
                </a:cubicBezTo>
                <a:cubicBezTo>
                  <a:pt x="252651" y="44658"/>
                  <a:pt x="252684" y="44591"/>
                  <a:pt x="252750" y="44591"/>
                </a:cubicBezTo>
                <a:cubicBezTo>
                  <a:pt x="252784" y="44591"/>
                  <a:pt x="252850" y="44558"/>
                  <a:pt x="252916" y="44558"/>
                </a:cubicBezTo>
                <a:lnTo>
                  <a:pt x="253181" y="44558"/>
                </a:lnTo>
                <a:cubicBezTo>
                  <a:pt x="253181" y="44393"/>
                  <a:pt x="253181" y="44227"/>
                  <a:pt x="253181" y="44062"/>
                </a:cubicBezTo>
                <a:cubicBezTo>
                  <a:pt x="253181" y="44029"/>
                  <a:pt x="253181" y="43962"/>
                  <a:pt x="253181" y="43896"/>
                </a:cubicBezTo>
                <a:cubicBezTo>
                  <a:pt x="253214" y="43830"/>
                  <a:pt x="253247" y="43797"/>
                  <a:pt x="253313" y="43731"/>
                </a:cubicBezTo>
                <a:cubicBezTo>
                  <a:pt x="253346" y="43698"/>
                  <a:pt x="253413" y="43698"/>
                  <a:pt x="253479" y="43665"/>
                </a:cubicBezTo>
                <a:cubicBezTo>
                  <a:pt x="253512" y="43598"/>
                  <a:pt x="253545" y="43565"/>
                  <a:pt x="253578" y="43499"/>
                </a:cubicBezTo>
                <a:cubicBezTo>
                  <a:pt x="253644" y="43433"/>
                  <a:pt x="253677" y="43400"/>
                  <a:pt x="253711" y="43333"/>
                </a:cubicBezTo>
                <a:lnTo>
                  <a:pt x="253810" y="43168"/>
                </a:lnTo>
                <a:cubicBezTo>
                  <a:pt x="253810" y="43102"/>
                  <a:pt x="253843" y="43069"/>
                  <a:pt x="253876" y="43002"/>
                </a:cubicBezTo>
                <a:cubicBezTo>
                  <a:pt x="253909" y="42969"/>
                  <a:pt x="253975" y="42837"/>
                  <a:pt x="254075" y="42837"/>
                </a:cubicBezTo>
                <a:lnTo>
                  <a:pt x="254174" y="42837"/>
                </a:lnTo>
                <a:cubicBezTo>
                  <a:pt x="254240" y="42837"/>
                  <a:pt x="254273" y="42903"/>
                  <a:pt x="254339" y="42936"/>
                </a:cubicBezTo>
                <a:lnTo>
                  <a:pt x="254637" y="42936"/>
                </a:lnTo>
                <a:cubicBezTo>
                  <a:pt x="254704" y="42903"/>
                  <a:pt x="254737" y="42804"/>
                  <a:pt x="254770" y="42771"/>
                </a:cubicBezTo>
                <a:cubicBezTo>
                  <a:pt x="254836" y="42738"/>
                  <a:pt x="254869" y="42671"/>
                  <a:pt x="254869" y="42605"/>
                </a:cubicBezTo>
                <a:lnTo>
                  <a:pt x="254869" y="41778"/>
                </a:lnTo>
                <a:cubicBezTo>
                  <a:pt x="254968" y="41678"/>
                  <a:pt x="255035" y="41579"/>
                  <a:pt x="255134" y="41447"/>
                </a:cubicBezTo>
                <a:cubicBezTo>
                  <a:pt x="255200" y="41413"/>
                  <a:pt x="255233" y="41380"/>
                  <a:pt x="255300" y="41347"/>
                </a:cubicBezTo>
                <a:lnTo>
                  <a:pt x="256491" y="41347"/>
                </a:lnTo>
                <a:lnTo>
                  <a:pt x="256491" y="40917"/>
                </a:lnTo>
                <a:cubicBezTo>
                  <a:pt x="256491" y="40784"/>
                  <a:pt x="256392" y="40718"/>
                  <a:pt x="256326" y="40586"/>
                </a:cubicBezTo>
                <a:cubicBezTo>
                  <a:pt x="256260" y="40487"/>
                  <a:pt x="256193" y="40520"/>
                  <a:pt x="256193" y="40420"/>
                </a:cubicBezTo>
                <a:lnTo>
                  <a:pt x="256193" y="40089"/>
                </a:lnTo>
                <a:cubicBezTo>
                  <a:pt x="256193" y="40023"/>
                  <a:pt x="256293" y="39990"/>
                  <a:pt x="256326" y="39924"/>
                </a:cubicBezTo>
                <a:cubicBezTo>
                  <a:pt x="256359" y="39858"/>
                  <a:pt x="256425" y="39791"/>
                  <a:pt x="256491" y="39725"/>
                </a:cubicBezTo>
                <a:cubicBezTo>
                  <a:pt x="256524" y="39626"/>
                  <a:pt x="256524" y="39626"/>
                  <a:pt x="256557" y="39560"/>
                </a:cubicBezTo>
                <a:cubicBezTo>
                  <a:pt x="256591" y="39526"/>
                  <a:pt x="256624" y="39394"/>
                  <a:pt x="256723" y="39394"/>
                </a:cubicBezTo>
                <a:cubicBezTo>
                  <a:pt x="256822" y="39394"/>
                  <a:pt x="256889" y="39394"/>
                  <a:pt x="256955" y="39427"/>
                </a:cubicBezTo>
                <a:cubicBezTo>
                  <a:pt x="257021" y="39460"/>
                  <a:pt x="256955" y="39560"/>
                  <a:pt x="257021" y="39593"/>
                </a:cubicBezTo>
                <a:cubicBezTo>
                  <a:pt x="257054" y="39626"/>
                  <a:pt x="257120" y="39659"/>
                  <a:pt x="257186" y="39725"/>
                </a:cubicBezTo>
                <a:lnTo>
                  <a:pt x="257484" y="39725"/>
                </a:lnTo>
                <a:lnTo>
                  <a:pt x="257551" y="39394"/>
                </a:lnTo>
                <a:cubicBezTo>
                  <a:pt x="257517" y="39328"/>
                  <a:pt x="257451" y="39295"/>
                  <a:pt x="257418" y="39229"/>
                </a:cubicBezTo>
                <a:cubicBezTo>
                  <a:pt x="257319" y="39129"/>
                  <a:pt x="257186" y="39096"/>
                  <a:pt x="257120" y="38964"/>
                </a:cubicBezTo>
                <a:lnTo>
                  <a:pt x="257120" y="38798"/>
                </a:lnTo>
                <a:lnTo>
                  <a:pt x="257120" y="38633"/>
                </a:lnTo>
                <a:cubicBezTo>
                  <a:pt x="257120" y="38566"/>
                  <a:pt x="257054" y="38533"/>
                  <a:pt x="257054" y="38467"/>
                </a:cubicBezTo>
                <a:cubicBezTo>
                  <a:pt x="257021" y="38335"/>
                  <a:pt x="257021" y="38235"/>
                  <a:pt x="257021" y="38103"/>
                </a:cubicBezTo>
                <a:cubicBezTo>
                  <a:pt x="257021" y="38037"/>
                  <a:pt x="256988" y="37971"/>
                  <a:pt x="257021" y="37937"/>
                </a:cubicBezTo>
                <a:cubicBezTo>
                  <a:pt x="257021" y="37904"/>
                  <a:pt x="257046" y="37896"/>
                  <a:pt x="257079" y="37896"/>
                </a:cubicBezTo>
                <a:cubicBezTo>
                  <a:pt x="257112" y="37896"/>
                  <a:pt x="257153" y="37904"/>
                  <a:pt x="257186" y="37904"/>
                </a:cubicBezTo>
                <a:cubicBezTo>
                  <a:pt x="257220" y="37871"/>
                  <a:pt x="257286" y="37838"/>
                  <a:pt x="257319" y="37805"/>
                </a:cubicBezTo>
                <a:lnTo>
                  <a:pt x="257319" y="37640"/>
                </a:lnTo>
                <a:cubicBezTo>
                  <a:pt x="257319" y="37606"/>
                  <a:pt x="257253" y="37573"/>
                  <a:pt x="257220" y="37474"/>
                </a:cubicBezTo>
                <a:lnTo>
                  <a:pt x="257054" y="37474"/>
                </a:lnTo>
                <a:cubicBezTo>
                  <a:pt x="256988" y="37474"/>
                  <a:pt x="256988" y="37640"/>
                  <a:pt x="256922" y="37640"/>
                </a:cubicBezTo>
                <a:lnTo>
                  <a:pt x="256591" y="37640"/>
                </a:lnTo>
                <a:cubicBezTo>
                  <a:pt x="256591" y="37540"/>
                  <a:pt x="256591" y="37408"/>
                  <a:pt x="256591" y="37275"/>
                </a:cubicBezTo>
                <a:cubicBezTo>
                  <a:pt x="256657" y="37176"/>
                  <a:pt x="256723" y="37044"/>
                  <a:pt x="256756" y="36944"/>
                </a:cubicBezTo>
                <a:cubicBezTo>
                  <a:pt x="256789" y="36911"/>
                  <a:pt x="256789" y="36845"/>
                  <a:pt x="256789" y="36812"/>
                </a:cubicBezTo>
                <a:cubicBezTo>
                  <a:pt x="256822" y="36746"/>
                  <a:pt x="256889" y="36680"/>
                  <a:pt x="256922" y="36646"/>
                </a:cubicBezTo>
                <a:cubicBezTo>
                  <a:pt x="257021" y="36547"/>
                  <a:pt x="257153" y="36547"/>
                  <a:pt x="257253" y="36481"/>
                </a:cubicBezTo>
                <a:cubicBezTo>
                  <a:pt x="257319" y="36415"/>
                  <a:pt x="257352" y="36382"/>
                  <a:pt x="257385" y="36315"/>
                </a:cubicBezTo>
                <a:cubicBezTo>
                  <a:pt x="257418" y="36249"/>
                  <a:pt x="257385" y="36183"/>
                  <a:pt x="257418" y="36150"/>
                </a:cubicBezTo>
                <a:cubicBezTo>
                  <a:pt x="257451" y="36084"/>
                  <a:pt x="257484" y="36051"/>
                  <a:pt x="257484" y="35984"/>
                </a:cubicBezTo>
                <a:cubicBezTo>
                  <a:pt x="257517" y="35918"/>
                  <a:pt x="257517" y="35885"/>
                  <a:pt x="257551" y="35819"/>
                </a:cubicBezTo>
                <a:cubicBezTo>
                  <a:pt x="257551" y="35686"/>
                  <a:pt x="257551" y="35587"/>
                  <a:pt x="257551" y="35455"/>
                </a:cubicBezTo>
                <a:cubicBezTo>
                  <a:pt x="257551" y="35388"/>
                  <a:pt x="257551" y="35355"/>
                  <a:pt x="257584" y="35289"/>
                </a:cubicBezTo>
                <a:cubicBezTo>
                  <a:pt x="257584" y="35223"/>
                  <a:pt x="257584" y="35190"/>
                  <a:pt x="257617" y="35124"/>
                </a:cubicBezTo>
                <a:cubicBezTo>
                  <a:pt x="257650" y="35057"/>
                  <a:pt x="257683" y="34991"/>
                  <a:pt x="257749" y="34958"/>
                </a:cubicBezTo>
                <a:cubicBezTo>
                  <a:pt x="257782" y="34925"/>
                  <a:pt x="257849" y="34925"/>
                  <a:pt x="257915" y="34925"/>
                </a:cubicBezTo>
                <a:cubicBezTo>
                  <a:pt x="257948" y="34892"/>
                  <a:pt x="258014" y="34892"/>
                  <a:pt x="258080" y="34892"/>
                </a:cubicBezTo>
                <a:cubicBezTo>
                  <a:pt x="258213" y="34892"/>
                  <a:pt x="258279" y="34958"/>
                  <a:pt x="258378" y="35057"/>
                </a:cubicBezTo>
                <a:cubicBezTo>
                  <a:pt x="258444" y="35091"/>
                  <a:pt x="258444" y="35157"/>
                  <a:pt x="258478" y="35223"/>
                </a:cubicBezTo>
                <a:cubicBezTo>
                  <a:pt x="258544" y="35289"/>
                  <a:pt x="258643" y="35322"/>
                  <a:pt x="258709" y="35322"/>
                </a:cubicBezTo>
                <a:cubicBezTo>
                  <a:pt x="258809" y="35322"/>
                  <a:pt x="258908" y="35289"/>
                  <a:pt x="258974" y="35256"/>
                </a:cubicBezTo>
                <a:cubicBezTo>
                  <a:pt x="259007" y="35223"/>
                  <a:pt x="259040" y="35124"/>
                  <a:pt x="259073" y="35091"/>
                </a:cubicBezTo>
                <a:cubicBezTo>
                  <a:pt x="259140" y="35024"/>
                  <a:pt x="259140" y="34958"/>
                  <a:pt x="259206" y="34925"/>
                </a:cubicBezTo>
                <a:cubicBezTo>
                  <a:pt x="259272" y="34892"/>
                  <a:pt x="259305" y="34859"/>
                  <a:pt x="259371" y="34859"/>
                </a:cubicBezTo>
                <a:cubicBezTo>
                  <a:pt x="259404" y="34892"/>
                  <a:pt x="259504" y="34892"/>
                  <a:pt x="259537" y="34958"/>
                </a:cubicBezTo>
                <a:cubicBezTo>
                  <a:pt x="259570" y="35024"/>
                  <a:pt x="259504" y="35091"/>
                  <a:pt x="259537" y="35124"/>
                </a:cubicBezTo>
                <a:cubicBezTo>
                  <a:pt x="259537" y="35190"/>
                  <a:pt x="259636" y="35223"/>
                  <a:pt x="259636" y="35289"/>
                </a:cubicBezTo>
                <a:lnTo>
                  <a:pt x="259802" y="35289"/>
                </a:lnTo>
                <a:cubicBezTo>
                  <a:pt x="259868" y="35289"/>
                  <a:pt x="259901" y="35223"/>
                  <a:pt x="259967" y="35157"/>
                </a:cubicBezTo>
                <a:cubicBezTo>
                  <a:pt x="260033" y="35124"/>
                  <a:pt x="260100" y="35091"/>
                  <a:pt x="260133" y="35057"/>
                </a:cubicBezTo>
                <a:cubicBezTo>
                  <a:pt x="260232" y="34958"/>
                  <a:pt x="260298" y="34826"/>
                  <a:pt x="260398" y="34726"/>
                </a:cubicBezTo>
                <a:cubicBezTo>
                  <a:pt x="260431" y="34660"/>
                  <a:pt x="260431" y="34594"/>
                  <a:pt x="260497" y="34561"/>
                </a:cubicBezTo>
                <a:cubicBezTo>
                  <a:pt x="260519" y="34550"/>
                  <a:pt x="260545" y="34546"/>
                  <a:pt x="260573" y="34546"/>
                </a:cubicBezTo>
                <a:cubicBezTo>
                  <a:pt x="260629" y="34546"/>
                  <a:pt x="260695" y="34561"/>
                  <a:pt x="260762" y="34561"/>
                </a:cubicBezTo>
                <a:lnTo>
                  <a:pt x="260993" y="34561"/>
                </a:lnTo>
                <a:cubicBezTo>
                  <a:pt x="261060" y="34561"/>
                  <a:pt x="261093" y="34594"/>
                  <a:pt x="261159" y="34594"/>
                </a:cubicBezTo>
                <a:cubicBezTo>
                  <a:pt x="261225" y="34627"/>
                  <a:pt x="261258" y="34627"/>
                  <a:pt x="261324" y="34627"/>
                </a:cubicBezTo>
                <a:lnTo>
                  <a:pt x="262516" y="34627"/>
                </a:lnTo>
                <a:cubicBezTo>
                  <a:pt x="262483" y="34759"/>
                  <a:pt x="262483" y="34859"/>
                  <a:pt x="262516" y="34958"/>
                </a:cubicBezTo>
                <a:cubicBezTo>
                  <a:pt x="262483" y="35024"/>
                  <a:pt x="262483" y="35057"/>
                  <a:pt x="262516" y="35124"/>
                </a:cubicBezTo>
                <a:cubicBezTo>
                  <a:pt x="262549" y="35256"/>
                  <a:pt x="262649" y="35355"/>
                  <a:pt x="262748" y="35422"/>
                </a:cubicBezTo>
                <a:lnTo>
                  <a:pt x="262913" y="35422"/>
                </a:lnTo>
                <a:cubicBezTo>
                  <a:pt x="262880" y="35190"/>
                  <a:pt x="262913" y="34958"/>
                  <a:pt x="263079" y="34759"/>
                </a:cubicBezTo>
                <a:cubicBezTo>
                  <a:pt x="263112" y="34726"/>
                  <a:pt x="263178" y="34726"/>
                  <a:pt x="263245" y="34693"/>
                </a:cubicBezTo>
                <a:cubicBezTo>
                  <a:pt x="263278" y="34627"/>
                  <a:pt x="263344" y="34594"/>
                  <a:pt x="263410" y="34561"/>
                </a:cubicBezTo>
                <a:cubicBezTo>
                  <a:pt x="263443" y="34528"/>
                  <a:pt x="263476" y="34462"/>
                  <a:pt x="263509" y="34395"/>
                </a:cubicBezTo>
                <a:cubicBezTo>
                  <a:pt x="263609" y="34263"/>
                  <a:pt x="263675" y="34164"/>
                  <a:pt x="263774" y="34031"/>
                </a:cubicBezTo>
                <a:cubicBezTo>
                  <a:pt x="263807" y="33965"/>
                  <a:pt x="263873" y="33899"/>
                  <a:pt x="263940" y="33833"/>
                </a:cubicBezTo>
                <a:cubicBezTo>
                  <a:pt x="263973" y="33766"/>
                  <a:pt x="263973" y="33700"/>
                  <a:pt x="264039" y="33667"/>
                </a:cubicBezTo>
                <a:cubicBezTo>
                  <a:pt x="264105" y="33634"/>
                  <a:pt x="264271" y="33601"/>
                  <a:pt x="264370" y="33568"/>
                </a:cubicBezTo>
                <a:cubicBezTo>
                  <a:pt x="264469" y="33568"/>
                  <a:pt x="264502" y="33502"/>
                  <a:pt x="264569" y="33502"/>
                </a:cubicBezTo>
                <a:lnTo>
                  <a:pt x="265131" y="33502"/>
                </a:lnTo>
                <a:cubicBezTo>
                  <a:pt x="265198" y="33502"/>
                  <a:pt x="265231" y="33435"/>
                  <a:pt x="265297" y="33402"/>
                </a:cubicBezTo>
                <a:cubicBezTo>
                  <a:pt x="265363" y="33402"/>
                  <a:pt x="265496" y="33336"/>
                  <a:pt x="265628" y="33303"/>
                </a:cubicBezTo>
                <a:cubicBezTo>
                  <a:pt x="265694" y="33270"/>
                  <a:pt x="265794" y="33270"/>
                  <a:pt x="265827" y="33204"/>
                </a:cubicBezTo>
                <a:cubicBezTo>
                  <a:pt x="265893" y="33170"/>
                  <a:pt x="265893" y="33104"/>
                  <a:pt x="265926" y="33038"/>
                </a:cubicBezTo>
                <a:cubicBezTo>
                  <a:pt x="265959" y="32972"/>
                  <a:pt x="266025" y="32939"/>
                  <a:pt x="266091" y="32873"/>
                </a:cubicBezTo>
                <a:cubicBezTo>
                  <a:pt x="266125" y="32873"/>
                  <a:pt x="266191" y="32873"/>
                  <a:pt x="266257" y="32839"/>
                </a:cubicBezTo>
                <a:cubicBezTo>
                  <a:pt x="266423" y="32740"/>
                  <a:pt x="266522" y="32575"/>
                  <a:pt x="266720" y="32508"/>
                </a:cubicBezTo>
                <a:lnTo>
                  <a:pt x="267085" y="32508"/>
                </a:lnTo>
                <a:cubicBezTo>
                  <a:pt x="267184" y="32508"/>
                  <a:pt x="267217" y="32475"/>
                  <a:pt x="267316" y="32442"/>
                </a:cubicBezTo>
                <a:cubicBezTo>
                  <a:pt x="267383" y="32409"/>
                  <a:pt x="267449" y="32409"/>
                  <a:pt x="267515" y="32376"/>
                </a:cubicBezTo>
                <a:cubicBezTo>
                  <a:pt x="267647" y="32244"/>
                  <a:pt x="267680" y="32111"/>
                  <a:pt x="267813" y="31979"/>
                </a:cubicBezTo>
                <a:cubicBezTo>
                  <a:pt x="267879" y="31979"/>
                  <a:pt x="267912" y="31879"/>
                  <a:pt x="267978" y="31879"/>
                </a:cubicBezTo>
                <a:cubicBezTo>
                  <a:pt x="268045" y="31863"/>
                  <a:pt x="268103" y="31855"/>
                  <a:pt x="268156" y="31855"/>
                </a:cubicBezTo>
                <a:cubicBezTo>
                  <a:pt x="268210" y="31855"/>
                  <a:pt x="268260" y="31863"/>
                  <a:pt x="268309" y="31879"/>
                </a:cubicBezTo>
                <a:cubicBezTo>
                  <a:pt x="268358" y="31870"/>
                  <a:pt x="268406" y="31866"/>
                  <a:pt x="268455" y="31866"/>
                </a:cubicBezTo>
                <a:cubicBezTo>
                  <a:pt x="268572" y="31866"/>
                  <a:pt x="268689" y="31889"/>
                  <a:pt x="268806" y="31913"/>
                </a:cubicBezTo>
                <a:cubicBezTo>
                  <a:pt x="268872" y="31946"/>
                  <a:pt x="268905" y="31979"/>
                  <a:pt x="268972" y="32045"/>
                </a:cubicBezTo>
                <a:cubicBezTo>
                  <a:pt x="269038" y="32078"/>
                  <a:pt x="269038" y="32177"/>
                  <a:pt x="269137" y="32210"/>
                </a:cubicBezTo>
                <a:cubicBezTo>
                  <a:pt x="269170" y="32210"/>
                  <a:pt x="269236" y="32244"/>
                  <a:pt x="269303" y="32244"/>
                </a:cubicBezTo>
                <a:cubicBezTo>
                  <a:pt x="269435" y="32277"/>
                  <a:pt x="269567" y="32277"/>
                  <a:pt x="269700" y="32277"/>
                </a:cubicBezTo>
                <a:lnTo>
                  <a:pt x="269932" y="32277"/>
                </a:lnTo>
                <a:cubicBezTo>
                  <a:pt x="270031" y="32277"/>
                  <a:pt x="270097" y="32244"/>
                  <a:pt x="270163" y="32244"/>
                </a:cubicBezTo>
                <a:lnTo>
                  <a:pt x="270163" y="31747"/>
                </a:lnTo>
                <a:cubicBezTo>
                  <a:pt x="270097" y="31714"/>
                  <a:pt x="270031" y="31681"/>
                  <a:pt x="269998" y="31615"/>
                </a:cubicBezTo>
                <a:cubicBezTo>
                  <a:pt x="269932" y="31581"/>
                  <a:pt x="269865" y="31581"/>
                  <a:pt x="269832" y="31515"/>
                </a:cubicBezTo>
                <a:cubicBezTo>
                  <a:pt x="269799" y="31416"/>
                  <a:pt x="269799" y="31383"/>
                  <a:pt x="269766" y="31350"/>
                </a:cubicBezTo>
                <a:lnTo>
                  <a:pt x="269700" y="31184"/>
                </a:lnTo>
                <a:cubicBezTo>
                  <a:pt x="269667" y="31118"/>
                  <a:pt x="269601" y="31085"/>
                  <a:pt x="269567" y="31019"/>
                </a:cubicBezTo>
                <a:cubicBezTo>
                  <a:pt x="269534" y="30952"/>
                  <a:pt x="269501" y="30919"/>
                  <a:pt x="269468" y="30853"/>
                </a:cubicBezTo>
                <a:cubicBezTo>
                  <a:pt x="269435" y="30787"/>
                  <a:pt x="269435" y="30754"/>
                  <a:pt x="269402" y="30688"/>
                </a:cubicBezTo>
                <a:lnTo>
                  <a:pt x="269369" y="30191"/>
                </a:lnTo>
                <a:cubicBezTo>
                  <a:pt x="269286" y="30191"/>
                  <a:pt x="269195" y="30208"/>
                  <a:pt x="269116" y="30208"/>
                </a:cubicBezTo>
                <a:cubicBezTo>
                  <a:pt x="269038" y="30208"/>
                  <a:pt x="268972" y="30191"/>
                  <a:pt x="268938" y="30125"/>
                </a:cubicBezTo>
                <a:cubicBezTo>
                  <a:pt x="268905" y="30059"/>
                  <a:pt x="268872" y="30026"/>
                  <a:pt x="268839" y="29959"/>
                </a:cubicBezTo>
                <a:cubicBezTo>
                  <a:pt x="268806" y="29893"/>
                  <a:pt x="268839" y="29860"/>
                  <a:pt x="268806" y="29794"/>
                </a:cubicBezTo>
                <a:cubicBezTo>
                  <a:pt x="268773" y="29761"/>
                  <a:pt x="268740" y="29695"/>
                  <a:pt x="268740" y="29628"/>
                </a:cubicBezTo>
                <a:cubicBezTo>
                  <a:pt x="268707" y="29595"/>
                  <a:pt x="268607" y="29595"/>
                  <a:pt x="268508" y="29595"/>
                </a:cubicBezTo>
                <a:lnTo>
                  <a:pt x="267714" y="29595"/>
                </a:lnTo>
                <a:cubicBezTo>
                  <a:pt x="267647" y="29595"/>
                  <a:pt x="267581" y="29595"/>
                  <a:pt x="267515" y="29562"/>
                </a:cubicBezTo>
                <a:cubicBezTo>
                  <a:pt x="267449" y="29529"/>
                  <a:pt x="267515" y="29430"/>
                  <a:pt x="267449" y="29397"/>
                </a:cubicBezTo>
                <a:cubicBezTo>
                  <a:pt x="267515" y="29330"/>
                  <a:pt x="267515" y="29264"/>
                  <a:pt x="267581" y="29231"/>
                </a:cubicBezTo>
                <a:cubicBezTo>
                  <a:pt x="267614" y="29215"/>
                  <a:pt x="267647" y="29215"/>
                  <a:pt x="267676" y="29215"/>
                </a:cubicBezTo>
                <a:cubicBezTo>
                  <a:pt x="267705" y="29215"/>
                  <a:pt x="267730" y="29215"/>
                  <a:pt x="267747" y="29198"/>
                </a:cubicBezTo>
                <a:cubicBezTo>
                  <a:pt x="267813" y="29132"/>
                  <a:pt x="267813" y="29032"/>
                  <a:pt x="267912" y="29032"/>
                </a:cubicBezTo>
                <a:lnTo>
                  <a:pt x="268243" y="29032"/>
                </a:lnTo>
                <a:cubicBezTo>
                  <a:pt x="268376" y="29032"/>
                  <a:pt x="268409" y="29264"/>
                  <a:pt x="268574" y="29264"/>
                </a:cubicBezTo>
                <a:lnTo>
                  <a:pt x="269567" y="29264"/>
                </a:lnTo>
                <a:cubicBezTo>
                  <a:pt x="269700" y="29264"/>
                  <a:pt x="269766" y="29231"/>
                  <a:pt x="269898" y="29231"/>
                </a:cubicBezTo>
                <a:lnTo>
                  <a:pt x="270229" y="29231"/>
                </a:lnTo>
                <a:cubicBezTo>
                  <a:pt x="270362" y="29165"/>
                  <a:pt x="270428" y="29032"/>
                  <a:pt x="270527" y="28933"/>
                </a:cubicBezTo>
                <a:cubicBezTo>
                  <a:pt x="270594" y="28834"/>
                  <a:pt x="270627" y="28834"/>
                  <a:pt x="270693" y="28768"/>
                </a:cubicBezTo>
                <a:cubicBezTo>
                  <a:pt x="270726" y="28735"/>
                  <a:pt x="270825" y="28768"/>
                  <a:pt x="270825" y="28701"/>
                </a:cubicBezTo>
                <a:cubicBezTo>
                  <a:pt x="270858" y="28635"/>
                  <a:pt x="270825" y="28536"/>
                  <a:pt x="270825" y="28470"/>
                </a:cubicBezTo>
                <a:cubicBezTo>
                  <a:pt x="270825" y="28370"/>
                  <a:pt x="270892" y="28271"/>
                  <a:pt x="270825" y="28205"/>
                </a:cubicBezTo>
                <a:cubicBezTo>
                  <a:pt x="270813" y="28180"/>
                  <a:pt x="270792" y="28174"/>
                  <a:pt x="270770" y="28174"/>
                </a:cubicBezTo>
                <a:cubicBezTo>
                  <a:pt x="270746" y="28174"/>
                  <a:pt x="270721" y="28182"/>
                  <a:pt x="270706" y="28182"/>
                </a:cubicBezTo>
                <a:cubicBezTo>
                  <a:pt x="270698" y="28182"/>
                  <a:pt x="270693" y="28179"/>
                  <a:pt x="270693" y="28172"/>
                </a:cubicBezTo>
                <a:cubicBezTo>
                  <a:pt x="270660" y="28139"/>
                  <a:pt x="270627" y="28072"/>
                  <a:pt x="270627" y="28006"/>
                </a:cubicBezTo>
                <a:lnTo>
                  <a:pt x="270627" y="27510"/>
                </a:lnTo>
                <a:cubicBezTo>
                  <a:pt x="270792" y="27510"/>
                  <a:pt x="270892" y="27477"/>
                  <a:pt x="271057" y="27477"/>
                </a:cubicBezTo>
                <a:cubicBezTo>
                  <a:pt x="271256" y="27477"/>
                  <a:pt x="271421" y="27609"/>
                  <a:pt x="271454" y="27808"/>
                </a:cubicBezTo>
                <a:cubicBezTo>
                  <a:pt x="271487" y="27841"/>
                  <a:pt x="271454" y="27907"/>
                  <a:pt x="271454" y="27973"/>
                </a:cubicBezTo>
                <a:cubicBezTo>
                  <a:pt x="271454" y="28006"/>
                  <a:pt x="271521" y="28072"/>
                  <a:pt x="271554" y="28139"/>
                </a:cubicBezTo>
                <a:cubicBezTo>
                  <a:pt x="271620" y="28238"/>
                  <a:pt x="271686" y="28370"/>
                  <a:pt x="271785" y="28470"/>
                </a:cubicBezTo>
                <a:lnTo>
                  <a:pt x="273076" y="28470"/>
                </a:lnTo>
                <a:cubicBezTo>
                  <a:pt x="273143" y="28470"/>
                  <a:pt x="273242" y="28470"/>
                  <a:pt x="273308" y="28503"/>
                </a:cubicBezTo>
                <a:cubicBezTo>
                  <a:pt x="273374" y="28503"/>
                  <a:pt x="273441" y="28536"/>
                  <a:pt x="273507" y="28569"/>
                </a:cubicBezTo>
                <a:cubicBezTo>
                  <a:pt x="273540" y="28602"/>
                  <a:pt x="273639" y="28635"/>
                  <a:pt x="273672" y="28701"/>
                </a:cubicBezTo>
                <a:cubicBezTo>
                  <a:pt x="273672" y="28867"/>
                  <a:pt x="273672" y="29032"/>
                  <a:pt x="273672" y="29198"/>
                </a:cubicBezTo>
                <a:lnTo>
                  <a:pt x="274434" y="29198"/>
                </a:lnTo>
                <a:cubicBezTo>
                  <a:pt x="274566" y="29198"/>
                  <a:pt x="274665" y="29264"/>
                  <a:pt x="274765" y="29363"/>
                </a:cubicBezTo>
                <a:cubicBezTo>
                  <a:pt x="274831" y="29397"/>
                  <a:pt x="274831" y="29463"/>
                  <a:pt x="274897" y="29529"/>
                </a:cubicBezTo>
                <a:cubicBezTo>
                  <a:pt x="274996" y="29595"/>
                  <a:pt x="275096" y="29661"/>
                  <a:pt x="275195" y="29728"/>
                </a:cubicBezTo>
                <a:cubicBezTo>
                  <a:pt x="275294" y="29761"/>
                  <a:pt x="275328" y="29761"/>
                  <a:pt x="275427" y="29794"/>
                </a:cubicBezTo>
                <a:cubicBezTo>
                  <a:pt x="275493" y="29827"/>
                  <a:pt x="275559" y="29926"/>
                  <a:pt x="275659" y="29926"/>
                </a:cubicBezTo>
                <a:lnTo>
                  <a:pt x="275725" y="29926"/>
                </a:lnTo>
                <a:cubicBezTo>
                  <a:pt x="275824" y="29893"/>
                  <a:pt x="275857" y="29860"/>
                  <a:pt x="275890" y="29794"/>
                </a:cubicBezTo>
                <a:cubicBezTo>
                  <a:pt x="275890" y="29761"/>
                  <a:pt x="275857" y="29695"/>
                  <a:pt x="275857" y="29628"/>
                </a:cubicBezTo>
                <a:cubicBezTo>
                  <a:pt x="275857" y="29529"/>
                  <a:pt x="275857" y="29430"/>
                  <a:pt x="275857" y="29297"/>
                </a:cubicBezTo>
                <a:cubicBezTo>
                  <a:pt x="275857" y="29231"/>
                  <a:pt x="275890" y="29198"/>
                  <a:pt x="275890" y="29132"/>
                </a:cubicBezTo>
                <a:lnTo>
                  <a:pt x="276056" y="29132"/>
                </a:lnTo>
                <a:cubicBezTo>
                  <a:pt x="276188" y="29132"/>
                  <a:pt x="276221" y="29132"/>
                  <a:pt x="276354" y="29099"/>
                </a:cubicBezTo>
                <a:cubicBezTo>
                  <a:pt x="276354" y="28933"/>
                  <a:pt x="276354" y="28768"/>
                  <a:pt x="276354" y="28602"/>
                </a:cubicBezTo>
                <a:cubicBezTo>
                  <a:pt x="276354" y="28569"/>
                  <a:pt x="276321" y="28503"/>
                  <a:pt x="276321" y="28470"/>
                </a:cubicBezTo>
                <a:cubicBezTo>
                  <a:pt x="276288" y="28403"/>
                  <a:pt x="276288" y="28337"/>
                  <a:pt x="276321" y="28304"/>
                </a:cubicBezTo>
                <a:cubicBezTo>
                  <a:pt x="276321" y="28238"/>
                  <a:pt x="276321" y="28172"/>
                  <a:pt x="276354" y="28139"/>
                </a:cubicBezTo>
                <a:cubicBezTo>
                  <a:pt x="276354" y="28072"/>
                  <a:pt x="276453" y="28072"/>
                  <a:pt x="276519" y="28039"/>
                </a:cubicBezTo>
                <a:cubicBezTo>
                  <a:pt x="276619" y="28139"/>
                  <a:pt x="276718" y="28205"/>
                  <a:pt x="276850" y="28304"/>
                </a:cubicBezTo>
                <a:cubicBezTo>
                  <a:pt x="276917" y="28337"/>
                  <a:pt x="276917" y="28403"/>
                  <a:pt x="277016" y="28403"/>
                </a:cubicBezTo>
                <a:lnTo>
                  <a:pt x="277314" y="28403"/>
                </a:lnTo>
                <a:cubicBezTo>
                  <a:pt x="277380" y="28403"/>
                  <a:pt x="277446" y="28370"/>
                  <a:pt x="277479" y="28337"/>
                </a:cubicBezTo>
                <a:cubicBezTo>
                  <a:pt x="277546" y="28304"/>
                  <a:pt x="277546" y="28205"/>
                  <a:pt x="277612" y="28172"/>
                </a:cubicBezTo>
                <a:cubicBezTo>
                  <a:pt x="277678" y="28139"/>
                  <a:pt x="277711" y="28072"/>
                  <a:pt x="277777" y="28039"/>
                </a:cubicBezTo>
                <a:cubicBezTo>
                  <a:pt x="277810" y="28006"/>
                  <a:pt x="277810" y="27907"/>
                  <a:pt x="277843" y="27874"/>
                </a:cubicBezTo>
                <a:lnTo>
                  <a:pt x="278009" y="27874"/>
                </a:lnTo>
                <a:cubicBezTo>
                  <a:pt x="278075" y="27874"/>
                  <a:pt x="278108" y="27808"/>
                  <a:pt x="278174" y="27774"/>
                </a:cubicBezTo>
                <a:cubicBezTo>
                  <a:pt x="278241" y="27708"/>
                  <a:pt x="278307" y="27741"/>
                  <a:pt x="278340" y="27675"/>
                </a:cubicBezTo>
                <a:cubicBezTo>
                  <a:pt x="278373" y="27642"/>
                  <a:pt x="278373" y="27576"/>
                  <a:pt x="278373" y="27510"/>
                </a:cubicBezTo>
                <a:cubicBezTo>
                  <a:pt x="278373" y="27377"/>
                  <a:pt x="278241" y="27344"/>
                  <a:pt x="278141" y="27278"/>
                </a:cubicBezTo>
                <a:cubicBezTo>
                  <a:pt x="278075" y="27245"/>
                  <a:pt x="278042" y="27212"/>
                  <a:pt x="277976" y="27179"/>
                </a:cubicBezTo>
                <a:cubicBezTo>
                  <a:pt x="277926" y="27179"/>
                  <a:pt x="277868" y="27187"/>
                  <a:pt x="277810" y="27187"/>
                </a:cubicBezTo>
                <a:cubicBezTo>
                  <a:pt x="277752" y="27187"/>
                  <a:pt x="277694" y="27179"/>
                  <a:pt x="277645" y="27145"/>
                </a:cubicBezTo>
                <a:cubicBezTo>
                  <a:pt x="277546" y="27079"/>
                  <a:pt x="277645" y="27046"/>
                  <a:pt x="277612" y="26980"/>
                </a:cubicBezTo>
                <a:cubicBezTo>
                  <a:pt x="277579" y="26947"/>
                  <a:pt x="277512" y="26881"/>
                  <a:pt x="277479" y="26814"/>
                </a:cubicBezTo>
                <a:cubicBezTo>
                  <a:pt x="277446" y="26781"/>
                  <a:pt x="277380" y="26748"/>
                  <a:pt x="277314" y="26715"/>
                </a:cubicBezTo>
                <a:cubicBezTo>
                  <a:pt x="277214" y="26649"/>
                  <a:pt x="277082" y="26616"/>
                  <a:pt x="276950" y="26616"/>
                </a:cubicBezTo>
                <a:lnTo>
                  <a:pt x="276784" y="26616"/>
                </a:lnTo>
                <a:cubicBezTo>
                  <a:pt x="276685" y="26616"/>
                  <a:pt x="276652" y="26715"/>
                  <a:pt x="276519" y="26715"/>
                </a:cubicBezTo>
                <a:cubicBezTo>
                  <a:pt x="276387" y="26682"/>
                  <a:pt x="276221" y="26649"/>
                  <a:pt x="276056" y="26616"/>
                </a:cubicBezTo>
                <a:lnTo>
                  <a:pt x="275692" y="26616"/>
                </a:lnTo>
                <a:cubicBezTo>
                  <a:pt x="275625" y="26616"/>
                  <a:pt x="275592" y="26517"/>
                  <a:pt x="275526" y="26517"/>
                </a:cubicBezTo>
                <a:cubicBezTo>
                  <a:pt x="275493" y="26483"/>
                  <a:pt x="275460" y="26351"/>
                  <a:pt x="275361" y="26351"/>
                </a:cubicBezTo>
                <a:cubicBezTo>
                  <a:pt x="275328" y="26334"/>
                  <a:pt x="275303" y="26326"/>
                  <a:pt x="275278" y="26326"/>
                </a:cubicBezTo>
                <a:cubicBezTo>
                  <a:pt x="275253" y="26326"/>
                  <a:pt x="275228" y="26334"/>
                  <a:pt x="275195" y="26351"/>
                </a:cubicBezTo>
                <a:cubicBezTo>
                  <a:pt x="275162" y="26334"/>
                  <a:pt x="275129" y="26326"/>
                  <a:pt x="275096" y="26326"/>
                </a:cubicBezTo>
                <a:cubicBezTo>
                  <a:pt x="275063" y="26326"/>
                  <a:pt x="275030" y="26334"/>
                  <a:pt x="274996" y="26351"/>
                </a:cubicBezTo>
                <a:cubicBezTo>
                  <a:pt x="274930" y="26351"/>
                  <a:pt x="274897" y="26417"/>
                  <a:pt x="274831" y="26450"/>
                </a:cubicBezTo>
                <a:cubicBezTo>
                  <a:pt x="274897" y="26517"/>
                  <a:pt x="274897" y="26616"/>
                  <a:pt x="274963" y="26616"/>
                </a:cubicBezTo>
                <a:cubicBezTo>
                  <a:pt x="274985" y="26627"/>
                  <a:pt x="275008" y="26631"/>
                  <a:pt x="275028" y="26631"/>
                </a:cubicBezTo>
                <a:cubicBezTo>
                  <a:pt x="275070" y="26631"/>
                  <a:pt x="275107" y="26616"/>
                  <a:pt x="275129" y="26616"/>
                </a:cubicBezTo>
                <a:cubicBezTo>
                  <a:pt x="275162" y="26616"/>
                  <a:pt x="275228" y="26682"/>
                  <a:pt x="275294" y="26715"/>
                </a:cubicBezTo>
                <a:cubicBezTo>
                  <a:pt x="275328" y="26748"/>
                  <a:pt x="275294" y="26848"/>
                  <a:pt x="275294" y="26947"/>
                </a:cubicBezTo>
                <a:lnTo>
                  <a:pt x="275294" y="27046"/>
                </a:lnTo>
                <a:cubicBezTo>
                  <a:pt x="275294" y="27079"/>
                  <a:pt x="275294" y="27145"/>
                  <a:pt x="275294" y="27179"/>
                </a:cubicBezTo>
                <a:cubicBezTo>
                  <a:pt x="275240" y="27260"/>
                  <a:pt x="275163" y="27320"/>
                  <a:pt x="275082" y="27320"/>
                </a:cubicBezTo>
                <a:cubicBezTo>
                  <a:pt x="275065" y="27320"/>
                  <a:pt x="275047" y="27317"/>
                  <a:pt x="275030" y="27311"/>
                </a:cubicBezTo>
                <a:cubicBezTo>
                  <a:pt x="274831" y="27311"/>
                  <a:pt x="274732" y="27179"/>
                  <a:pt x="274632" y="27046"/>
                </a:cubicBezTo>
                <a:cubicBezTo>
                  <a:pt x="274599" y="26980"/>
                  <a:pt x="274599" y="26914"/>
                  <a:pt x="274599" y="26881"/>
                </a:cubicBezTo>
                <a:lnTo>
                  <a:pt x="274599" y="25888"/>
                </a:lnTo>
                <a:cubicBezTo>
                  <a:pt x="274599" y="25821"/>
                  <a:pt x="274533" y="25755"/>
                  <a:pt x="274467" y="25722"/>
                </a:cubicBezTo>
                <a:cubicBezTo>
                  <a:pt x="274401" y="25689"/>
                  <a:pt x="274334" y="25656"/>
                  <a:pt x="274268" y="25656"/>
                </a:cubicBezTo>
                <a:cubicBezTo>
                  <a:pt x="274202" y="25623"/>
                  <a:pt x="274169" y="25590"/>
                  <a:pt x="274103" y="25556"/>
                </a:cubicBezTo>
                <a:lnTo>
                  <a:pt x="273937" y="25556"/>
                </a:lnTo>
                <a:cubicBezTo>
                  <a:pt x="273904" y="25556"/>
                  <a:pt x="273838" y="25523"/>
                  <a:pt x="273772" y="25523"/>
                </a:cubicBezTo>
                <a:cubicBezTo>
                  <a:pt x="273672" y="25523"/>
                  <a:pt x="273540" y="25523"/>
                  <a:pt x="273407" y="25490"/>
                </a:cubicBezTo>
                <a:cubicBezTo>
                  <a:pt x="273341" y="25490"/>
                  <a:pt x="273341" y="25358"/>
                  <a:pt x="273242" y="25325"/>
                </a:cubicBezTo>
                <a:cubicBezTo>
                  <a:pt x="273176" y="25292"/>
                  <a:pt x="273143" y="25292"/>
                  <a:pt x="273110" y="25292"/>
                </a:cubicBezTo>
                <a:cubicBezTo>
                  <a:pt x="273043" y="25259"/>
                  <a:pt x="272944" y="25225"/>
                  <a:pt x="272878" y="25192"/>
                </a:cubicBezTo>
                <a:cubicBezTo>
                  <a:pt x="272779" y="25159"/>
                  <a:pt x="272712" y="25126"/>
                  <a:pt x="272613" y="25093"/>
                </a:cubicBezTo>
                <a:cubicBezTo>
                  <a:pt x="272514" y="25027"/>
                  <a:pt x="272447" y="24994"/>
                  <a:pt x="272414" y="24928"/>
                </a:cubicBezTo>
                <a:cubicBezTo>
                  <a:pt x="272348" y="24861"/>
                  <a:pt x="272282" y="24828"/>
                  <a:pt x="272249" y="24762"/>
                </a:cubicBezTo>
                <a:cubicBezTo>
                  <a:pt x="272216" y="24696"/>
                  <a:pt x="272249" y="24630"/>
                  <a:pt x="272183" y="24596"/>
                </a:cubicBezTo>
                <a:cubicBezTo>
                  <a:pt x="272150" y="24563"/>
                  <a:pt x="272083" y="24563"/>
                  <a:pt x="272050" y="24563"/>
                </a:cubicBezTo>
                <a:cubicBezTo>
                  <a:pt x="271984" y="24530"/>
                  <a:pt x="271885" y="24497"/>
                  <a:pt x="271818" y="24497"/>
                </a:cubicBezTo>
                <a:lnTo>
                  <a:pt x="271454" y="24464"/>
                </a:lnTo>
                <a:cubicBezTo>
                  <a:pt x="271421" y="24464"/>
                  <a:pt x="271355" y="24431"/>
                  <a:pt x="271289" y="24431"/>
                </a:cubicBezTo>
                <a:lnTo>
                  <a:pt x="270925" y="24431"/>
                </a:lnTo>
                <a:cubicBezTo>
                  <a:pt x="270925" y="24265"/>
                  <a:pt x="270958" y="24100"/>
                  <a:pt x="270858" y="23967"/>
                </a:cubicBezTo>
                <a:cubicBezTo>
                  <a:pt x="270726" y="23835"/>
                  <a:pt x="270561" y="23769"/>
                  <a:pt x="270362" y="23670"/>
                </a:cubicBezTo>
                <a:cubicBezTo>
                  <a:pt x="270263" y="23603"/>
                  <a:pt x="270263" y="23504"/>
                  <a:pt x="270163" y="23438"/>
                </a:cubicBezTo>
                <a:cubicBezTo>
                  <a:pt x="270064" y="23405"/>
                  <a:pt x="269965" y="23372"/>
                  <a:pt x="269832" y="23372"/>
                </a:cubicBezTo>
                <a:lnTo>
                  <a:pt x="269468" y="23372"/>
                </a:lnTo>
                <a:cubicBezTo>
                  <a:pt x="269402" y="23372"/>
                  <a:pt x="269369" y="23305"/>
                  <a:pt x="269303" y="23272"/>
                </a:cubicBezTo>
                <a:cubicBezTo>
                  <a:pt x="269236" y="23272"/>
                  <a:pt x="269170" y="23239"/>
                  <a:pt x="269104" y="23206"/>
                </a:cubicBezTo>
                <a:cubicBezTo>
                  <a:pt x="269038" y="23173"/>
                  <a:pt x="269038" y="23074"/>
                  <a:pt x="268938" y="23041"/>
                </a:cubicBezTo>
                <a:cubicBezTo>
                  <a:pt x="268916" y="23030"/>
                  <a:pt x="268898" y="23026"/>
                  <a:pt x="268881" y="23026"/>
                </a:cubicBezTo>
                <a:cubicBezTo>
                  <a:pt x="268846" y="23026"/>
                  <a:pt x="268817" y="23041"/>
                  <a:pt x="268773" y="23041"/>
                </a:cubicBezTo>
                <a:cubicBezTo>
                  <a:pt x="268740" y="23041"/>
                  <a:pt x="268674" y="22974"/>
                  <a:pt x="268607" y="22974"/>
                </a:cubicBezTo>
                <a:lnTo>
                  <a:pt x="268309" y="22974"/>
                </a:lnTo>
                <a:cubicBezTo>
                  <a:pt x="268210" y="22974"/>
                  <a:pt x="268177" y="22908"/>
                  <a:pt x="268144" y="22875"/>
                </a:cubicBezTo>
                <a:cubicBezTo>
                  <a:pt x="268078" y="22875"/>
                  <a:pt x="268012" y="22809"/>
                  <a:pt x="267912" y="22809"/>
                </a:cubicBezTo>
                <a:cubicBezTo>
                  <a:pt x="267780" y="22776"/>
                  <a:pt x="267647" y="22710"/>
                  <a:pt x="267515" y="22643"/>
                </a:cubicBezTo>
                <a:cubicBezTo>
                  <a:pt x="267449" y="22610"/>
                  <a:pt x="267416" y="22544"/>
                  <a:pt x="267349" y="22511"/>
                </a:cubicBezTo>
                <a:lnTo>
                  <a:pt x="266621" y="22511"/>
                </a:lnTo>
                <a:cubicBezTo>
                  <a:pt x="266555" y="22511"/>
                  <a:pt x="266522" y="22577"/>
                  <a:pt x="266456" y="22610"/>
                </a:cubicBezTo>
                <a:cubicBezTo>
                  <a:pt x="266389" y="22610"/>
                  <a:pt x="266356" y="22710"/>
                  <a:pt x="266257" y="22776"/>
                </a:cubicBezTo>
                <a:cubicBezTo>
                  <a:pt x="266158" y="22776"/>
                  <a:pt x="266091" y="22809"/>
                  <a:pt x="265992" y="22809"/>
                </a:cubicBezTo>
                <a:cubicBezTo>
                  <a:pt x="265860" y="22776"/>
                  <a:pt x="265694" y="22743"/>
                  <a:pt x="265562" y="22710"/>
                </a:cubicBezTo>
                <a:lnTo>
                  <a:pt x="265396" y="22710"/>
                </a:lnTo>
                <a:cubicBezTo>
                  <a:pt x="265330" y="22710"/>
                  <a:pt x="265264" y="22676"/>
                  <a:pt x="265198" y="22676"/>
                </a:cubicBezTo>
                <a:cubicBezTo>
                  <a:pt x="265098" y="22643"/>
                  <a:pt x="265098" y="22511"/>
                  <a:pt x="265032" y="22511"/>
                </a:cubicBezTo>
                <a:cubicBezTo>
                  <a:pt x="264999" y="22500"/>
                  <a:pt x="264973" y="22496"/>
                  <a:pt x="264952" y="22496"/>
                </a:cubicBezTo>
                <a:cubicBezTo>
                  <a:pt x="264911" y="22496"/>
                  <a:pt x="264889" y="22511"/>
                  <a:pt x="264867" y="22511"/>
                </a:cubicBezTo>
                <a:cubicBezTo>
                  <a:pt x="264734" y="22478"/>
                  <a:pt x="264602" y="22445"/>
                  <a:pt x="264502" y="22378"/>
                </a:cubicBezTo>
                <a:cubicBezTo>
                  <a:pt x="264403" y="22312"/>
                  <a:pt x="264304" y="22246"/>
                  <a:pt x="264171" y="22180"/>
                </a:cubicBezTo>
                <a:cubicBezTo>
                  <a:pt x="264138" y="22180"/>
                  <a:pt x="264072" y="22147"/>
                  <a:pt x="264006" y="22147"/>
                </a:cubicBezTo>
                <a:cubicBezTo>
                  <a:pt x="263973" y="22130"/>
                  <a:pt x="263931" y="22122"/>
                  <a:pt x="263890" y="22122"/>
                </a:cubicBezTo>
                <a:cubicBezTo>
                  <a:pt x="263849" y="22122"/>
                  <a:pt x="263807" y="22130"/>
                  <a:pt x="263774" y="22147"/>
                </a:cubicBezTo>
                <a:cubicBezTo>
                  <a:pt x="263725" y="22130"/>
                  <a:pt x="263683" y="22122"/>
                  <a:pt x="263642" y="22122"/>
                </a:cubicBezTo>
                <a:cubicBezTo>
                  <a:pt x="263600" y="22122"/>
                  <a:pt x="263559" y="22130"/>
                  <a:pt x="263509" y="22147"/>
                </a:cubicBezTo>
                <a:cubicBezTo>
                  <a:pt x="263443" y="22147"/>
                  <a:pt x="263410" y="22180"/>
                  <a:pt x="263344" y="22213"/>
                </a:cubicBezTo>
                <a:cubicBezTo>
                  <a:pt x="263311" y="22246"/>
                  <a:pt x="263211" y="22246"/>
                  <a:pt x="263211" y="22345"/>
                </a:cubicBezTo>
                <a:cubicBezTo>
                  <a:pt x="263211" y="22412"/>
                  <a:pt x="263245" y="22445"/>
                  <a:pt x="263245" y="22511"/>
                </a:cubicBezTo>
                <a:cubicBezTo>
                  <a:pt x="263211" y="22544"/>
                  <a:pt x="263145" y="22577"/>
                  <a:pt x="263112" y="22676"/>
                </a:cubicBezTo>
                <a:cubicBezTo>
                  <a:pt x="263079" y="22710"/>
                  <a:pt x="263079" y="22776"/>
                  <a:pt x="263046" y="22809"/>
                </a:cubicBezTo>
                <a:cubicBezTo>
                  <a:pt x="262980" y="22908"/>
                  <a:pt x="262947" y="22908"/>
                  <a:pt x="262880" y="22974"/>
                </a:cubicBezTo>
                <a:cubicBezTo>
                  <a:pt x="262913" y="22974"/>
                  <a:pt x="262980" y="22974"/>
                  <a:pt x="263046" y="23041"/>
                </a:cubicBezTo>
                <a:cubicBezTo>
                  <a:pt x="263079" y="23074"/>
                  <a:pt x="263145" y="23107"/>
                  <a:pt x="263211" y="23140"/>
                </a:cubicBezTo>
                <a:cubicBezTo>
                  <a:pt x="263245" y="23206"/>
                  <a:pt x="263311" y="23173"/>
                  <a:pt x="263344" y="23239"/>
                </a:cubicBezTo>
                <a:cubicBezTo>
                  <a:pt x="263410" y="23339"/>
                  <a:pt x="263443" y="23438"/>
                  <a:pt x="263443" y="23570"/>
                </a:cubicBezTo>
                <a:cubicBezTo>
                  <a:pt x="263443" y="23603"/>
                  <a:pt x="263443" y="23670"/>
                  <a:pt x="263443" y="23736"/>
                </a:cubicBezTo>
                <a:cubicBezTo>
                  <a:pt x="263443" y="23802"/>
                  <a:pt x="263344" y="23835"/>
                  <a:pt x="263278" y="23868"/>
                </a:cubicBezTo>
                <a:cubicBezTo>
                  <a:pt x="263245" y="23934"/>
                  <a:pt x="263245" y="24001"/>
                  <a:pt x="263211" y="24034"/>
                </a:cubicBezTo>
                <a:cubicBezTo>
                  <a:pt x="263145" y="24100"/>
                  <a:pt x="263079" y="24133"/>
                  <a:pt x="263013" y="24133"/>
                </a:cubicBezTo>
                <a:lnTo>
                  <a:pt x="262351" y="24133"/>
                </a:lnTo>
                <a:lnTo>
                  <a:pt x="262351" y="23537"/>
                </a:lnTo>
                <a:lnTo>
                  <a:pt x="261523" y="23537"/>
                </a:lnTo>
                <a:lnTo>
                  <a:pt x="261523" y="22974"/>
                </a:lnTo>
                <a:lnTo>
                  <a:pt x="261656" y="22974"/>
                </a:lnTo>
                <a:cubicBezTo>
                  <a:pt x="261724" y="22988"/>
                  <a:pt x="261793" y="22996"/>
                  <a:pt x="261861" y="22996"/>
                </a:cubicBezTo>
                <a:cubicBezTo>
                  <a:pt x="261958" y="22996"/>
                  <a:pt x="262055" y="22980"/>
                  <a:pt x="262152" y="22941"/>
                </a:cubicBezTo>
                <a:cubicBezTo>
                  <a:pt x="262251" y="22908"/>
                  <a:pt x="262384" y="22809"/>
                  <a:pt x="262483" y="22743"/>
                </a:cubicBezTo>
                <a:lnTo>
                  <a:pt x="262417" y="22577"/>
                </a:lnTo>
                <a:cubicBezTo>
                  <a:pt x="262384" y="22577"/>
                  <a:pt x="262318" y="22544"/>
                  <a:pt x="262251" y="22544"/>
                </a:cubicBezTo>
                <a:cubicBezTo>
                  <a:pt x="262218" y="22544"/>
                  <a:pt x="262152" y="22478"/>
                  <a:pt x="262086" y="22478"/>
                </a:cubicBezTo>
                <a:lnTo>
                  <a:pt x="260993" y="22478"/>
                </a:lnTo>
                <a:lnTo>
                  <a:pt x="260993" y="22809"/>
                </a:lnTo>
                <a:cubicBezTo>
                  <a:pt x="260993" y="22875"/>
                  <a:pt x="260993" y="22941"/>
                  <a:pt x="260993" y="22974"/>
                </a:cubicBezTo>
                <a:cubicBezTo>
                  <a:pt x="260993" y="23041"/>
                  <a:pt x="260960" y="23107"/>
                  <a:pt x="260927" y="23140"/>
                </a:cubicBezTo>
                <a:cubicBezTo>
                  <a:pt x="260911" y="23173"/>
                  <a:pt x="260878" y="23181"/>
                  <a:pt x="260844" y="23181"/>
                </a:cubicBezTo>
                <a:cubicBezTo>
                  <a:pt x="260811" y="23181"/>
                  <a:pt x="260778" y="23173"/>
                  <a:pt x="260762" y="23173"/>
                </a:cubicBezTo>
                <a:cubicBezTo>
                  <a:pt x="260662" y="23239"/>
                  <a:pt x="260563" y="23272"/>
                  <a:pt x="260464" y="23272"/>
                </a:cubicBezTo>
                <a:lnTo>
                  <a:pt x="260398" y="23272"/>
                </a:lnTo>
                <a:cubicBezTo>
                  <a:pt x="260331" y="23272"/>
                  <a:pt x="260298" y="23173"/>
                  <a:pt x="260232" y="23140"/>
                </a:cubicBezTo>
                <a:cubicBezTo>
                  <a:pt x="260133" y="23107"/>
                  <a:pt x="260000" y="23041"/>
                  <a:pt x="259901" y="23041"/>
                </a:cubicBezTo>
                <a:cubicBezTo>
                  <a:pt x="259752" y="23024"/>
                  <a:pt x="259603" y="23016"/>
                  <a:pt x="259450" y="23016"/>
                </a:cubicBezTo>
                <a:cubicBezTo>
                  <a:pt x="259297" y="23016"/>
                  <a:pt x="259140" y="23024"/>
                  <a:pt x="258974" y="23041"/>
                </a:cubicBezTo>
                <a:lnTo>
                  <a:pt x="258279" y="23041"/>
                </a:lnTo>
                <a:cubicBezTo>
                  <a:pt x="258246" y="23024"/>
                  <a:pt x="258213" y="23016"/>
                  <a:pt x="258180" y="23016"/>
                </a:cubicBezTo>
                <a:cubicBezTo>
                  <a:pt x="258146" y="23016"/>
                  <a:pt x="258113" y="23024"/>
                  <a:pt x="258080" y="23041"/>
                </a:cubicBezTo>
                <a:cubicBezTo>
                  <a:pt x="257882" y="23041"/>
                  <a:pt x="257849" y="23206"/>
                  <a:pt x="257650" y="23239"/>
                </a:cubicBezTo>
                <a:lnTo>
                  <a:pt x="257153" y="23239"/>
                </a:lnTo>
                <a:cubicBezTo>
                  <a:pt x="257087" y="23206"/>
                  <a:pt x="257021" y="23206"/>
                  <a:pt x="256955" y="23140"/>
                </a:cubicBezTo>
                <a:cubicBezTo>
                  <a:pt x="256889" y="23074"/>
                  <a:pt x="256889" y="23007"/>
                  <a:pt x="256789" y="22941"/>
                </a:cubicBezTo>
                <a:cubicBezTo>
                  <a:pt x="256756" y="22908"/>
                  <a:pt x="256690" y="22908"/>
                  <a:pt x="256624" y="22908"/>
                </a:cubicBezTo>
                <a:lnTo>
                  <a:pt x="256326" y="22908"/>
                </a:lnTo>
                <a:cubicBezTo>
                  <a:pt x="256326" y="23007"/>
                  <a:pt x="256260" y="23041"/>
                  <a:pt x="256260" y="23140"/>
                </a:cubicBezTo>
                <a:cubicBezTo>
                  <a:pt x="256260" y="23239"/>
                  <a:pt x="256326" y="23239"/>
                  <a:pt x="256326" y="23305"/>
                </a:cubicBezTo>
                <a:lnTo>
                  <a:pt x="256326" y="23835"/>
                </a:lnTo>
                <a:lnTo>
                  <a:pt x="256061" y="23868"/>
                </a:lnTo>
                <a:lnTo>
                  <a:pt x="255895" y="23802"/>
                </a:lnTo>
                <a:lnTo>
                  <a:pt x="255895" y="23471"/>
                </a:lnTo>
                <a:cubicBezTo>
                  <a:pt x="255928" y="23372"/>
                  <a:pt x="255928" y="23239"/>
                  <a:pt x="255862" y="23140"/>
                </a:cubicBezTo>
                <a:cubicBezTo>
                  <a:pt x="255829" y="23107"/>
                  <a:pt x="255763" y="23041"/>
                  <a:pt x="255697" y="23041"/>
                </a:cubicBezTo>
                <a:cubicBezTo>
                  <a:pt x="255664" y="23007"/>
                  <a:pt x="255597" y="23007"/>
                  <a:pt x="255531" y="22974"/>
                </a:cubicBezTo>
                <a:cubicBezTo>
                  <a:pt x="255498" y="22974"/>
                  <a:pt x="255432" y="22908"/>
                  <a:pt x="255366" y="22908"/>
                </a:cubicBezTo>
                <a:cubicBezTo>
                  <a:pt x="255333" y="22875"/>
                  <a:pt x="255266" y="22842"/>
                  <a:pt x="255200" y="22809"/>
                </a:cubicBezTo>
                <a:cubicBezTo>
                  <a:pt x="255134" y="22776"/>
                  <a:pt x="255101" y="22743"/>
                  <a:pt x="255035" y="22643"/>
                </a:cubicBezTo>
                <a:cubicBezTo>
                  <a:pt x="254968" y="22577"/>
                  <a:pt x="254935" y="22478"/>
                  <a:pt x="254935" y="22378"/>
                </a:cubicBezTo>
                <a:cubicBezTo>
                  <a:pt x="254935" y="22213"/>
                  <a:pt x="255035" y="22114"/>
                  <a:pt x="255035" y="21948"/>
                </a:cubicBezTo>
                <a:cubicBezTo>
                  <a:pt x="255035" y="21915"/>
                  <a:pt x="255101" y="21849"/>
                  <a:pt x="255101" y="21783"/>
                </a:cubicBezTo>
                <a:cubicBezTo>
                  <a:pt x="255101" y="21750"/>
                  <a:pt x="255035" y="21683"/>
                  <a:pt x="255002" y="21617"/>
                </a:cubicBezTo>
                <a:cubicBezTo>
                  <a:pt x="254968" y="21584"/>
                  <a:pt x="254935" y="21518"/>
                  <a:pt x="254902" y="21485"/>
                </a:cubicBezTo>
                <a:cubicBezTo>
                  <a:pt x="254869" y="21418"/>
                  <a:pt x="254869" y="21352"/>
                  <a:pt x="254803" y="21319"/>
                </a:cubicBezTo>
                <a:cubicBezTo>
                  <a:pt x="254786" y="21286"/>
                  <a:pt x="254753" y="21286"/>
                  <a:pt x="254720" y="21286"/>
                </a:cubicBezTo>
                <a:cubicBezTo>
                  <a:pt x="254687" y="21286"/>
                  <a:pt x="254654" y="21286"/>
                  <a:pt x="254637" y="21253"/>
                </a:cubicBezTo>
                <a:cubicBezTo>
                  <a:pt x="254604" y="21220"/>
                  <a:pt x="254538" y="21187"/>
                  <a:pt x="254472" y="21154"/>
                </a:cubicBezTo>
                <a:cubicBezTo>
                  <a:pt x="254406" y="21087"/>
                  <a:pt x="254472" y="20988"/>
                  <a:pt x="254439" y="20988"/>
                </a:cubicBezTo>
                <a:cubicBezTo>
                  <a:pt x="254406" y="20955"/>
                  <a:pt x="254339" y="20955"/>
                  <a:pt x="254273" y="20955"/>
                </a:cubicBezTo>
                <a:lnTo>
                  <a:pt x="254108" y="20955"/>
                </a:lnTo>
                <a:cubicBezTo>
                  <a:pt x="254075" y="20955"/>
                  <a:pt x="254008" y="20856"/>
                  <a:pt x="253942" y="20856"/>
                </a:cubicBezTo>
                <a:cubicBezTo>
                  <a:pt x="253876" y="20856"/>
                  <a:pt x="253810" y="20823"/>
                  <a:pt x="253744" y="20823"/>
                </a:cubicBezTo>
                <a:cubicBezTo>
                  <a:pt x="253711" y="20789"/>
                  <a:pt x="253644" y="20789"/>
                  <a:pt x="253578" y="20789"/>
                </a:cubicBezTo>
                <a:lnTo>
                  <a:pt x="253280" y="20789"/>
                </a:lnTo>
                <a:cubicBezTo>
                  <a:pt x="253148" y="20756"/>
                  <a:pt x="253015" y="20756"/>
                  <a:pt x="252916" y="20723"/>
                </a:cubicBezTo>
                <a:lnTo>
                  <a:pt x="252750" y="20723"/>
                </a:lnTo>
                <a:cubicBezTo>
                  <a:pt x="252684" y="20723"/>
                  <a:pt x="252651" y="20789"/>
                  <a:pt x="252585" y="20823"/>
                </a:cubicBezTo>
                <a:lnTo>
                  <a:pt x="252419" y="20889"/>
                </a:lnTo>
                <a:cubicBezTo>
                  <a:pt x="252353" y="20922"/>
                  <a:pt x="252353" y="21021"/>
                  <a:pt x="252287" y="21054"/>
                </a:cubicBezTo>
                <a:cubicBezTo>
                  <a:pt x="252221" y="21087"/>
                  <a:pt x="252155" y="21087"/>
                  <a:pt x="252088" y="21087"/>
                </a:cubicBezTo>
                <a:cubicBezTo>
                  <a:pt x="252022" y="21121"/>
                  <a:pt x="251956" y="21154"/>
                  <a:pt x="251923" y="21154"/>
                </a:cubicBezTo>
                <a:lnTo>
                  <a:pt x="251559" y="21154"/>
                </a:lnTo>
                <a:cubicBezTo>
                  <a:pt x="251493" y="21154"/>
                  <a:pt x="251426" y="21187"/>
                  <a:pt x="251360" y="21187"/>
                </a:cubicBezTo>
                <a:lnTo>
                  <a:pt x="250830" y="21187"/>
                </a:lnTo>
                <a:cubicBezTo>
                  <a:pt x="250698" y="21187"/>
                  <a:pt x="250532" y="21187"/>
                  <a:pt x="250400" y="21220"/>
                </a:cubicBezTo>
                <a:cubicBezTo>
                  <a:pt x="250334" y="21253"/>
                  <a:pt x="250334" y="21352"/>
                  <a:pt x="250235" y="21352"/>
                </a:cubicBezTo>
                <a:lnTo>
                  <a:pt x="249937" y="21352"/>
                </a:lnTo>
                <a:cubicBezTo>
                  <a:pt x="249870" y="21352"/>
                  <a:pt x="249804" y="21286"/>
                  <a:pt x="249771" y="21286"/>
                </a:cubicBezTo>
                <a:cubicBezTo>
                  <a:pt x="249705" y="21253"/>
                  <a:pt x="249639" y="21286"/>
                  <a:pt x="249606" y="21220"/>
                </a:cubicBezTo>
                <a:cubicBezTo>
                  <a:pt x="249539" y="21187"/>
                  <a:pt x="249506" y="21121"/>
                  <a:pt x="249440" y="21054"/>
                </a:cubicBezTo>
                <a:cubicBezTo>
                  <a:pt x="249374" y="21021"/>
                  <a:pt x="249308" y="20955"/>
                  <a:pt x="249241" y="20955"/>
                </a:cubicBezTo>
                <a:cubicBezTo>
                  <a:pt x="249175" y="20922"/>
                  <a:pt x="249109" y="20922"/>
                  <a:pt x="249076" y="20889"/>
                </a:cubicBezTo>
                <a:lnTo>
                  <a:pt x="248712" y="20889"/>
                </a:lnTo>
                <a:cubicBezTo>
                  <a:pt x="248646" y="20889"/>
                  <a:pt x="248546" y="20889"/>
                  <a:pt x="248513" y="20856"/>
                </a:cubicBezTo>
                <a:cubicBezTo>
                  <a:pt x="248414" y="20856"/>
                  <a:pt x="248348" y="20823"/>
                  <a:pt x="248248" y="20823"/>
                </a:cubicBezTo>
                <a:cubicBezTo>
                  <a:pt x="248182" y="20823"/>
                  <a:pt x="248083" y="20789"/>
                  <a:pt x="248017" y="20789"/>
                </a:cubicBezTo>
                <a:cubicBezTo>
                  <a:pt x="247950" y="20756"/>
                  <a:pt x="247851" y="20723"/>
                  <a:pt x="247818" y="20657"/>
                </a:cubicBezTo>
                <a:lnTo>
                  <a:pt x="247983" y="20492"/>
                </a:lnTo>
                <a:cubicBezTo>
                  <a:pt x="247851" y="20458"/>
                  <a:pt x="247752" y="20392"/>
                  <a:pt x="247652" y="20326"/>
                </a:cubicBezTo>
                <a:lnTo>
                  <a:pt x="247487" y="20194"/>
                </a:lnTo>
                <a:cubicBezTo>
                  <a:pt x="247421" y="20160"/>
                  <a:pt x="247454" y="20061"/>
                  <a:pt x="247388" y="20061"/>
                </a:cubicBezTo>
                <a:cubicBezTo>
                  <a:pt x="247288" y="19995"/>
                  <a:pt x="247189" y="19995"/>
                  <a:pt x="247090" y="19995"/>
                </a:cubicBezTo>
                <a:lnTo>
                  <a:pt x="246692" y="19995"/>
                </a:lnTo>
                <a:lnTo>
                  <a:pt x="246659" y="19829"/>
                </a:lnTo>
                <a:cubicBezTo>
                  <a:pt x="246726" y="19796"/>
                  <a:pt x="246726" y="19730"/>
                  <a:pt x="246792" y="19697"/>
                </a:cubicBezTo>
                <a:cubicBezTo>
                  <a:pt x="246891" y="19631"/>
                  <a:pt x="246990" y="19565"/>
                  <a:pt x="247123" y="19532"/>
                </a:cubicBezTo>
                <a:lnTo>
                  <a:pt x="247023" y="19366"/>
                </a:lnTo>
                <a:lnTo>
                  <a:pt x="246858" y="19366"/>
                </a:lnTo>
                <a:cubicBezTo>
                  <a:pt x="246825" y="19366"/>
                  <a:pt x="246759" y="19267"/>
                  <a:pt x="246659" y="19267"/>
                </a:cubicBezTo>
                <a:lnTo>
                  <a:pt x="244673" y="19267"/>
                </a:lnTo>
                <a:cubicBezTo>
                  <a:pt x="244640" y="19366"/>
                  <a:pt x="244640" y="19465"/>
                  <a:pt x="244607" y="19565"/>
                </a:cubicBezTo>
                <a:cubicBezTo>
                  <a:pt x="244607" y="19631"/>
                  <a:pt x="244541" y="19664"/>
                  <a:pt x="244508" y="19730"/>
                </a:cubicBezTo>
                <a:cubicBezTo>
                  <a:pt x="244441" y="19829"/>
                  <a:pt x="244342" y="19929"/>
                  <a:pt x="244210" y="19995"/>
                </a:cubicBezTo>
                <a:lnTo>
                  <a:pt x="243879" y="19995"/>
                </a:lnTo>
                <a:cubicBezTo>
                  <a:pt x="243812" y="19995"/>
                  <a:pt x="243779" y="19929"/>
                  <a:pt x="243713" y="19896"/>
                </a:cubicBezTo>
                <a:cubicBezTo>
                  <a:pt x="243746" y="19829"/>
                  <a:pt x="243779" y="19763"/>
                  <a:pt x="243812" y="19730"/>
                </a:cubicBezTo>
                <a:cubicBezTo>
                  <a:pt x="243845" y="19664"/>
                  <a:pt x="243845" y="19598"/>
                  <a:pt x="243879" y="19532"/>
                </a:cubicBezTo>
                <a:lnTo>
                  <a:pt x="243879" y="19366"/>
                </a:lnTo>
                <a:cubicBezTo>
                  <a:pt x="243879" y="19300"/>
                  <a:pt x="243978" y="19267"/>
                  <a:pt x="244011" y="19200"/>
                </a:cubicBezTo>
                <a:cubicBezTo>
                  <a:pt x="244023" y="19176"/>
                  <a:pt x="244044" y="19170"/>
                  <a:pt x="244068" y="19170"/>
                </a:cubicBezTo>
                <a:cubicBezTo>
                  <a:pt x="244094" y="19170"/>
                  <a:pt x="244123" y="19177"/>
                  <a:pt x="244145" y="19177"/>
                </a:cubicBezTo>
                <a:cubicBezTo>
                  <a:pt x="244158" y="19177"/>
                  <a:pt x="244169" y="19175"/>
                  <a:pt x="244176" y="19167"/>
                </a:cubicBezTo>
                <a:cubicBezTo>
                  <a:pt x="244210" y="19134"/>
                  <a:pt x="244143" y="19035"/>
                  <a:pt x="244176" y="19002"/>
                </a:cubicBezTo>
                <a:lnTo>
                  <a:pt x="243845" y="19002"/>
                </a:lnTo>
                <a:cubicBezTo>
                  <a:pt x="243779" y="18969"/>
                  <a:pt x="243713" y="18936"/>
                  <a:pt x="243647" y="18903"/>
                </a:cubicBezTo>
                <a:cubicBezTo>
                  <a:pt x="243581" y="18869"/>
                  <a:pt x="243548" y="18803"/>
                  <a:pt x="243481" y="18803"/>
                </a:cubicBezTo>
                <a:cubicBezTo>
                  <a:pt x="243459" y="18792"/>
                  <a:pt x="243437" y="18789"/>
                  <a:pt x="243415" y="18789"/>
                </a:cubicBezTo>
                <a:cubicBezTo>
                  <a:pt x="243371" y="18789"/>
                  <a:pt x="243327" y="18803"/>
                  <a:pt x="243283" y="18803"/>
                </a:cubicBezTo>
                <a:cubicBezTo>
                  <a:pt x="243216" y="18770"/>
                  <a:pt x="243084" y="18638"/>
                  <a:pt x="242952" y="18638"/>
                </a:cubicBezTo>
                <a:cubicBezTo>
                  <a:pt x="242919" y="18621"/>
                  <a:pt x="242894" y="18613"/>
                  <a:pt x="242869" y="18613"/>
                </a:cubicBezTo>
                <a:cubicBezTo>
                  <a:pt x="242844" y="18613"/>
                  <a:pt x="242819" y="18621"/>
                  <a:pt x="242786" y="18638"/>
                </a:cubicBezTo>
                <a:cubicBezTo>
                  <a:pt x="242720" y="18638"/>
                  <a:pt x="242654" y="18671"/>
                  <a:pt x="242587" y="18671"/>
                </a:cubicBezTo>
                <a:lnTo>
                  <a:pt x="242223" y="18671"/>
                </a:lnTo>
                <a:cubicBezTo>
                  <a:pt x="242091" y="18671"/>
                  <a:pt x="241992" y="18638"/>
                  <a:pt x="241892" y="18638"/>
                </a:cubicBezTo>
                <a:cubicBezTo>
                  <a:pt x="241793" y="18605"/>
                  <a:pt x="241727" y="18538"/>
                  <a:pt x="241661" y="18505"/>
                </a:cubicBezTo>
                <a:cubicBezTo>
                  <a:pt x="241640" y="18498"/>
                  <a:pt x="241622" y="18496"/>
                  <a:pt x="241605" y="18496"/>
                </a:cubicBezTo>
                <a:cubicBezTo>
                  <a:pt x="241561" y="18496"/>
                  <a:pt x="241529" y="18515"/>
                  <a:pt x="241484" y="18515"/>
                </a:cubicBezTo>
                <a:cubicBezTo>
                  <a:pt x="241468" y="18515"/>
                  <a:pt x="241450" y="18512"/>
                  <a:pt x="241429" y="18505"/>
                </a:cubicBezTo>
                <a:cubicBezTo>
                  <a:pt x="241363" y="18472"/>
                  <a:pt x="241230" y="18406"/>
                  <a:pt x="241131" y="18373"/>
                </a:cubicBezTo>
                <a:cubicBezTo>
                  <a:pt x="241065" y="18362"/>
                  <a:pt x="241006" y="18358"/>
                  <a:pt x="240949" y="18358"/>
                </a:cubicBezTo>
                <a:cubicBezTo>
                  <a:pt x="240837" y="18358"/>
                  <a:pt x="240734" y="18373"/>
                  <a:pt x="240601" y="18373"/>
                </a:cubicBezTo>
                <a:cubicBezTo>
                  <a:pt x="240469" y="18373"/>
                  <a:pt x="240403" y="18307"/>
                  <a:pt x="240270" y="18307"/>
                </a:cubicBezTo>
                <a:cubicBezTo>
                  <a:pt x="240138" y="18307"/>
                  <a:pt x="240171" y="18274"/>
                  <a:pt x="240105" y="18274"/>
                </a:cubicBezTo>
                <a:cubicBezTo>
                  <a:pt x="240038" y="18274"/>
                  <a:pt x="239972" y="18307"/>
                  <a:pt x="239939" y="18373"/>
                </a:cubicBezTo>
                <a:cubicBezTo>
                  <a:pt x="239906" y="18439"/>
                  <a:pt x="239939" y="18505"/>
                  <a:pt x="239939" y="18538"/>
                </a:cubicBezTo>
                <a:cubicBezTo>
                  <a:pt x="239906" y="18671"/>
                  <a:pt x="239906" y="18770"/>
                  <a:pt x="239906" y="18903"/>
                </a:cubicBezTo>
                <a:lnTo>
                  <a:pt x="239012" y="18903"/>
                </a:lnTo>
                <a:cubicBezTo>
                  <a:pt x="238880" y="18936"/>
                  <a:pt x="238747" y="18936"/>
                  <a:pt x="238648" y="19002"/>
                </a:cubicBezTo>
                <a:cubicBezTo>
                  <a:pt x="238615" y="19035"/>
                  <a:pt x="238615" y="19101"/>
                  <a:pt x="238648" y="19167"/>
                </a:cubicBezTo>
                <a:cubicBezTo>
                  <a:pt x="238648" y="19234"/>
                  <a:pt x="238681" y="19300"/>
                  <a:pt x="238714" y="19366"/>
                </a:cubicBezTo>
                <a:cubicBezTo>
                  <a:pt x="238747" y="19432"/>
                  <a:pt x="238781" y="19498"/>
                  <a:pt x="238847" y="19532"/>
                </a:cubicBezTo>
                <a:cubicBezTo>
                  <a:pt x="238913" y="19565"/>
                  <a:pt x="238946" y="19565"/>
                  <a:pt x="239012" y="19598"/>
                </a:cubicBezTo>
                <a:cubicBezTo>
                  <a:pt x="239029" y="19614"/>
                  <a:pt x="239054" y="19614"/>
                  <a:pt x="239083" y="19614"/>
                </a:cubicBezTo>
                <a:cubicBezTo>
                  <a:pt x="239112" y="19614"/>
                  <a:pt x="239145" y="19614"/>
                  <a:pt x="239178" y="19631"/>
                </a:cubicBezTo>
                <a:cubicBezTo>
                  <a:pt x="239211" y="19664"/>
                  <a:pt x="239211" y="19763"/>
                  <a:pt x="239244" y="19796"/>
                </a:cubicBezTo>
                <a:cubicBezTo>
                  <a:pt x="239277" y="19863"/>
                  <a:pt x="239376" y="19863"/>
                  <a:pt x="239409" y="19929"/>
                </a:cubicBezTo>
                <a:cubicBezTo>
                  <a:pt x="239443" y="19995"/>
                  <a:pt x="239443" y="20028"/>
                  <a:pt x="239443" y="20094"/>
                </a:cubicBezTo>
                <a:cubicBezTo>
                  <a:pt x="239476" y="20160"/>
                  <a:pt x="239476" y="20194"/>
                  <a:pt x="239476" y="20260"/>
                </a:cubicBezTo>
                <a:cubicBezTo>
                  <a:pt x="239476" y="20326"/>
                  <a:pt x="239443" y="20359"/>
                  <a:pt x="239443" y="20425"/>
                </a:cubicBezTo>
                <a:lnTo>
                  <a:pt x="239277" y="20425"/>
                </a:lnTo>
                <a:cubicBezTo>
                  <a:pt x="239178" y="20425"/>
                  <a:pt x="239078" y="20359"/>
                  <a:pt x="238979" y="20326"/>
                </a:cubicBezTo>
                <a:cubicBezTo>
                  <a:pt x="238913" y="20326"/>
                  <a:pt x="238847" y="20293"/>
                  <a:pt x="238814" y="20293"/>
                </a:cubicBezTo>
                <a:lnTo>
                  <a:pt x="238582" y="20293"/>
                </a:lnTo>
                <a:cubicBezTo>
                  <a:pt x="238516" y="20293"/>
                  <a:pt x="238483" y="20260"/>
                  <a:pt x="238449" y="20260"/>
                </a:cubicBezTo>
                <a:cubicBezTo>
                  <a:pt x="238383" y="20227"/>
                  <a:pt x="238350" y="20160"/>
                  <a:pt x="238284" y="20127"/>
                </a:cubicBezTo>
                <a:cubicBezTo>
                  <a:pt x="238218" y="20094"/>
                  <a:pt x="238152" y="20094"/>
                  <a:pt x="238085" y="20094"/>
                </a:cubicBezTo>
                <a:cubicBezTo>
                  <a:pt x="238052" y="20094"/>
                  <a:pt x="238019" y="20127"/>
                  <a:pt x="237953" y="20127"/>
                </a:cubicBezTo>
                <a:cubicBezTo>
                  <a:pt x="237787" y="20127"/>
                  <a:pt x="237688" y="20127"/>
                  <a:pt x="237523" y="20094"/>
                </a:cubicBezTo>
                <a:lnTo>
                  <a:pt x="237523" y="20326"/>
                </a:lnTo>
                <a:lnTo>
                  <a:pt x="237688" y="20425"/>
                </a:lnTo>
                <a:cubicBezTo>
                  <a:pt x="237754" y="20458"/>
                  <a:pt x="237820" y="20458"/>
                  <a:pt x="237854" y="20492"/>
                </a:cubicBezTo>
                <a:cubicBezTo>
                  <a:pt x="237920" y="20525"/>
                  <a:pt x="238019" y="20591"/>
                  <a:pt x="238019" y="20690"/>
                </a:cubicBezTo>
                <a:cubicBezTo>
                  <a:pt x="238019" y="20789"/>
                  <a:pt x="237986" y="20889"/>
                  <a:pt x="237953" y="20988"/>
                </a:cubicBezTo>
                <a:cubicBezTo>
                  <a:pt x="237820" y="20955"/>
                  <a:pt x="237688" y="20889"/>
                  <a:pt x="237589" y="20823"/>
                </a:cubicBezTo>
                <a:lnTo>
                  <a:pt x="237423" y="20690"/>
                </a:lnTo>
                <a:cubicBezTo>
                  <a:pt x="237357" y="20657"/>
                  <a:pt x="237324" y="20591"/>
                  <a:pt x="237258" y="20525"/>
                </a:cubicBezTo>
                <a:cubicBezTo>
                  <a:pt x="237192" y="20492"/>
                  <a:pt x="237125" y="20492"/>
                  <a:pt x="237092" y="20458"/>
                </a:cubicBezTo>
                <a:cubicBezTo>
                  <a:pt x="237059" y="20392"/>
                  <a:pt x="236993" y="20359"/>
                  <a:pt x="236960" y="20293"/>
                </a:cubicBezTo>
                <a:cubicBezTo>
                  <a:pt x="236927" y="20227"/>
                  <a:pt x="236993" y="20160"/>
                  <a:pt x="236960" y="20127"/>
                </a:cubicBezTo>
                <a:cubicBezTo>
                  <a:pt x="236927" y="20094"/>
                  <a:pt x="236860" y="20094"/>
                  <a:pt x="236794" y="20094"/>
                </a:cubicBezTo>
                <a:cubicBezTo>
                  <a:pt x="236745" y="20078"/>
                  <a:pt x="236687" y="20069"/>
                  <a:pt x="236629" y="20069"/>
                </a:cubicBezTo>
                <a:cubicBezTo>
                  <a:pt x="236571" y="20069"/>
                  <a:pt x="236513" y="20078"/>
                  <a:pt x="236463" y="20094"/>
                </a:cubicBezTo>
                <a:lnTo>
                  <a:pt x="236265" y="20094"/>
                </a:lnTo>
                <a:cubicBezTo>
                  <a:pt x="236243" y="20094"/>
                  <a:pt x="236206" y="20080"/>
                  <a:pt x="236164" y="20080"/>
                </a:cubicBezTo>
                <a:cubicBezTo>
                  <a:pt x="236143" y="20080"/>
                  <a:pt x="236121" y="20083"/>
                  <a:pt x="236099" y="20094"/>
                </a:cubicBezTo>
                <a:cubicBezTo>
                  <a:pt x="236066" y="20127"/>
                  <a:pt x="236099" y="20194"/>
                  <a:pt x="236099" y="20260"/>
                </a:cubicBezTo>
                <a:cubicBezTo>
                  <a:pt x="236099" y="20293"/>
                  <a:pt x="236000" y="20326"/>
                  <a:pt x="235934" y="20359"/>
                </a:cubicBezTo>
                <a:cubicBezTo>
                  <a:pt x="235824" y="20469"/>
                  <a:pt x="235691" y="20533"/>
                  <a:pt x="235536" y="20533"/>
                </a:cubicBezTo>
                <a:cubicBezTo>
                  <a:pt x="235504" y="20533"/>
                  <a:pt x="235471" y="20530"/>
                  <a:pt x="235437" y="20525"/>
                </a:cubicBezTo>
                <a:cubicBezTo>
                  <a:pt x="235271" y="20525"/>
                  <a:pt x="235172" y="20425"/>
                  <a:pt x="235040" y="20326"/>
                </a:cubicBezTo>
                <a:cubicBezTo>
                  <a:pt x="234874" y="20326"/>
                  <a:pt x="234742" y="20326"/>
                  <a:pt x="234609" y="20293"/>
                </a:cubicBezTo>
                <a:lnTo>
                  <a:pt x="234444" y="20293"/>
                </a:lnTo>
                <a:cubicBezTo>
                  <a:pt x="234378" y="20260"/>
                  <a:pt x="234411" y="20160"/>
                  <a:pt x="234311" y="20127"/>
                </a:cubicBezTo>
                <a:cubicBezTo>
                  <a:pt x="234278" y="20094"/>
                  <a:pt x="234212" y="20094"/>
                  <a:pt x="234179" y="20094"/>
                </a:cubicBezTo>
                <a:cubicBezTo>
                  <a:pt x="234113" y="20094"/>
                  <a:pt x="234047" y="20094"/>
                  <a:pt x="234014" y="20127"/>
                </a:cubicBezTo>
                <a:cubicBezTo>
                  <a:pt x="233914" y="20127"/>
                  <a:pt x="233947" y="20293"/>
                  <a:pt x="233881" y="20293"/>
                </a:cubicBezTo>
                <a:cubicBezTo>
                  <a:pt x="233682" y="20293"/>
                  <a:pt x="233616" y="20127"/>
                  <a:pt x="233418" y="20127"/>
                </a:cubicBezTo>
                <a:cubicBezTo>
                  <a:pt x="233318" y="20127"/>
                  <a:pt x="233219" y="20160"/>
                  <a:pt x="233186" y="20260"/>
                </a:cubicBezTo>
                <a:cubicBezTo>
                  <a:pt x="233120" y="20359"/>
                  <a:pt x="233219" y="20458"/>
                  <a:pt x="233219" y="20624"/>
                </a:cubicBezTo>
                <a:cubicBezTo>
                  <a:pt x="233219" y="20789"/>
                  <a:pt x="233219" y="20955"/>
                  <a:pt x="233219" y="21087"/>
                </a:cubicBezTo>
                <a:cubicBezTo>
                  <a:pt x="233219" y="21220"/>
                  <a:pt x="233186" y="21319"/>
                  <a:pt x="233186" y="21418"/>
                </a:cubicBezTo>
                <a:lnTo>
                  <a:pt x="232325" y="21418"/>
                </a:lnTo>
                <a:cubicBezTo>
                  <a:pt x="232325" y="21253"/>
                  <a:pt x="232358" y="21087"/>
                  <a:pt x="232259" y="20955"/>
                </a:cubicBezTo>
                <a:cubicBezTo>
                  <a:pt x="232193" y="20889"/>
                  <a:pt x="232160" y="20856"/>
                  <a:pt x="232093" y="20823"/>
                </a:cubicBezTo>
                <a:cubicBezTo>
                  <a:pt x="232027" y="20756"/>
                  <a:pt x="231961" y="20690"/>
                  <a:pt x="231895" y="20657"/>
                </a:cubicBezTo>
                <a:cubicBezTo>
                  <a:pt x="231829" y="20624"/>
                  <a:pt x="231762" y="20624"/>
                  <a:pt x="231729" y="20624"/>
                </a:cubicBezTo>
                <a:cubicBezTo>
                  <a:pt x="231663" y="20591"/>
                  <a:pt x="231630" y="20525"/>
                  <a:pt x="231564" y="20492"/>
                </a:cubicBezTo>
                <a:cubicBezTo>
                  <a:pt x="231498" y="20458"/>
                  <a:pt x="231431" y="20425"/>
                  <a:pt x="231365" y="20359"/>
                </a:cubicBezTo>
                <a:cubicBezTo>
                  <a:pt x="231299" y="20326"/>
                  <a:pt x="231266" y="20260"/>
                  <a:pt x="231200" y="20194"/>
                </a:cubicBezTo>
                <a:cubicBezTo>
                  <a:pt x="231067" y="20094"/>
                  <a:pt x="230902" y="20028"/>
                  <a:pt x="230902" y="19829"/>
                </a:cubicBezTo>
                <a:lnTo>
                  <a:pt x="230902" y="19796"/>
                </a:lnTo>
                <a:cubicBezTo>
                  <a:pt x="230902" y="19763"/>
                  <a:pt x="230935" y="19697"/>
                  <a:pt x="230935" y="19664"/>
                </a:cubicBezTo>
                <a:cubicBezTo>
                  <a:pt x="230935" y="19598"/>
                  <a:pt x="231100" y="19664"/>
                  <a:pt x="231100" y="19565"/>
                </a:cubicBezTo>
                <a:cubicBezTo>
                  <a:pt x="231100" y="19498"/>
                  <a:pt x="231034" y="19432"/>
                  <a:pt x="231034" y="19366"/>
                </a:cubicBezTo>
                <a:lnTo>
                  <a:pt x="231034" y="19035"/>
                </a:lnTo>
                <a:cubicBezTo>
                  <a:pt x="231034" y="18903"/>
                  <a:pt x="231034" y="18803"/>
                  <a:pt x="231034" y="18671"/>
                </a:cubicBezTo>
                <a:cubicBezTo>
                  <a:pt x="231034" y="18538"/>
                  <a:pt x="231001" y="18439"/>
                  <a:pt x="231001" y="18307"/>
                </a:cubicBezTo>
                <a:cubicBezTo>
                  <a:pt x="231001" y="18207"/>
                  <a:pt x="231001" y="18075"/>
                  <a:pt x="231001" y="17976"/>
                </a:cubicBezTo>
                <a:cubicBezTo>
                  <a:pt x="230968" y="17909"/>
                  <a:pt x="230935" y="17876"/>
                  <a:pt x="230902" y="17810"/>
                </a:cubicBezTo>
                <a:cubicBezTo>
                  <a:pt x="230869" y="17744"/>
                  <a:pt x="230802" y="17744"/>
                  <a:pt x="230736" y="17678"/>
                </a:cubicBezTo>
                <a:cubicBezTo>
                  <a:pt x="230670" y="17645"/>
                  <a:pt x="230604" y="17578"/>
                  <a:pt x="230538" y="17545"/>
                </a:cubicBezTo>
                <a:cubicBezTo>
                  <a:pt x="230471" y="17479"/>
                  <a:pt x="230405" y="17479"/>
                  <a:pt x="230339" y="17446"/>
                </a:cubicBezTo>
                <a:cubicBezTo>
                  <a:pt x="230240" y="17413"/>
                  <a:pt x="230140" y="17413"/>
                  <a:pt x="230041" y="17413"/>
                </a:cubicBezTo>
                <a:cubicBezTo>
                  <a:pt x="229942" y="17413"/>
                  <a:pt x="229842" y="17413"/>
                  <a:pt x="229776" y="17479"/>
                </a:cubicBezTo>
                <a:cubicBezTo>
                  <a:pt x="229710" y="17578"/>
                  <a:pt x="229743" y="17611"/>
                  <a:pt x="229677" y="17645"/>
                </a:cubicBezTo>
                <a:cubicBezTo>
                  <a:pt x="229644" y="17711"/>
                  <a:pt x="229677" y="17777"/>
                  <a:pt x="229644" y="17810"/>
                </a:cubicBezTo>
                <a:cubicBezTo>
                  <a:pt x="229611" y="17843"/>
                  <a:pt x="229478" y="17843"/>
                  <a:pt x="229379" y="17843"/>
                </a:cubicBezTo>
                <a:cubicBezTo>
                  <a:pt x="229180" y="17843"/>
                  <a:pt x="229015" y="17843"/>
                  <a:pt x="228915" y="17678"/>
                </a:cubicBezTo>
                <a:cubicBezTo>
                  <a:pt x="228882" y="17645"/>
                  <a:pt x="228915" y="17545"/>
                  <a:pt x="228882" y="17479"/>
                </a:cubicBezTo>
                <a:cubicBezTo>
                  <a:pt x="228816" y="17413"/>
                  <a:pt x="228783" y="17380"/>
                  <a:pt x="228717" y="17314"/>
                </a:cubicBezTo>
                <a:cubicBezTo>
                  <a:pt x="228651" y="17280"/>
                  <a:pt x="228651" y="17181"/>
                  <a:pt x="228584" y="17181"/>
                </a:cubicBezTo>
                <a:cubicBezTo>
                  <a:pt x="228551" y="17165"/>
                  <a:pt x="228526" y="17156"/>
                  <a:pt x="228502" y="17156"/>
                </a:cubicBezTo>
                <a:cubicBezTo>
                  <a:pt x="228477" y="17156"/>
                  <a:pt x="228452" y="17165"/>
                  <a:pt x="228419" y="17181"/>
                </a:cubicBezTo>
                <a:cubicBezTo>
                  <a:pt x="228286" y="17148"/>
                  <a:pt x="228154" y="17181"/>
                  <a:pt x="228022" y="17115"/>
                </a:cubicBezTo>
                <a:cubicBezTo>
                  <a:pt x="227922" y="17082"/>
                  <a:pt x="227955" y="17016"/>
                  <a:pt x="227889" y="16949"/>
                </a:cubicBezTo>
                <a:cubicBezTo>
                  <a:pt x="227808" y="16868"/>
                  <a:pt x="227681" y="16808"/>
                  <a:pt x="227546" y="16808"/>
                </a:cubicBezTo>
                <a:cubicBezTo>
                  <a:pt x="227518" y="16808"/>
                  <a:pt x="227488" y="16811"/>
                  <a:pt x="227459" y="16817"/>
                </a:cubicBezTo>
                <a:cubicBezTo>
                  <a:pt x="227360" y="16817"/>
                  <a:pt x="227260" y="16817"/>
                  <a:pt x="227194" y="16883"/>
                </a:cubicBezTo>
                <a:cubicBezTo>
                  <a:pt x="227128" y="16916"/>
                  <a:pt x="227062" y="16916"/>
                  <a:pt x="226995" y="16949"/>
                </a:cubicBezTo>
                <a:cubicBezTo>
                  <a:pt x="226896" y="17016"/>
                  <a:pt x="226863" y="17049"/>
                  <a:pt x="226797" y="17082"/>
                </a:cubicBezTo>
                <a:lnTo>
                  <a:pt x="226565" y="17181"/>
                </a:lnTo>
                <a:cubicBezTo>
                  <a:pt x="226499" y="17214"/>
                  <a:pt x="226433" y="17280"/>
                  <a:pt x="226366" y="17314"/>
                </a:cubicBezTo>
                <a:lnTo>
                  <a:pt x="226532" y="17645"/>
                </a:lnTo>
                <a:cubicBezTo>
                  <a:pt x="226565" y="17711"/>
                  <a:pt x="226598" y="17777"/>
                  <a:pt x="226664" y="17810"/>
                </a:cubicBezTo>
                <a:cubicBezTo>
                  <a:pt x="226697" y="17876"/>
                  <a:pt x="226764" y="17909"/>
                  <a:pt x="226797" y="17976"/>
                </a:cubicBezTo>
                <a:cubicBezTo>
                  <a:pt x="226797" y="18042"/>
                  <a:pt x="226797" y="18108"/>
                  <a:pt x="226830" y="18174"/>
                </a:cubicBezTo>
                <a:cubicBezTo>
                  <a:pt x="226830" y="18274"/>
                  <a:pt x="226797" y="18307"/>
                  <a:pt x="226797" y="18373"/>
                </a:cubicBezTo>
                <a:lnTo>
                  <a:pt x="225737" y="18373"/>
                </a:lnTo>
                <a:cubicBezTo>
                  <a:pt x="225638" y="18373"/>
                  <a:pt x="225605" y="18439"/>
                  <a:pt x="225506" y="18472"/>
                </a:cubicBezTo>
                <a:cubicBezTo>
                  <a:pt x="225373" y="18538"/>
                  <a:pt x="225208" y="18571"/>
                  <a:pt x="225042" y="18605"/>
                </a:cubicBezTo>
                <a:cubicBezTo>
                  <a:pt x="224877" y="18571"/>
                  <a:pt x="224711" y="18538"/>
                  <a:pt x="224579" y="18472"/>
                </a:cubicBezTo>
                <a:cubicBezTo>
                  <a:pt x="224513" y="18406"/>
                  <a:pt x="224413" y="18373"/>
                  <a:pt x="224347" y="18340"/>
                </a:cubicBezTo>
                <a:cubicBezTo>
                  <a:pt x="224215" y="18307"/>
                  <a:pt x="224115" y="18307"/>
                  <a:pt x="223983" y="18274"/>
                </a:cubicBezTo>
                <a:cubicBezTo>
                  <a:pt x="223851" y="18207"/>
                  <a:pt x="223884" y="18141"/>
                  <a:pt x="223817" y="18108"/>
                </a:cubicBezTo>
                <a:cubicBezTo>
                  <a:pt x="223751" y="18042"/>
                  <a:pt x="223652" y="18009"/>
                  <a:pt x="223553" y="18009"/>
                </a:cubicBezTo>
                <a:cubicBezTo>
                  <a:pt x="223486" y="18009"/>
                  <a:pt x="223453" y="18075"/>
                  <a:pt x="223420" y="18108"/>
                </a:cubicBezTo>
                <a:cubicBezTo>
                  <a:pt x="223354" y="18108"/>
                  <a:pt x="223321" y="18274"/>
                  <a:pt x="223255" y="18274"/>
                </a:cubicBezTo>
                <a:cubicBezTo>
                  <a:pt x="223155" y="18274"/>
                  <a:pt x="223056" y="18207"/>
                  <a:pt x="222990" y="18141"/>
                </a:cubicBezTo>
                <a:cubicBezTo>
                  <a:pt x="222957" y="18042"/>
                  <a:pt x="222924" y="17909"/>
                  <a:pt x="222957" y="17810"/>
                </a:cubicBezTo>
                <a:lnTo>
                  <a:pt x="222957" y="17479"/>
                </a:lnTo>
                <a:cubicBezTo>
                  <a:pt x="222890" y="17446"/>
                  <a:pt x="222824" y="17380"/>
                  <a:pt x="222758" y="17314"/>
                </a:cubicBezTo>
                <a:cubicBezTo>
                  <a:pt x="222692" y="17314"/>
                  <a:pt x="222659" y="17214"/>
                  <a:pt x="222593" y="17214"/>
                </a:cubicBezTo>
                <a:lnTo>
                  <a:pt x="222427" y="17214"/>
                </a:lnTo>
                <a:cubicBezTo>
                  <a:pt x="222361" y="17214"/>
                  <a:pt x="222328" y="17148"/>
                  <a:pt x="222262" y="17148"/>
                </a:cubicBezTo>
                <a:cubicBezTo>
                  <a:pt x="222195" y="17148"/>
                  <a:pt x="222162" y="17214"/>
                  <a:pt x="222096" y="17247"/>
                </a:cubicBezTo>
                <a:cubicBezTo>
                  <a:pt x="222030" y="17280"/>
                  <a:pt x="222063" y="17413"/>
                  <a:pt x="221997" y="17413"/>
                </a:cubicBezTo>
                <a:cubicBezTo>
                  <a:pt x="221897" y="17413"/>
                  <a:pt x="221798" y="17380"/>
                  <a:pt x="221699" y="17380"/>
                </a:cubicBezTo>
                <a:lnTo>
                  <a:pt x="221533" y="17380"/>
                </a:lnTo>
                <a:cubicBezTo>
                  <a:pt x="221467" y="17380"/>
                  <a:pt x="221434" y="17280"/>
                  <a:pt x="221368" y="17280"/>
                </a:cubicBezTo>
                <a:lnTo>
                  <a:pt x="220573" y="17280"/>
                </a:lnTo>
                <a:lnTo>
                  <a:pt x="220242" y="17380"/>
                </a:lnTo>
                <a:cubicBezTo>
                  <a:pt x="220066" y="17380"/>
                  <a:pt x="219994" y="17275"/>
                  <a:pt x="219864" y="17275"/>
                </a:cubicBezTo>
                <a:cubicBezTo>
                  <a:pt x="219847" y="17275"/>
                  <a:pt x="219830" y="17277"/>
                  <a:pt x="219812" y="17280"/>
                </a:cubicBezTo>
                <a:lnTo>
                  <a:pt x="219646" y="17280"/>
                </a:lnTo>
                <a:cubicBezTo>
                  <a:pt x="219580" y="17280"/>
                  <a:pt x="219646" y="17413"/>
                  <a:pt x="219580" y="17446"/>
                </a:cubicBezTo>
                <a:cubicBezTo>
                  <a:pt x="219569" y="17457"/>
                  <a:pt x="219551" y="17461"/>
                  <a:pt x="219526" y="17461"/>
                </a:cubicBezTo>
                <a:cubicBezTo>
                  <a:pt x="219477" y="17461"/>
                  <a:pt x="219404" y="17446"/>
                  <a:pt x="219315" y="17446"/>
                </a:cubicBezTo>
                <a:lnTo>
                  <a:pt x="219084" y="17446"/>
                </a:lnTo>
                <a:cubicBezTo>
                  <a:pt x="219017" y="17446"/>
                  <a:pt x="218984" y="17413"/>
                  <a:pt x="218918" y="17413"/>
                </a:cubicBezTo>
                <a:lnTo>
                  <a:pt x="218719" y="17413"/>
                </a:lnTo>
                <a:cubicBezTo>
                  <a:pt x="218719" y="17314"/>
                  <a:pt x="218752" y="17247"/>
                  <a:pt x="218752" y="17115"/>
                </a:cubicBezTo>
                <a:cubicBezTo>
                  <a:pt x="218752" y="17049"/>
                  <a:pt x="218686" y="17016"/>
                  <a:pt x="218686" y="16949"/>
                </a:cubicBezTo>
                <a:cubicBezTo>
                  <a:pt x="218686" y="16916"/>
                  <a:pt x="218719" y="16850"/>
                  <a:pt x="218719" y="16784"/>
                </a:cubicBezTo>
                <a:lnTo>
                  <a:pt x="218455" y="16751"/>
                </a:lnTo>
                <a:cubicBezTo>
                  <a:pt x="218421" y="16767"/>
                  <a:pt x="218388" y="16767"/>
                  <a:pt x="218359" y="16767"/>
                </a:cubicBezTo>
                <a:cubicBezTo>
                  <a:pt x="218330" y="16767"/>
                  <a:pt x="218306" y="16767"/>
                  <a:pt x="218289" y="16784"/>
                </a:cubicBezTo>
                <a:cubicBezTo>
                  <a:pt x="218256" y="16850"/>
                  <a:pt x="218256" y="16916"/>
                  <a:pt x="218223" y="16949"/>
                </a:cubicBezTo>
                <a:cubicBezTo>
                  <a:pt x="218123" y="17082"/>
                  <a:pt x="217958" y="17148"/>
                  <a:pt x="217792" y="17148"/>
                </a:cubicBezTo>
                <a:cubicBezTo>
                  <a:pt x="217773" y="17158"/>
                  <a:pt x="217751" y="17162"/>
                  <a:pt x="217727" y="17162"/>
                </a:cubicBezTo>
                <a:cubicBezTo>
                  <a:pt x="217671" y="17162"/>
                  <a:pt x="217608" y="17138"/>
                  <a:pt x="217561" y="17115"/>
                </a:cubicBezTo>
                <a:cubicBezTo>
                  <a:pt x="217461" y="17082"/>
                  <a:pt x="217461" y="17016"/>
                  <a:pt x="217395" y="16949"/>
                </a:cubicBezTo>
                <a:lnTo>
                  <a:pt x="217428" y="16784"/>
                </a:lnTo>
                <a:lnTo>
                  <a:pt x="217759" y="16784"/>
                </a:lnTo>
                <a:cubicBezTo>
                  <a:pt x="217792" y="16800"/>
                  <a:pt x="217817" y="16809"/>
                  <a:pt x="217842" y="16809"/>
                </a:cubicBezTo>
                <a:cubicBezTo>
                  <a:pt x="217867" y="16809"/>
                  <a:pt x="217892" y="16800"/>
                  <a:pt x="217925" y="16784"/>
                </a:cubicBezTo>
                <a:cubicBezTo>
                  <a:pt x="217991" y="16751"/>
                  <a:pt x="218024" y="16718"/>
                  <a:pt x="218090" y="16685"/>
                </a:cubicBezTo>
                <a:cubicBezTo>
                  <a:pt x="218123" y="16651"/>
                  <a:pt x="218123" y="16552"/>
                  <a:pt x="218157" y="16519"/>
                </a:cubicBezTo>
                <a:cubicBezTo>
                  <a:pt x="218223" y="16486"/>
                  <a:pt x="218289" y="16486"/>
                  <a:pt x="218322" y="16486"/>
                </a:cubicBezTo>
                <a:lnTo>
                  <a:pt x="218488" y="16387"/>
                </a:lnTo>
                <a:cubicBezTo>
                  <a:pt x="218587" y="16320"/>
                  <a:pt x="218620" y="16254"/>
                  <a:pt x="218620" y="16155"/>
                </a:cubicBezTo>
                <a:lnTo>
                  <a:pt x="218620" y="16056"/>
                </a:lnTo>
                <a:cubicBezTo>
                  <a:pt x="218587" y="16022"/>
                  <a:pt x="218587" y="15956"/>
                  <a:pt x="218521" y="15890"/>
                </a:cubicBezTo>
                <a:cubicBezTo>
                  <a:pt x="218499" y="15879"/>
                  <a:pt x="218477" y="15875"/>
                  <a:pt x="218453" y="15875"/>
                </a:cubicBezTo>
                <a:cubicBezTo>
                  <a:pt x="218407" y="15875"/>
                  <a:pt x="218355" y="15890"/>
                  <a:pt x="218289" y="15890"/>
                </a:cubicBezTo>
                <a:cubicBezTo>
                  <a:pt x="218157" y="15890"/>
                  <a:pt x="218024" y="15890"/>
                  <a:pt x="217859" y="15956"/>
                </a:cubicBezTo>
                <a:cubicBezTo>
                  <a:pt x="217792" y="15956"/>
                  <a:pt x="217759" y="16022"/>
                  <a:pt x="217726" y="16056"/>
                </a:cubicBezTo>
                <a:cubicBezTo>
                  <a:pt x="217660" y="16089"/>
                  <a:pt x="217594" y="16122"/>
                  <a:pt x="217561" y="16155"/>
                </a:cubicBezTo>
                <a:cubicBezTo>
                  <a:pt x="217495" y="16188"/>
                  <a:pt x="217495" y="16287"/>
                  <a:pt x="217461" y="16354"/>
                </a:cubicBezTo>
                <a:cubicBezTo>
                  <a:pt x="217428" y="16420"/>
                  <a:pt x="217395" y="16453"/>
                  <a:pt x="217329" y="16519"/>
                </a:cubicBezTo>
                <a:cubicBezTo>
                  <a:pt x="217296" y="16552"/>
                  <a:pt x="217230" y="16585"/>
                  <a:pt x="217197" y="16618"/>
                </a:cubicBezTo>
                <a:cubicBezTo>
                  <a:pt x="217097" y="16685"/>
                  <a:pt x="217064" y="16784"/>
                  <a:pt x="216965" y="16784"/>
                </a:cubicBezTo>
                <a:lnTo>
                  <a:pt x="215972" y="16784"/>
                </a:lnTo>
                <a:lnTo>
                  <a:pt x="215806" y="16883"/>
                </a:lnTo>
                <a:cubicBezTo>
                  <a:pt x="215806" y="16949"/>
                  <a:pt x="215806" y="16982"/>
                  <a:pt x="215839" y="17049"/>
                </a:cubicBezTo>
                <a:cubicBezTo>
                  <a:pt x="215872" y="17148"/>
                  <a:pt x="215972" y="17181"/>
                  <a:pt x="215972" y="17280"/>
                </a:cubicBezTo>
                <a:lnTo>
                  <a:pt x="215972" y="17380"/>
                </a:lnTo>
                <a:cubicBezTo>
                  <a:pt x="215939" y="17413"/>
                  <a:pt x="215839" y="17413"/>
                  <a:pt x="215806" y="17446"/>
                </a:cubicBezTo>
                <a:cubicBezTo>
                  <a:pt x="215740" y="17479"/>
                  <a:pt x="215740" y="17578"/>
                  <a:pt x="215674" y="17611"/>
                </a:cubicBezTo>
                <a:cubicBezTo>
                  <a:pt x="215627" y="17635"/>
                  <a:pt x="215564" y="17658"/>
                  <a:pt x="215495" y="17658"/>
                </a:cubicBezTo>
                <a:cubicBezTo>
                  <a:pt x="215467" y="17658"/>
                  <a:pt x="215438" y="17654"/>
                  <a:pt x="215409" y="17645"/>
                </a:cubicBezTo>
                <a:lnTo>
                  <a:pt x="215310" y="17645"/>
                </a:lnTo>
                <a:cubicBezTo>
                  <a:pt x="215243" y="17645"/>
                  <a:pt x="215210" y="17611"/>
                  <a:pt x="215144" y="17611"/>
                </a:cubicBezTo>
                <a:lnTo>
                  <a:pt x="214813" y="17611"/>
                </a:lnTo>
                <a:cubicBezTo>
                  <a:pt x="214747" y="17611"/>
                  <a:pt x="214681" y="17645"/>
                  <a:pt x="214614" y="17678"/>
                </a:cubicBezTo>
                <a:cubicBezTo>
                  <a:pt x="214548" y="17711"/>
                  <a:pt x="214515" y="17810"/>
                  <a:pt x="214449" y="17810"/>
                </a:cubicBezTo>
                <a:lnTo>
                  <a:pt x="213820" y="17810"/>
                </a:lnTo>
                <a:cubicBezTo>
                  <a:pt x="213654" y="17810"/>
                  <a:pt x="213588" y="17909"/>
                  <a:pt x="213423" y="17909"/>
                </a:cubicBezTo>
                <a:lnTo>
                  <a:pt x="213356" y="17909"/>
                </a:lnTo>
                <a:cubicBezTo>
                  <a:pt x="213323" y="17909"/>
                  <a:pt x="213290" y="17843"/>
                  <a:pt x="213257" y="17843"/>
                </a:cubicBezTo>
                <a:cubicBezTo>
                  <a:pt x="213356" y="17843"/>
                  <a:pt x="213423" y="17843"/>
                  <a:pt x="213522" y="17810"/>
                </a:cubicBezTo>
                <a:cubicBezTo>
                  <a:pt x="213588" y="17777"/>
                  <a:pt x="213588" y="17711"/>
                  <a:pt x="213621" y="17645"/>
                </a:cubicBezTo>
                <a:cubicBezTo>
                  <a:pt x="213688" y="17611"/>
                  <a:pt x="213721" y="17578"/>
                  <a:pt x="213787" y="17512"/>
                </a:cubicBezTo>
                <a:cubicBezTo>
                  <a:pt x="213853" y="17479"/>
                  <a:pt x="213853" y="17413"/>
                  <a:pt x="213919" y="17380"/>
                </a:cubicBezTo>
                <a:cubicBezTo>
                  <a:pt x="213952" y="17347"/>
                  <a:pt x="214019" y="17314"/>
                  <a:pt x="214085" y="17280"/>
                </a:cubicBezTo>
                <a:cubicBezTo>
                  <a:pt x="214106" y="17273"/>
                  <a:pt x="214127" y="17271"/>
                  <a:pt x="214148" y="17271"/>
                </a:cubicBezTo>
                <a:cubicBezTo>
                  <a:pt x="214205" y="17271"/>
                  <a:pt x="214262" y="17290"/>
                  <a:pt x="214320" y="17290"/>
                </a:cubicBezTo>
                <a:cubicBezTo>
                  <a:pt x="214341" y="17290"/>
                  <a:pt x="214362" y="17287"/>
                  <a:pt x="214383" y="17280"/>
                </a:cubicBezTo>
                <a:cubicBezTo>
                  <a:pt x="214411" y="17273"/>
                  <a:pt x="214433" y="17271"/>
                  <a:pt x="214450" y="17271"/>
                </a:cubicBezTo>
                <a:cubicBezTo>
                  <a:pt x="214499" y="17271"/>
                  <a:pt x="214515" y="17290"/>
                  <a:pt x="214530" y="17290"/>
                </a:cubicBezTo>
                <a:cubicBezTo>
                  <a:pt x="214536" y="17290"/>
                  <a:pt x="214541" y="17287"/>
                  <a:pt x="214548" y="17280"/>
                </a:cubicBezTo>
                <a:cubicBezTo>
                  <a:pt x="214614" y="17247"/>
                  <a:pt x="214581" y="17148"/>
                  <a:pt x="214648" y="17115"/>
                </a:cubicBezTo>
                <a:cubicBezTo>
                  <a:pt x="214714" y="17082"/>
                  <a:pt x="214747" y="17049"/>
                  <a:pt x="214813" y="17016"/>
                </a:cubicBezTo>
                <a:cubicBezTo>
                  <a:pt x="214912" y="16883"/>
                  <a:pt x="215045" y="16883"/>
                  <a:pt x="215144" y="16751"/>
                </a:cubicBezTo>
                <a:cubicBezTo>
                  <a:pt x="215210" y="16651"/>
                  <a:pt x="215243" y="16519"/>
                  <a:pt x="215343" y="16420"/>
                </a:cubicBezTo>
                <a:cubicBezTo>
                  <a:pt x="215442" y="16387"/>
                  <a:pt x="215541" y="16354"/>
                  <a:pt x="215674" y="16354"/>
                </a:cubicBezTo>
                <a:lnTo>
                  <a:pt x="215839" y="16354"/>
                </a:lnTo>
                <a:cubicBezTo>
                  <a:pt x="215872" y="16354"/>
                  <a:pt x="215939" y="16320"/>
                  <a:pt x="215972" y="16320"/>
                </a:cubicBezTo>
                <a:cubicBezTo>
                  <a:pt x="216005" y="16329"/>
                  <a:pt x="216038" y="16333"/>
                  <a:pt x="216070" y="16333"/>
                </a:cubicBezTo>
                <a:cubicBezTo>
                  <a:pt x="216166" y="16333"/>
                  <a:pt x="216253" y="16296"/>
                  <a:pt x="216303" y="16221"/>
                </a:cubicBezTo>
                <a:cubicBezTo>
                  <a:pt x="216336" y="16188"/>
                  <a:pt x="216303" y="16089"/>
                  <a:pt x="216336" y="16056"/>
                </a:cubicBezTo>
                <a:cubicBezTo>
                  <a:pt x="216369" y="16022"/>
                  <a:pt x="216435" y="15956"/>
                  <a:pt x="216468" y="15890"/>
                </a:cubicBezTo>
                <a:cubicBezTo>
                  <a:pt x="216568" y="15857"/>
                  <a:pt x="216700" y="15824"/>
                  <a:pt x="216799" y="15824"/>
                </a:cubicBezTo>
                <a:lnTo>
                  <a:pt x="216965" y="15824"/>
                </a:lnTo>
                <a:cubicBezTo>
                  <a:pt x="217031" y="15824"/>
                  <a:pt x="217064" y="15791"/>
                  <a:pt x="217130" y="15791"/>
                </a:cubicBezTo>
                <a:lnTo>
                  <a:pt x="217329" y="15791"/>
                </a:lnTo>
                <a:lnTo>
                  <a:pt x="217495" y="15725"/>
                </a:lnTo>
                <a:cubicBezTo>
                  <a:pt x="217561" y="15725"/>
                  <a:pt x="217594" y="15658"/>
                  <a:pt x="217660" y="15625"/>
                </a:cubicBezTo>
                <a:cubicBezTo>
                  <a:pt x="217726" y="15559"/>
                  <a:pt x="217792" y="15559"/>
                  <a:pt x="217826" y="15493"/>
                </a:cubicBezTo>
                <a:cubicBezTo>
                  <a:pt x="217826" y="15427"/>
                  <a:pt x="217826" y="15393"/>
                  <a:pt x="217826" y="15327"/>
                </a:cubicBezTo>
                <a:cubicBezTo>
                  <a:pt x="217859" y="15228"/>
                  <a:pt x="217892" y="15129"/>
                  <a:pt x="217892" y="14996"/>
                </a:cubicBezTo>
                <a:lnTo>
                  <a:pt x="218719" y="14996"/>
                </a:lnTo>
                <a:cubicBezTo>
                  <a:pt x="218719" y="14930"/>
                  <a:pt x="218752" y="14864"/>
                  <a:pt x="218786" y="14765"/>
                </a:cubicBezTo>
                <a:cubicBezTo>
                  <a:pt x="218786" y="14665"/>
                  <a:pt x="218752" y="14665"/>
                  <a:pt x="218786" y="14599"/>
                </a:cubicBezTo>
                <a:cubicBezTo>
                  <a:pt x="218786" y="14533"/>
                  <a:pt x="218819" y="14500"/>
                  <a:pt x="218852" y="14433"/>
                </a:cubicBezTo>
                <a:cubicBezTo>
                  <a:pt x="218859" y="14426"/>
                  <a:pt x="218869" y="14424"/>
                  <a:pt x="218880" y="14424"/>
                </a:cubicBezTo>
                <a:cubicBezTo>
                  <a:pt x="218912" y="14424"/>
                  <a:pt x="218957" y="14443"/>
                  <a:pt x="218989" y="14443"/>
                </a:cubicBezTo>
                <a:cubicBezTo>
                  <a:pt x="219000" y="14443"/>
                  <a:pt x="219010" y="14440"/>
                  <a:pt x="219017" y="14433"/>
                </a:cubicBezTo>
                <a:cubicBezTo>
                  <a:pt x="219050" y="14400"/>
                  <a:pt x="219084" y="14334"/>
                  <a:pt x="219084" y="14268"/>
                </a:cubicBezTo>
                <a:cubicBezTo>
                  <a:pt x="219084" y="14235"/>
                  <a:pt x="219084" y="14169"/>
                  <a:pt x="219050" y="14102"/>
                </a:cubicBezTo>
                <a:cubicBezTo>
                  <a:pt x="219050" y="14069"/>
                  <a:pt x="219050" y="14003"/>
                  <a:pt x="219017" y="13970"/>
                </a:cubicBezTo>
                <a:cubicBezTo>
                  <a:pt x="219001" y="13937"/>
                  <a:pt x="218968" y="13937"/>
                  <a:pt x="218935" y="13937"/>
                </a:cubicBezTo>
                <a:cubicBezTo>
                  <a:pt x="218901" y="13937"/>
                  <a:pt x="218868" y="13937"/>
                  <a:pt x="218852" y="13904"/>
                </a:cubicBezTo>
                <a:cubicBezTo>
                  <a:pt x="218819" y="13871"/>
                  <a:pt x="218852" y="13771"/>
                  <a:pt x="218852" y="13738"/>
                </a:cubicBezTo>
                <a:cubicBezTo>
                  <a:pt x="218852" y="13705"/>
                  <a:pt x="218786" y="13639"/>
                  <a:pt x="218786" y="13573"/>
                </a:cubicBezTo>
                <a:cubicBezTo>
                  <a:pt x="218781" y="13568"/>
                  <a:pt x="218773" y="13566"/>
                  <a:pt x="218765" y="13566"/>
                </a:cubicBezTo>
                <a:cubicBezTo>
                  <a:pt x="218731" y="13566"/>
                  <a:pt x="218674" y="13596"/>
                  <a:pt x="218643" y="13596"/>
                </a:cubicBezTo>
                <a:cubicBezTo>
                  <a:pt x="218629" y="13596"/>
                  <a:pt x="218620" y="13590"/>
                  <a:pt x="218620" y="13573"/>
                </a:cubicBezTo>
                <a:cubicBezTo>
                  <a:pt x="218587" y="13540"/>
                  <a:pt x="218620" y="13473"/>
                  <a:pt x="218620" y="13440"/>
                </a:cubicBezTo>
                <a:cubicBezTo>
                  <a:pt x="218587" y="13341"/>
                  <a:pt x="218554" y="13275"/>
                  <a:pt x="218521" y="13209"/>
                </a:cubicBezTo>
                <a:cubicBezTo>
                  <a:pt x="218488" y="13142"/>
                  <a:pt x="218388" y="13076"/>
                  <a:pt x="218322" y="13043"/>
                </a:cubicBezTo>
                <a:cubicBezTo>
                  <a:pt x="218256" y="13043"/>
                  <a:pt x="218223" y="12944"/>
                  <a:pt x="218157" y="12944"/>
                </a:cubicBezTo>
                <a:lnTo>
                  <a:pt x="217958" y="12944"/>
                </a:lnTo>
                <a:cubicBezTo>
                  <a:pt x="217892" y="12911"/>
                  <a:pt x="217859" y="12911"/>
                  <a:pt x="217792" y="12911"/>
                </a:cubicBezTo>
                <a:cubicBezTo>
                  <a:pt x="217792" y="12745"/>
                  <a:pt x="217792" y="12580"/>
                  <a:pt x="217792" y="12414"/>
                </a:cubicBezTo>
                <a:lnTo>
                  <a:pt x="216601" y="12414"/>
                </a:lnTo>
                <a:cubicBezTo>
                  <a:pt x="216501" y="12381"/>
                  <a:pt x="216369" y="12348"/>
                  <a:pt x="216270" y="12315"/>
                </a:cubicBezTo>
                <a:cubicBezTo>
                  <a:pt x="216137" y="12315"/>
                  <a:pt x="216038" y="12282"/>
                  <a:pt x="215906" y="12282"/>
                </a:cubicBezTo>
                <a:lnTo>
                  <a:pt x="215740" y="12282"/>
                </a:lnTo>
                <a:cubicBezTo>
                  <a:pt x="215674" y="12315"/>
                  <a:pt x="215641" y="12315"/>
                  <a:pt x="215574" y="12348"/>
                </a:cubicBezTo>
                <a:cubicBezTo>
                  <a:pt x="215508" y="12381"/>
                  <a:pt x="215508" y="12480"/>
                  <a:pt x="215442" y="12513"/>
                </a:cubicBezTo>
                <a:cubicBezTo>
                  <a:pt x="215409" y="12547"/>
                  <a:pt x="215384" y="12547"/>
                  <a:pt x="215359" y="12547"/>
                </a:cubicBezTo>
                <a:cubicBezTo>
                  <a:pt x="215334" y="12547"/>
                  <a:pt x="215310" y="12547"/>
                  <a:pt x="215277" y="12580"/>
                </a:cubicBezTo>
                <a:cubicBezTo>
                  <a:pt x="215210" y="12447"/>
                  <a:pt x="215111" y="12381"/>
                  <a:pt x="215012" y="12282"/>
                </a:cubicBezTo>
                <a:cubicBezTo>
                  <a:pt x="214945" y="12249"/>
                  <a:pt x="214912" y="12249"/>
                  <a:pt x="214846" y="12249"/>
                </a:cubicBezTo>
                <a:cubicBezTo>
                  <a:pt x="214747" y="12215"/>
                  <a:pt x="214681" y="12215"/>
                  <a:pt x="214581" y="12215"/>
                </a:cubicBezTo>
                <a:cubicBezTo>
                  <a:pt x="214515" y="12215"/>
                  <a:pt x="214449" y="12215"/>
                  <a:pt x="214350" y="12249"/>
                </a:cubicBezTo>
                <a:lnTo>
                  <a:pt x="214350" y="12745"/>
                </a:lnTo>
                <a:lnTo>
                  <a:pt x="213820" y="12745"/>
                </a:lnTo>
                <a:lnTo>
                  <a:pt x="213654" y="12613"/>
                </a:lnTo>
                <a:cubicBezTo>
                  <a:pt x="213721" y="12547"/>
                  <a:pt x="213688" y="12480"/>
                  <a:pt x="213754" y="12447"/>
                </a:cubicBezTo>
                <a:cubicBezTo>
                  <a:pt x="213770" y="12431"/>
                  <a:pt x="213803" y="12431"/>
                  <a:pt x="213836" y="12431"/>
                </a:cubicBezTo>
                <a:cubicBezTo>
                  <a:pt x="213870" y="12431"/>
                  <a:pt x="213903" y="12431"/>
                  <a:pt x="213919" y="12414"/>
                </a:cubicBezTo>
                <a:cubicBezTo>
                  <a:pt x="213985" y="12315"/>
                  <a:pt x="214052" y="12215"/>
                  <a:pt x="214085" y="12083"/>
                </a:cubicBezTo>
                <a:cubicBezTo>
                  <a:pt x="214085" y="12017"/>
                  <a:pt x="214019" y="11984"/>
                  <a:pt x="214019" y="11918"/>
                </a:cubicBezTo>
                <a:lnTo>
                  <a:pt x="213158" y="11918"/>
                </a:lnTo>
                <a:cubicBezTo>
                  <a:pt x="213025" y="11918"/>
                  <a:pt x="212959" y="11851"/>
                  <a:pt x="212827" y="11818"/>
                </a:cubicBezTo>
                <a:lnTo>
                  <a:pt x="212396" y="11818"/>
                </a:lnTo>
                <a:cubicBezTo>
                  <a:pt x="212330" y="11818"/>
                  <a:pt x="212297" y="11785"/>
                  <a:pt x="212231" y="11785"/>
                </a:cubicBezTo>
                <a:cubicBezTo>
                  <a:pt x="212264" y="11752"/>
                  <a:pt x="212297" y="11686"/>
                  <a:pt x="212330" y="11620"/>
                </a:cubicBezTo>
                <a:cubicBezTo>
                  <a:pt x="212396" y="11520"/>
                  <a:pt x="212496" y="11421"/>
                  <a:pt x="212595" y="11355"/>
                </a:cubicBezTo>
                <a:cubicBezTo>
                  <a:pt x="212617" y="11344"/>
                  <a:pt x="212639" y="11340"/>
                  <a:pt x="212660" y="11340"/>
                </a:cubicBezTo>
                <a:cubicBezTo>
                  <a:pt x="212702" y="11340"/>
                  <a:pt x="212739" y="11355"/>
                  <a:pt x="212761" y="11355"/>
                </a:cubicBezTo>
                <a:cubicBezTo>
                  <a:pt x="212827" y="11355"/>
                  <a:pt x="212860" y="11255"/>
                  <a:pt x="212926" y="11222"/>
                </a:cubicBezTo>
                <a:lnTo>
                  <a:pt x="212926" y="10891"/>
                </a:lnTo>
                <a:close/>
                <a:moveTo>
                  <a:pt x="206140" y="87329"/>
                </a:moveTo>
                <a:cubicBezTo>
                  <a:pt x="206140" y="87362"/>
                  <a:pt x="206074" y="87395"/>
                  <a:pt x="206040" y="87461"/>
                </a:cubicBezTo>
                <a:cubicBezTo>
                  <a:pt x="206040" y="87492"/>
                  <a:pt x="206040" y="87516"/>
                  <a:pt x="206040" y="87536"/>
                </a:cubicBezTo>
                <a:lnTo>
                  <a:pt x="206040" y="87536"/>
                </a:lnTo>
                <a:cubicBezTo>
                  <a:pt x="206029" y="87512"/>
                  <a:pt x="206018" y="87487"/>
                  <a:pt x="206007" y="87461"/>
                </a:cubicBezTo>
                <a:lnTo>
                  <a:pt x="206007" y="87461"/>
                </a:lnTo>
                <a:lnTo>
                  <a:pt x="206040" y="87627"/>
                </a:lnTo>
                <a:cubicBezTo>
                  <a:pt x="206040" y="87604"/>
                  <a:pt x="206040" y="87581"/>
                  <a:pt x="206040" y="87536"/>
                </a:cubicBezTo>
                <a:lnTo>
                  <a:pt x="206040" y="87536"/>
                </a:lnTo>
                <a:cubicBezTo>
                  <a:pt x="206105" y="87667"/>
                  <a:pt x="206193" y="87775"/>
                  <a:pt x="206305" y="87859"/>
                </a:cubicBezTo>
                <a:cubicBezTo>
                  <a:pt x="206372" y="87892"/>
                  <a:pt x="206438" y="87958"/>
                  <a:pt x="206504" y="87991"/>
                </a:cubicBezTo>
                <a:cubicBezTo>
                  <a:pt x="206570" y="88024"/>
                  <a:pt x="206603" y="88090"/>
                  <a:pt x="206669" y="88124"/>
                </a:cubicBezTo>
                <a:cubicBezTo>
                  <a:pt x="206703" y="88223"/>
                  <a:pt x="206769" y="88289"/>
                  <a:pt x="206802" y="88388"/>
                </a:cubicBezTo>
                <a:cubicBezTo>
                  <a:pt x="206802" y="88355"/>
                  <a:pt x="206835" y="88322"/>
                  <a:pt x="206835" y="88289"/>
                </a:cubicBezTo>
                <a:lnTo>
                  <a:pt x="206835" y="88124"/>
                </a:lnTo>
                <a:cubicBezTo>
                  <a:pt x="206835" y="88024"/>
                  <a:pt x="206802" y="87892"/>
                  <a:pt x="206736" y="87793"/>
                </a:cubicBezTo>
                <a:cubicBezTo>
                  <a:pt x="206703" y="87726"/>
                  <a:pt x="206636" y="87726"/>
                  <a:pt x="206570" y="87693"/>
                </a:cubicBezTo>
                <a:cubicBezTo>
                  <a:pt x="206537" y="87627"/>
                  <a:pt x="206438" y="87428"/>
                  <a:pt x="206305" y="87362"/>
                </a:cubicBezTo>
                <a:cubicBezTo>
                  <a:pt x="206239" y="87329"/>
                  <a:pt x="206173" y="87329"/>
                  <a:pt x="206140" y="87329"/>
                </a:cubicBezTo>
                <a:close/>
                <a:moveTo>
                  <a:pt x="227773" y="87315"/>
                </a:moveTo>
                <a:cubicBezTo>
                  <a:pt x="227679" y="87315"/>
                  <a:pt x="227586" y="87339"/>
                  <a:pt x="227492" y="87362"/>
                </a:cubicBezTo>
                <a:cubicBezTo>
                  <a:pt x="227426" y="87395"/>
                  <a:pt x="227492" y="87461"/>
                  <a:pt x="227459" y="87528"/>
                </a:cubicBezTo>
                <a:lnTo>
                  <a:pt x="224744" y="87528"/>
                </a:lnTo>
                <a:cubicBezTo>
                  <a:pt x="224546" y="87528"/>
                  <a:pt x="224546" y="87726"/>
                  <a:pt x="224413" y="87793"/>
                </a:cubicBezTo>
                <a:cubicBezTo>
                  <a:pt x="224281" y="87826"/>
                  <a:pt x="224182" y="87859"/>
                  <a:pt x="224082" y="87859"/>
                </a:cubicBezTo>
                <a:cubicBezTo>
                  <a:pt x="223884" y="87859"/>
                  <a:pt x="223718" y="87892"/>
                  <a:pt x="223586" y="87958"/>
                </a:cubicBezTo>
                <a:cubicBezTo>
                  <a:pt x="223519" y="87991"/>
                  <a:pt x="223519" y="88057"/>
                  <a:pt x="223453" y="88124"/>
                </a:cubicBezTo>
                <a:cubicBezTo>
                  <a:pt x="223420" y="88190"/>
                  <a:pt x="223387" y="88289"/>
                  <a:pt x="223387" y="88388"/>
                </a:cubicBezTo>
                <a:cubicBezTo>
                  <a:pt x="223387" y="88455"/>
                  <a:pt x="223387" y="88554"/>
                  <a:pt x="223420" y="88620"/>
                </a:cubicBezTo>
                <a:cubicBezTo>
                  <a:pt x="223619" y="88521"/>
                  <a:pt x="223718" y="88455"/>
                  <a:pt x="223917" y="88388"/>
                </a:cubicBezTo>
                <a:cubicBezTo>
                  <a:pt x="223950" y="88355"/>
                  <a:pt x="224016" y="88388"/>
                  <a:pt x="224082" y="88322"/>
                </a:cubicBezTo>
                <a:cubicBezTo>
                  <a:pt x="224115" y="88289"/>
                  <a:pt x="224148" y="88223"/>
                  <a:pt x="224182" y="88190"/>
                </a:cubicBezTo>
                <a:cubicBezTo>
                  <a:pt x="224248" y="88157"/>
                  <a:pt x="224314" y="88124"/>
                  <a:pt x="224347" y="88090"/>
                </a:cubicBezTo>
                <a:cubicBezTo>
                  <a:pt x="224413" y="88057"/>
                  <a:pt x="224479" y="88024"/>
                  <a:pt x="224513" y="88024"/>
                </a:cubicBezTo>
                <a:lnTo>
                  <a:pt x="224678" y="88024"/>
                </a:lnTo>
                <a:cubicBezTo>
                  <a:pt x="224744" y="88024"/>
                  <a:pt x="224777" y="87892"/>
                  <a:pt x="224844" y="87859"/>
                </a:cubicBezTo>
                <a:lnTo>
                  <a:pt x="225175" y="87925"/>
                </a:lnTo>
                <a:lnTo>
                  <a:pt x="226168" y="87925"/>
                </a:lnTo>
                <a:cubicBezTo>
                  <a:pt x="226234" y="87925"/>
                  <a:pt x="226300" y="87958"/>
                  <a:pt x="226333" y="87958"/>
                </a:cubicBezTo>
                <a:cubicBezTo>
                  <a:pt x="226400" y="87991"/>
                  <a:pt x="226433" y="88024"/>
                  <a:pt x="226499" y="88057"/>
                </a:cubicBezTo>
                <a:cubicBezTo>
                  <a:pt x="226565" y="88057"/>
                  <a:pt x="226631" y="88223"/>
                  <a:pt x="226764" y="88223"/>
                </a:cubicBezTo>
                <a:cubicBezTo>
                  <a:pt x="226830" y="88223"/>
                  <a:pt x="226929" y="88190"/>
                  <a:pt x="226995" y="88190"/>
                </a:cubicBezTo>
                <a:cubicBezTo>
                  <a:pt x="227062" y="88157"/>
                  <a:pt x="227128" y="88124"/>
                  <a:pt x="227161" y="88090"/>
                </a:cubicBezTo>
                <a:cubicBezTo>
                  <a:pt x="227227" y="88057"/>
                  <a:pt x="227227" y="87958"/>
                  <a:pt x="227293" y="87925"/>
                </a:cubicBezTo>
                <a:cubicBezTo>
                  <a:pt x="227307" y="87918"/>
                  <a:pt x="227320" y="87915"/>
                  <a:pt x="227332" y="87915"/>
                </a:cubicBezTo>
                <a:cubicBezTo>
                  <a:pt x="227363" y="87915"/>
                  <a:pt x="227389" y="87934"/>
                  <a:pt x="227421" y="87934"/>
                </a:cubicBezTo>
                <a:cubicBezTo>
                  <a:pt x="227432" y="87934"/>
                  <a:pt x="227445" y="87932"/>
                  <a:pt x="227459" y="87925"/>
                </a:cubicBezTo>
                <a:lnTo>
                  <a:pt x="227624" y="87859"/>
                </a:lnTo>
                <a:cubicBezTo>
                  <a:pt x="227691" y="87826"/>
                  <a:pt x="227691" y="87759"/>
                  <a:pt x="227724" y="87693"/>
                </a:cubicBezTo>
                <a:cubicBezTo>
                  <a:pt x="227823" y="87594"/>
                  <a:pt x="227889" y="87461"/>
                  <a:pt x="227889" y="87329"/>
                </a:cubicBezTo>
                <a:cubicBezTo>
                  <a:pt x="227850" y="87319"/>
                  <a:pt x="227812" y="87315"/>
                  <a:pt x="227773" y="87315"/>
                </a:cubicBezTo>
                <a:close/>
                <a:moveTo>
                  <a:pt x="231971" y="88109"/>
                </a:moveTo>
                <a:cubicBezTo>
                  <a:pt x="231954" y="88109"/>
                  <a:pt x="231939" y="88113"/>
                  <a:pt x="231928" y="88124"/>
                </a:cubicBezTo>
                <a:cubicBezTo>
                  <a:pt x="231895" y="88157"/>
                  <a:pt x="231928" y="88223"/>
                  <a:pt x="231895" y="88289"/>
                </a:cubicBezTo>
                <a:cubicBezTo>
                  <a:pt x="231829" y="88421"/>
                  <a:pt x="231796" y="88488"/>
                  <a:pt x="231729" y="88620"/>
                </a:cubicBezTo>
                <a:cubicBezTo>
                  <a:pt x="231829" y="88686"/>
                  <a:pt x="231928" y="88753"/>
                  <a:pt x="232060" y="88819"/>
                </a:cubicBezTo>
                <a:cubicBezTo>
                  <a:pt x="232071" y="88830"/>
                  <a:pt x="232097" y="88833"/>
                  <a:pt x="232129" y="88833"/>
                </a:cubicBezTo>
                <a:cubicBezTo>
                  <a:pt x="232193" y="88833"/>
                  <a:pt x="232281" y="88819"/>
                  <a:pt x="232325" y="88819"/>
                </a:cubicBezTo>
                <a:cubicBezTo>
                  <a:pt x="232458" y="88686"/>
                  <a:pt x="232590" y="88587"/>
                  <a:pt x="232590" y="88421"/>
                </a:cubicBezTo>
                <a:cubicBezTo>
                  <a:pt x="232557" y="88322"/>
                  <a:pt x="232491" y="88223"/>
                  <a:pt x="232425" y="88190"/>
                </a:cubicBezTo>
                <a:cubicBezTo>
                  <a:pt x="232358" y="88190"/>
                  <a:pt x="232325" y="88124"/>
                  <a:pt x="232259" y="88124"/>
                </a:cubicBezTo>
                <a:lnTo>
                  <a:pt x="232093" y="88124"/>
                </a:lnTo>
                <a:cubicBezTo>
                  <a:pt x="232049" y="88124"/>
                  <a:pt x="232005" y="88109"/>
                  <a:pt x="231971" y="88109"/>
                </a:cubicBezTo>
                <a:close/>
                <a:moveTo>
                  <a:pt x="230405" y="86468"/>
                </a:moveTo>
                <a:cubicBezTo>
                  <a:pt x="230306" y="86568"/>
                  <a:pt x="230207" y="86700"/>
                  <a:pt x="230107" y="86799"/>
                </a:cubicBezTo>
                <a:cubicBezTo>
                  <a:pt x="230041" y="86866"/>
                  <a:pt x="230041" y="86899"/>
                  <a:pt x="229942" y="86965"/>
                </a:cubicBezTo>
                <a:cubicBezTo>
                  <a:pt x="229875" y="86998"/>
                  <a:pt x="229875" y="87031"/>
                  <a:pt x="229776" y="87064"/>
                </a:cubicBezTo>
                <a:cubicBezTo>
                  <a:pt x="229762" y="87071"/>
                  <a:pt x="229750" y="87074"/>
                  <a:pt x="229738" y="87074"/>
                </a:cubicBezTo>
                <a:cubicBezTo>
                  <a:pt x="229707" y="87074"/>
                  <a:pt x="229685" y="87055"/>
                  <a:pt x="229665" y="87055"/>
                </a:cubicBezTo>
                <a:cubicBezTo>
                  <a:pt x="229658" y="87055"/>
                  <a:pt x="229651" y="87057"/>
                  <a:pt x="229644" y="87064"/>
                </a:cubicBezTo>
                <a:cubicBezTo>
                  <a:pt x="229578" y="87097"/>
                  <a:pt x="229611" y="87197"/>
                  <a:pt x="229578" y="87230"/>
                </a:cubicBezTo>
                <a:lnTo>
                  <a:pt x="229578" y="87329"/>
                </a:lnTo>
                <a:cubicBezTo>
                  <a:pt x="229578" y="87461"/>
                  <a:pt x="229677" y="87561"/>
                  <a:pt x="229677" y="87726"/>
                </a:cubicBezTo>
                <a:cubicBezTo>
                  <a:pt x="229677" y="87793"/>
                  <a:pt x="229644" y="87826"/>
                  <a:pt x="229644" y="87892"/>
                </a:cubicBezTo>
                <a:cubicBezTo>
                  <a:pt x="229644" y="87991"/>
                  <a:pt x="229644" y="88124"/>
                  <a:pt x="229644" y="88223"/>
                </a:cubicBezTo>
                <a:cubicBezTo>
                  <a:pt x="229611" y="88289"/>
                  <a:pt x="229544" y="88322"/>
                  <a:pt x="229511" y="88388"/>
                </a:cubicBezTo>
                <a:cubicBezTo>
                  <a:pt x="229445" y="88488"/>
                  <a:pt x="229412" y="88587"/>
                  <a:pt x="229412" y="88686"/>
                </a:cubicBezTo>
                <a:cubicBezTo>
                  <a:pt x="229412" y="88753"/>
                  <a:pt x="229412" y="88786"/>
                  <a:pt x="229412" y="88885"/>
                </a:cubicBezTo>
                <a:cubicBezTo>
                  <a:pt x="229412" y="88951"/>
                  <a:pt x="229412" y="89084"/>
                  <a:pt x="229412" y="89183"/>
                </a:cubicBezTo>
                <a:lnTo>
                  <a:pt x="229578" y="89183"/>
                </a:lnTo>
                <a:cubicBezTo>
                  <a:pt x="229644" y="89183"/>
                  <a:pt x="229677" y="89282"/>
                  <a:pt x="229743" y="89282"/>
                </a:cubicBezTo>
                <a:cubicBezTo>
                  <a:pt x="229875" y="89249"/>
                  <a:pt x="229975" y="89249"/>
                  <a:pt x="230074" y="89183"/>
                </a:cubicBezTo>
                <a:cubicBezTo>
                  <a:pt x="230074" y="89050"/>
                  <a:pt x="230107" y="88951"/>
                  <a:pt x="230107" y="88819"/>
                </a:cubicBezTo>
                <a:cubicBezTo>
                  <a:pt x="230107" y="88653"/>
                  <a:pt x="230074" y="88521"/>
                  <a:pt x="230074" y="88322"/>
                </a:cubicBezTo>
                <a:cubicBezTo>
                  <a:pt x="230107" y="88322"/>
                  <a:pt x="230140" y="88289"/>
                  <a:pt x="230173" y="88289"/>
                </a:cubicBezTo>
                <a:lnTo>
                  <a:pt x="230736" y="88289"/>
                </a:lnTo>
                <a:cubicBezTo>
                  <a:pt x="230802" y="88289"/>
                  <a:pt x="230835" y="88322"/>
                  <a:pt x="230902" y="88322"/>
                </a:cubicBezTo>
                <a:cubicBezTo>
                  <a:pt x="230902" y="88256"/>
                  <a:pt x="230935" y="88157"/>
                  <a:pt x="230935" y="88057"/>
                </a:cubicBezTo>
                <a:cubicBezTo>
                  <a:pt x="230935" y="87958"/>
                  <a:pt x="230869" y="87892"/>
                  <a:pt x="230802" y="87793"/>
                </a:cubicBezTo>
                <a:cubicBezTo>
                  <a:pt x="230769" y="87759"/>
                  <a:pt x="230728" y="87759"/>
                  <a:pt x="230695" y="87759"/>
                </a:cubicBezTo>
                <a:cubicBezTo>
                  <a:pt x="230662" y="87759"/>
                  <a:pt x="230637" y="87759"/>
                  <a:pt x="230637" y="87726"/>
                </a:cubicBezTo>
                <a:cubicBezTo>
                  <a:pt x="230637" y="87660"/>
                  <a:pt x="230703" y="87627"/>
                  <a:pt x="230703" y="87561"/>
                </a:cubicBezTo>
                <a:cubicBezTo>
                  <a:pt x="230670" y="87495"/>
                  <a:pt x="230670" y="87428"/>
                  <a:pt x="230703" y="87362"/>
                </a:cubicBezTo>
                <a:cubicBezTo>
                  <a:pt x="230637" y="87329"/>
                  <a:pt x="230571" y="87329"/>
                  <a:pt x="230538" y="87329"/>
                </a:cubicBezTo>
                <a:cubicBezTo>
                  <a:pt x="230405" y="87329"/>
                  <a:pt x="230306" y="87362"/>
                  <a:pt x="230207" y="87362"/>
                </a:cubicBezTo>
                <a:lnTo>
                  <a:pt x="230207" y="87130"/>
                </a:lnTo>
                <a:cubicBezTo>
                  <a:pt x="230207" y="87064"/>
                  <a:pt x="230207" y="86998"/>
                  <a:pt x="230240" y="86965"/>
                </a:cubicBezTo>
                <a:cubicBezTo>
                  <a:pt x="230273" y="86899"/>
                  <a:pt x="230372" y="86899"/>
                  <a:pt x="230405" y="86832"/>
                </a:cubicBezTo>
                <a:cubicBezTo>
                  <a:pt x="230438" y="86799"/>
                  <a:pt x="230438" y="86733"/>
                  <a:pt x="230438" y="86667"/>
                </a:cubicBezTo>
                <a:cubicBezTo>
                  <a:pt x="230471" y="86601"/>
                  <a:pt x="230405" y="86535"/>
                  <a:pt x="230405" y="86468"/>
                </a:cubicBezTo>
                <a:close/>
                <a:moveTo>
                  <a:pt x="236231" y="89026"/>
                </a:moveTo>
                <a:cubicBezTo>
                  <a:pt x="236140" y="89026"/>
                  <a:pt x="236049" y="89034"/>
                  <a:pt x="235967" y="89050"/>
                </a:cubicBezTo>
                <a:cubicBezTo>
                  <a:pt x="235967" y="89117"/>
                  <a:pt x="235967" y="89183"/>
                  <a:pt x="236000" y="89216"/>
                </a:cubicBezTo>
                <a:cubicBezTo>
                  <a:pt x="236000" y="89282"/>
                  <a:pt x="236066" y="89382"/>
                  <a:pt x="236066" y="89481"/>
                </a:cubicBezTo>
                <a:cubicBezTo>
                  <a:pt x="236066" y="89646"/>
                  <a:pt x="236033" y="89746"/>
                  <a:pt x="236033" y="89911"/>
                </a:cubicBezTo>
                <a:lnTo>
                  <a:pt x="236860" y="89911"/>
                </a:lnTo>
                <a:lnTo>
                  <a:pt x="236860" y="89713"/>
                </a:lnTo>
                <a:lnTo>
                  <a:pt x="236529" y="89713"/>
                </a:lnTo>
                <a:cubicBezTo>
                  <a:pt x="236529" y="89613"/>
                  <a:pt x="236529" y="89514"/>
                  <a:pt x="236529" y="89382"/>
                </a:cubicBezTo>
                <a:cubicBezTo>
                  <a:pt x="236529" y="89282"/>
                  <a:pt x="236496" y="89282"/>
                  <a:pt x="236496" y="89183"/>
                </a:cubicBezTo>
                <a:lnTo>
                  <a:pt x="236496" y="89050"/>
                </a:lnTo>
                <a:cubicBezTo>
                  <a:pt x="236414" y="89034"/>
                  <a:pt x="236323" y="89026"/>
                  <a:pt x="236231" y="89026"/>
                </a:cubicBezTo>
                <a:close/>
                <a:moveTo>
                  <a:pt x="228419" y="89944"/>
                </a:moveTo>
                <a:cubicBezTo>
                  <a:pt x="228404" y="89949"/>
                  <a:pt x="228390" y="89954"/>
                  <a:pt x="228376" y="89959"/>
                </a:cubicBezTo>
                <a:lnTo>
                  <a:pt x="228376" y="89959"/>
                </a:lnTo>
                <a:cubicBezTo>
                  <a:pt x="228395" y="89956"/>
                  <a:pt x="228419" y="89944"/>
                  <a:pt x="228419" y="89944"/>
                </a:cubicBezTo>
                <a:close/>
                <a:moveTo>
                  <a:pt x="227624" y="89613"/>
                </a:moveTo>
                <a:cubicBezTo>
                  <a:pt x="227558" y="89613"/>
                  <a:pt x="227591" y="89679"/>
                  <a:pt x="227525" y="89679"/>
                </a:cubicBezTo>
                <a:lnTo>
                  <a:pt x="227360" y="89679"/>
                </a:lnTo>
                <a:cubicBezTo>
                  <a:pt x="227326" y="89679"/>
                  <a:pt x="227326" y="89812"/>
                  <a:pt x="227293" y="89845"/>
                </a:cubicBezTo>
                <a:cubicBezTo>
                  <a:pt x="227360" y="89878"/>
                  <a:pt x="227393" y="89944"/>
                  <a:pt x="227459" y="89944"/>
                </a:cubicBezTo>
                <a:lnTo>
                  <a:pt x="227757" y="89944"/>
                </a:lnTo>
                <a:cubicBezTo>
                  <a:pt x="227889" y="89977"/>
                  <a:pt x="227989" y="90011"/>
                  <a:pt x="228121" y="90011"/>
                </a:cubicBezTo>
                <a:cubicBezTo>
                  <a:pt x="228206" y="90011"/>
                  <a:pt x="228291" y="89986"/>
                  <a:pt x="228376" y="89959"/>
                </a:cubicBezTo>
                <a:lnTo>
                  <a:pt x="228376" y="89959"/>
                </a:lnTo>
                <a:cubicBezTo>
                  <a:pt x="228374" y="89959"/>
                  <a:pt x="228372" y="89959"/>
                  <a:pt x="228370" y="89959"/>
                </a:cubicBezTo>
                <a:cubicBezTo>
                  <a:pt x="228360" y="89959"/>
                  <a:pt x="228353" y="89955"/>
                  <a:pt x="228353" y="89944"/>
                </a:cubicBezTo>
                <a:cubicBezTo>
                  <a:pt x="228320" y="89845"/>
                  <a:pt x="228320" y="89746"/>
                  <a:pt x="228353" y="89613"/>
                </a:cubicBezTo>
                <a:close/>
                <a:moveTo>
                  <a:pt x="234047" y="88744"/>
                </a:moveTo>
                <a:cubicBezTo>
                  <a:pt x="233922" y="88744"/>
                  <a:pt x="233798" y="88769"/>
                  <a:pt x="233682" y="88819"/>
                </a:cubicBezTo>
                <a:cubicBezTo>
                  <a:pt x="233616" y="88852"/>
                  <a:pt x="233583" y="88918"/>
                  <a:pt x="233517" y="88951"/>
                </a:cubicBezTo>
                <a:cubicBezTo>
                  <a:pt x="233418" y="88984"/>
                  <a:pt x="233285" y="88984"/>
                  <a:pt x="233186" y="88984"/>
                </a:cubicBezTo>
                <a:lnTo>
                  <a:pt x="232855" y="88984"/>
                </a:lnTo>
                <a:cubicBezTo>
                  <a:pt x="232789" y="88984"/>
                  <a:pt x="232722" y="89017"/>
                  <a:pt x="232656" y="89084"/>
                </a:cubicBezTo>
                <a:cubicBezTo>
                  <a:pt x="232595" y="89084"/>
                  <a:pt x="232534" y="89140"/>
                  <a:pt x="232499" y="89175"/>
                </a:cubicBezTo>
                <a:lnTo>
                  <a:pt x="232499" y="89175"/>
                </a:lnTo>
                <a:lnTo>
                  <a:pt x="232524" y="89117"/>
                </a:lnTo>
                <a:lnTo>
                  <a:pt x="232325" y="89117"/>
                </a:lnTo>
                <a:cubicBezTo>
                  <a:pt x="232226" y="89150"/>
                  <a:pt x="232093" y="89216"/>
                  <a:pt x="231994" y="89282"/>
                </a:cubicBezTo>
                <a:lnTo>
                  <a:pt x="232060" y="89415"/>
                </a:lnTo>
                <a:cubicBezTo>
                  <a:pt x="232093" y="89448"/>
                  <a:pt x="232160" y="89448"/>
                  <a:pt x="232226" y="89481"/>
                </a:cubicBezTo>
                <a:cubicBezTo>
                  <a:pt x="232259" y="89481"/>
                  <a:pt x="232325" y="89547"/>
                  <a:pt x="232358" y="89547"/>
                </a:cubicBezTo>
                <a:cubicBezTo>
                  <a:pt x="232425" y="89580"/>
                  <a:pt x="232491" y="89613"/>
                  <a:pt x="232524" y="89646"/>
                </a:cubicBezTo>
                <a:lnTo>
                  <a:pt x="232689" y="89646"/>
                </a:lnTo>
                <a:cubicBezTo>
                  <a:pt x="232733" y="89646"/>
                  <a:pt x="232778" y="89632"/>
                  <a:pt x="232822" y="89632"/>
                </a:cubicBezTo>
                <a:cubicBezTo>
                  <a:pt x="232844" y="89632"/>
                  <a:pt x="232866" y="89635"/>
                  <a:pt x="232888" y="89646"/>
                </a:cubicBezTo>
                <a:cubicBezTo>
                  <a:pt x="232954" y="89679"/>
                  <a:pt x="233020" y="89713"/>
                  <a:pt x="233053" y="89746"/>
                </a:cubicBezTo>
                <a:cubicBezTo>
                  <a:pt x="233120" y="89746"/>
                  <a:pt x="233053" y="89878"/>
                  <a:pt x="233120" y="89911"/>
                </a:cubicBezTo>
                <a:cubicBezTo>
                  <a:pt x="233153" y="89977"/>
                  <a:pt x="233153" y="90110"/>
                  <a:pt x="233219" y="90110"/>
                </a:cubicBezTo>
                <a:cubicBezTo>
                  <a:pt x="233252" y="90126"/>
                  <a:pt x="233277" y="90135"/>
                  <a:pt x="233302" y="90135"/>
                </a:cubicBezTo>
                <a:cubicBezTo>
                  <a:pt x="233327" y="90135"/>
                  <a:pt x="233351" y="90126"/>
                  <a:pt x="233385" y="90110"/>
                </a:cubicBezTo>
                <a:lnTo>
                  <a:pt x="233550" y="90110"/>
                </a:lnTo>
                <a:cubicBezTo>
                  <a:pt x="233649" y="90110"/>
                  <a:pt x="233716" y="90077"/>
                  <a:pt x="233782" y="90077"/>
                </a:cubicBezTo>
                <a:cubicBezTo>
                  <a:pt x="233881" y="90077"/>
                  <a:pt x="233848" y="90011"/>
                  <a:pt x="233881" y="90011"/>
                </a:cubicBezTo>
                <a:cubicBezTo>
                  <a:pt x="233914" y="90011"/>
                  <a:pt x="233980" y="90044"/>
                  <a:pt x="234047" y="90044"/>
                </a:cubicBezTo>
                <a:cubicBezTo>
                  <a:pt x="234113" y="90044"/>
                  <a:pt x="234146" y="90077"/>
                  <a:pt x="234212" y="90077"/>
                </a:cubicBezTo>
                <a:lnTo>
                  <a:pt x="234742" y="90077"/>
                </a:lnTo>
                <a:cubicBezTo>
                  <a:pt x="234808" y="90077"/>
                  <a:pt x="234808" y="90011"/>
                  <a:pt x="234907" y="89977"/>
                </a:cubicBezTo>
                <a:cubicBezTo>
                  <a:pt x="234874" y="89911"/>
                  <a:pt x="234907" y="89845"/>
                  <a:pt x="234841" y="89812"/>
                </a:cubicBezTo>
                <a:cubicBezTo>
                  <a:pt x="234808" y="89746"/>
                  <a:pt x="234709" y="89779"/>
                  <a:pt x="234676" y="89713"/>
                </a:cubicBezTo>
                <a:cubicBezTo>
                  <a:pt x="234609" y="89547"/>
                  <a:pt x="234676" y="89415"/>
                  <a:pt x="234676" y="89216"/>
                </a:cubicBezTo>
                <a:cubicBezTo>
                  <a:pt x="234676" y="89150"/>
                  <a:pt x="234709" y="89117"/>
                  <a:pt x="234676" y="89017"/>
                </a:cubicBezTo>
                <a:cubicBezTo>
                  <a:pt x="234676" y="88951"/>
                  <a:pt x="234609" y="88918"/>
                  <a:pt x="234576" y="88852"/>
                </a:cubicBezTo>
                <a:cubicBezTo>
                  <a:pt x="234543" y="88852"/>
                  <a:pt x="234444" y="88852"/>
                  <a:pt x="234411" y="88819"/>
                </a:cubicBezTo>
                <a:cubicBezTo>
                  <a:pt x="234295" y="88769"/>
                  <a:pt x="234171" y="88744"/>
                  <a:pt x="234047" y="88744"/>
                </a:cubicBezTo>
                <a:close/>
                <a:moveTo>
                  <a:pt x="231597" y="89746"/>
                </a:moveTo>
                <a:lnTo>
                  <a:pt x="231597" y="89977"/>
                </a:lnTo>
                <a:lnTo>
                  <a:pt x="231498" y="89845"/>
                </a:lnTo>
                <a:lnTo>
                  <a:pt x="231498" y="90011"/>
                </a:lnTo>
                <a:cubicBezTo>
                  <a:pt x="231498" y="90110"/>
                  <a:pt x="231531" y="90176"/>
                  <a:pt x="231531" y="90275"/>
                </a:cubicBezTo>
                <a:cubicBezTo>
                  <a:pt x="231613" y="90259"/>
                  <a:pt x="231704" y="90251"/>
                  <a:pt x="231796" y="90251"/>
                </a:cubicBezTo>
                <a:cubicBezTo>
                  <a:pt x="231887" y="90251"/>
                  <a:pt x="231978" y="90259"/>
                  <a:pt x="232060" y="90275"/>
                </a:cubicBezTo>
                <a:lnTo>
                  <a:pt x="232060" y="89746"/>
                </a:lnTo>
                <a:close/>
                <a:moveTo>
                  <a:pt x="207398" y="89017"/>
                </a:moveTo>
                <a:lnTo>
                  <a:pt x="207332" y="89183"/>
                </a:lnTo>
                <a:cubicBezTo>
                  <a:pt x="207332" y="89249"/>
                  <a:pt x="207298" y="89216"/>
                  <a:pt x="207298" y="89282"/>
                </a:cubicBezTo>
                <a:lnTo>
                  <a:pt x="207332" y="89282"/>
                </a:lnTo>
                <a:cubicBezTo>
                  <a:pt x="207298" y="89382"/>
                  <a:pt x="207298" y="89481"/>
                  <a:pt x="207332" y="89613"/>
                </a:cubicBezTo>
                <a:cubicBezTo>
                  <a:pt x="207332" y="89713"/>
                  <a:pt x="207464" y="89812"/>
                  <a:pt x="207530" y="89911"/>
                </a:cubicBezTo>
                <a:cubicBezTo>
                  <a:pt x="207596" y="90044"/>
                  <a:pt x="207663" y="90143"/>
                  <a:pt x="207762" y="90242"/>
                </a:cubicBezTo>
                <a:cubicBezTo>
                  <a:pt x="207861" y="90375"/>
                  <a:pt x="207927" y="90474"/>
                  <a:pt x="208060" y="90573"/>
                </a:cubicBezTo>
                <a:cubicBezTo>
                  <a:pt x="208159" y="90673"/>
                  <a:pt x="208126" y="90706"/>
                  <a:pt x="208159" y="90739"/>
                </a:cubicBezTo>
                <a:cubicBezTo>
                  <a:pt x="208192" y="90755"/>
                  <a:pt x="208225" y="90755"/>
                  <a:pt x="208254" y="90755"/>
                </a:cubicBezTo>
                <a:cubicBezTo>
                  <a:pt x="208283" y="90755"/>
                  <a:pt x="208308" y="90755"/>
                  <a:pt x="208325" y="90772"/>
                </a:cubicBezTo>
                <a:cubicBezTo>
                  <a:pt x="208391" y="90838"/>
                  <a:pt x="208424" y="90871"/>
                  <a:pt x="208457" y="90937"/>
                </a:cubicBezTo>
                <a:cubicBezTo>
                  <a:pt x="208457" y="90971"/>
                  <a:pt x="208457" y="91070"/>
                  <a:pt x="208490" y="91103"/>
                </a:cubicBezTo>
                <a:lnTo>
                  <a:pt x="208623" y="91268"/>
                </a:lnTo>
                <a:cubicBezTo>
                  <a:pt x="208634" y="91279"/>
                  <a:pt x="208648" y="91283"/>
                  <a:pt x="208666" y="91283"/>
                </a:cubicBezTo>
                <a:cubicBezTo>
                  <a:pt x="208700" y="91283"/>
                  <a:pt x="208744" y="91268"/>
                  <a:pt x="208788" y="91268"/>
                </a:cubicBezTo>
                <a:lnTo>
                  <a:pt x="208788" y="90606"/>
                </a:lnTo>
                <a:lnTo>
                  <a:pt x="208623" y="90540"/>
                </a:lnTo>
                <a:cubicBezTo>
                  <a:pt x="208556" y="90474"/>
                  <a:pt x="208523" y="90375"/>
                  <a:pt x="208457" y="90375"/>
                </a:cubicBezTo>
                <a:lnTo>
                  <a:pt x="208292" y="90342"/>
                </a:lnTo>
                <a:cubicBezTo>
                  <a:pt x="208269" y="90331"/>
                  <a:pt x="208247" y="90327"/>
                  <a:pt x="208225" y="90327"/>
                </a:cubicBezTo>
                <a:cubicBezTo>
                  <a:pt x="208181" y="90327"/>
                  <a:pt x="208137" y="90342"/>
                  <a:pt x="208093" y="90342"/>
                </a:cubicBezTo>
                <a:cubicBezTo>
                  <a:pt x="208027" y="90308"/>
                  <a:pt x="207961" y="90242"/>
                  <a:pt x="207927" y="90176"/>
                </a:cubicBezTo>
                <a:cubicBezTo>
                  <a:pt x="207894" y="90110"/>
                  <a:pt x="207828" y="90077"/>
                  <a:pt x="207795" y="90011"/>
                </a:cubicBezTo>
                <a:cubicBezTo>
                  <a:pt x="207795" y="89944"/>
                  <a:pt x="207762" y="89878"/>
                  <a:pt x="207762" y="89845"/>
                </a:cubicBezTo>
                <a:cubicBezTo>
                  <a:pt x="207762" y="89746"/>
                  <a:pt x="207762" y="89613"/>
                  <a:pt x="207762" y="89514"/>
                </a:cubicBezTo>
                <a:cubicBezTo>
                  <a:pt x="207795" y="89415"/>
                  <a:pt x="207762" y="89282"/>
                  <a:pt x="207729" y="89183"/>
                </a:cubicBezTo>
                <a:cubicBezTo>
                  <a:pt x="207629" y="89084"/>
                  <a:pt x="207530" y="89084"/>
                  <a:pt x="207398" y="89017"/>
                </a:cubicBezTo>
                <a:close/>
                <a:moveTo>
                  <a:pt x="228750" y="90739"/>
                </a:moveTo>
                <a:lnTo>
                  <a:pt x="228684" y="91070"/>
                </a:lnTo>
                <a:cubicBezTo>
                  <a:pt x="228750" y="91103"/>
                  <a:pt x="228750" y="91202"/>
                  <a:pt x="228816" y="91235"/>
                </a:cubicBezTo>
                <a:lnTo>
                  <a:pt x="228982" y="91302"/>
                </a:lnTo>
                <a:cubicBezTo>
                  <a:pt x="229015" y="91335"/>
                  <a:pt x="229081" y="91335"/>
                  <a:pt x="229147" y="91335"/>
                </a:cubicBezTo>
                <a:lnTo>
                  <a:pt x="229478" y="91335"/>
                </a:lnTo>
                <a:lnTo>
                  <a:pt x="229478" y="91070"/>
                </a:lnTo>
                <a:cubicBezTo>
                  <a:pt x="229445" y="91004"/>
                  <a:pt x="229478" y="90937"/>
                  <a:pt x="229412" y="90904"/>
                </a:cubicBezTo>
                <a:lnTo>
                  <a:pt x="229379" y="90904"/>
                </a:lnTo>
                <a:cubicBezTo>
                  <a:pt x="229280" y="90838"/>
                  <a:pt x="229180" y="90838"/>
                  <a:pt x="229048" y="90805"/>
                </a:cubicBezTo>
                <a:cubicBezTo>
                  <a:pt x="228949" y="90805"/>
                  <a:pt x="228849" y="90772"/>
                  <a:pt x="228750" y="90739"/>
                </a:cubicBezTo>
                <a:close/>
                <a:moveTo>
                  <a:pt x="230264" y="90565"/>
                </a:moveTo>
                <a:cubicBezTo>
                  <a:pt x="230223" y="90565"/>
                  <a:pt x="230190" y="90573"/>
                  <a:pt x="230173" y="90606"/>
                </a:cubicBezTo>
                <a:cubicBezTo>
                  <a:pt x="230107" y="90673"/>
                  <a:pt x="230173" y="90739"/>
                  <a:pt x="230107" y="90772"/>
                </a:cubicBezTo>
                <a:cubicBezTo>
                  <a:pt x="230074" y="90838"/>
                  <a:pt x="230074" y="90871"/>
                  <a:pt x="230041" y="90937"/>
                </a:cubicBezTo>
                <a:lnTo>
                  <a:pt x="230041" y="90772"/>
                </a:lnTo>
                <a:cubicBezTo>
                  <a:pt x="230041" y="90838"/>
                  <a:pt x="230008" y="90871"/>
                  <a:pt x="230008" y="90937"/>
                </a:cubicBezTo>
                <a:cubicBezTo>
                  <a:pt x="230008" y="91004"/>
                  <a:pt x="230074" y="91037"/>
                  <a:pt x="230074" y="91103"/>
                </a:cubicBezTo>
                <a:lnTo>
                  <a:pt x="230571" y="91103"/>
                </a:lnTo>
                <a:cubicBezTo>
                  <a:pt x="230703" y="91103"/>
                  <a:pt x="230769" y="91070"/>
                  <a:pt x="230902" y="91070"/>
                </a:cubicBezTo>
                <a:cubicBezTo>
                  <a:pt x="230968" y="91070"/>
                  <a:pt x="231001" y="91103"/>
                  <a:pt x="231067" y="91103"/>
                </a:cubicBezTo>
                <a:lnTo>
                  <a:pt x="231200" y="91103"/>
                </a:lnTo>
                <a:cubicBezTo>
                  <a:pt x="231266" y="91103"/>
                  <a:pt x="231332" y="91136"/>
                  <a:pt x="231365" y="91136"/>
                </a:cubicBezTo>
                <a:cubicBezTo>
                  <a:pt x="231431" y="91136"/>
                  <a:pt x="231498" y="91169"/>
                  <a:pt x="231531" y="91169"/>
                </a:cubicBezTo>
                <a:lnTo>
                  <a:pt x="231696" y="91235"/>
                </a:lnTo>
                <a:cubicBezTo>
                  <a:pt x="231762" y="91235"/>
                  <a:pt x="231796" y="91335"/>
                  <a:pt x="231862" y="91335"/>
                </a:cubicBezTo>
                <a:cubicBezTo>
                  <a:pt x="231928" y="91351"/>
                  <a:pt x="231994" y="91360"/>
                  <a:pt x="232056" y="91360"/>
                </a:cubicBezTo>
                <a:cubicBezTo>
                  <a:pt x="232118" y="91360"/>
                  <a:pt x="232176" y="91351"/>
                  <a:pt x="232226" y="91335"/>
                </a:cubicBezTo>
                <a:cubicBezTo>
                  <a:pt x="232193" y="91169"/>
                  <a:pt x="232193" y="91037"/>
                  <a:pt x="232226" y="90871"/>
                </a:cubicBezTo>
                <a:cubicBezTo>
                  <a:pt x="232060" y="90838"/>
                  <a:pt x="231961" y="90838"/>
                  <a:pt x="231796" y="90805"/>
                </a:cubicBezTo>
                <a:cubicBezTo>
                  <a:pt x="231630" y="90805"/>
                  <a:pt x="231597" y="90772"/>
                  <a:pt x="231464" y="90772"/>
                </a:cubicBezTo>
                <a:cubicBezTo>
                  <a:pt x="231365" y="90772"/>
                  <a:pt x="231365" y="90739"/>
                  <a:pt x="231299" y="90739"/>
                </a:cubicBezTo>
                <a:lnTo>
                  <a:pt x="231133" y="90739"/>
                </a:lnTo>
                <a:cubicBezTo>
                  <a:pt x="231034" y="90706"/>
                  <a:pt x="230935" y="90673"/>
                  <a:pt x="230835" y="90639"/>
                </a:cubicBezTo>
                <a:cubicBezTo>
                  <a:pt x="230670" y="90606"/>
                  <a:pt x="230538" y="90573"/>
                  <a:pt x="230405" y="90573"/>
                </a:cubicBezTo>
                <a:cubicBezTo>
                  <a:pt x="230355" y="90573"/>
                  <a:pt x="230306" y="90565"/>
                  <a:pt x="230264" y="90565"/>
                </a:cubicBezTo>
                <a:close/>
                <a:moveTo>
                  <a:pt x="221434" y="83059"/>
                </a:moveTo>
                <a:cubicBezTo>
                  <a:pt x="221434" y="83092"/>
                  <a:pt x="221434" y="83158"/>
                  <a:pt x="221401" y="83191"/>
                </a:cubicBezTo>
                <a:cubicBezTo>
                  <a:pt x="221368" y="83257"/>
                  <a:pt x="221301" y="83323"/>
                  <a:pt x="221235" y="83357"/>
                </a:cubicBezTo>
                <a:cubicBezTo>
                  <a:pt x="221202" y="83423"/>
                  <a:pt x="221202" y="83489"/>
                  <a:pt x="221136" y="83522"/>
                </a:cubicBezTo>
                <a:cubicBezTo>
                  <a:pt x="221037" y="83555"/>
                  <a:pt x="220904" y="83588"/>
                  <a:pt x="220805" y="83621"/>
                </a:cubicBezTo>
                <a:cubicBezTo>
                  <a:pt x="220673" y="83654"/>
                  <a:pt x="220706" y="83721"/>
                  <a:pt x="220639" y="83787"/>
                </a:cubicBezTo>
                <a:cubicBezTo>
                  <a:pt x="220573" y="83853"/>
                  <a:pt x="220507" y="83853"/>
                  <a:pt x="220474" y="83952"/>
                </a:cubicBezTo>
                <a:cubicBezTo>
                  <a:pt x="220441" y="84019"/>
                  <a:pt x="220375" y="84019"/>
                  <a:pt x="220341" y="84118"/>
                </a:cubicBezTo>
                <a:cubicBezTo>
                  <a:pt x="220308" y="84184"/>
                  <a:pt x="220341" y="84217"/>
                  <a:pt x="220308" y="84250"/>
                </a:cubicBezTo>
                <a:cubicBezTo>
                  <a:pt x="220275" y="84317"/>
                  <a:pt x="220275" y="84383"/>
                  <a:pt x="220209" y="84416"/>
                </a:cubicBezTo>
                <a:cubicBezTo>
                  <a:pt x="220209" y="84482"/>
                  <a:pt x="220110" y="84515"/>
                  <a:pt x="220077" y="84581"/>
                </a:cubicBezTo>
                <a:cubicBezTo>
                  <a:pt x="220010" y="84648"/>
                  <a:pt x="219977" y="84714"/>
                  <a:pt x="219944" y="84747"/>
                </a:cubicBezTo>
                <a:cubicBezTo>
                  <a:pt x="219911" y="84813"/>
                  <a:pt x="219878" y="84879"/>
                  <a:pt x="219812" y="84912"/>
                </a:cubicBezTo>
                <a:cubicBezTo>
                  <a:pt x="219779" y="84946"/>
                  <a:pt x="219712" y="84979"/>
                  <a:pt x="219646" y="84979"/>
                </a:cubicBezTo>
                <a:cubicBezTo>
                  <a:pt x="219564" y="85028"/>
                  <a:pt x="219481" y="85028"/>
                  <a:pt x="219394" y="85028"/>
                </a:cubicBezTo>
                <a:cubicBezTo>
                  <a:pt x="219307" y="85028"/>
                  <a:pt x="219216" y="85028"/>
                  <a:pt x="219117" y="85078"/>
                </a:cubicBezTo>
                <a:cubicBezTo>
                  <a:pt x="219050" y="85111"/>
                  <a:pt x="219017" y="85177"/>
                  <a:pt x="218984" y="85243"/>
                </a:cubicBezTo>
                <a:cubicBezTo>
                  <a:pt x="218918" y="85277"/>
                  <a:pt x="218852" y="85310"/>
                  <a:pt x="218819" y="85343"/>
                </a:cubicBezTo>
                <a:cubicBezTo>
                  <a:pt x="218752" y="85409"/>
                  <a:pt x="218719" y="85508"/>
                  <a:pt x="218686" y="85575"/>
                </a:cubicBezTo>
                <a:cubicBezTo>
                  <a:pt x="218653" y="85608"/>
                  <a:pt x="218686" y="85707"/>
                  <a:pt x="218653" y="85740"/>
                </a:cubicBezTo>
                <a:cubicBezTo>
                  <a:pt x="218587" y="85773"/>
                  <a:pt x="218521" y="85773"/>
                  <a:pt x="218488" y="85806"/>
                </a:cubicBezTo>
                <a:cubicBezTo>
                  <a:pt x="218421" y="85839"/>
                  <a:pt x="218388" y="85872"/>
                  <a:pt x="218322" y="85939"/>
                </a:cubicBezTo>
                <a:cubicBezTo>
                  <a:pt x="218256" y="85972"/>
                  <a:pt x="218190" y="86005"/>
                  <a:pt x="218157" y="86038"/>
                </a:cubicBezTo>
                <a:cubicBezTo>
                  <a:pt x="218090" y="86104"/>
                  <a:pt x="218090" y="86170"/>
                  <a:pt x="218024" y="86204"/>
                </a:cubicBezTo>
                <a:cubicBezTo>
                  <a:pt x="217958" y="86270"/>
                  <a:pt x="217892" y="86303"/>
                  <a:pt x="217826" y="86303"/>
                </a:cubicBezTo>
                <a:cubicBezTo>
                  <a:pt x="217759" y="86303"/>
                  <a:pt x="217726" y="86336"/>
                  <a:pt x="217660" y="86336"/>
                </a:cubicBezTo>
                <a:lnTo>
                  <a:pt x="217329" y="86336"/>
                </a:lnTo>
                <a:lnTo>
                  <a:pt x="217329" y="87197"/>
                </a:lnTo>
                <a:cubicBezTo>
                  <a:pt x="217230" y="87164"/>
                  <a:pt x="217163" y="87164"/>
                  <a:pt x="217064" y="87164"/>
                </a:cubicBezTo>
                <a:cubicBezTo>
                  <a:pt x="216998" y="87164"/>
                  <a:pt x="216965" y="87230"/>
                  <a:pt x="216899" y="87230"/>
                </a:cubicBezTo>
                <a:lnTo>
                  <a:pt x="216402" y="87230"/>
                </a:lnTo>
                <a:cubicBezTo>
                  <a:pt x="216237" y="87197"/>
                  <a:pt x="216170" y="87064"/>
                  <a:pt x="216071" y="86932"/>
                </a:cubicBezTo>
                <a:lnTo>
                  <a:pt x="215906" y="86866"/>
                </a:lnTo>
                <a:lnTo>
                  <a:pt x="215740" y="86866"/>
                </a:lnTo>
                <a:cubicBezTo>
                  <a:pt x="215674" y="86866"/>
                  <a:pt x="215608" y="86899"/>
                  <a:pt x="215574" y="86899"/>
                </a:cubicBezTo>
                <a:cubicBezTo>
                  <a:pt x="215608" y="87130"/>
                  <a:pt x="215574" y="87362"/>
                  <a:pt x="215508" y="87561"/>
                </a:cubicBezTo>
                <a:cubicBezTo>
                  <a:pt x="215475" y="87627"/>
                  <a:pt x="215343" y="87594"/>
                  <a:pt x="215343" y="87693"/>
                </a:cubicBezTo>
                <a:cubicBezTo>
                  <a:pt x="215310" y="87726"/>
                  <a:pt x="215310" y="87793"/>
                  <a:pt x="215277" y="87859"/>
                </a:cubicBezTo>
                <a:cubicBezTo>
                  <a:pt x="215277" y="87958"/>
                  <a:pt x="215277" y="88090"/>
                  <a:pt x="215277" y="88223"/>
                </a:cubicBezTo>
                <a:cubicBezTo>
                  <a:pt x="215277" y="88322"/>
                  <a:pt x="215277" y="88455"/>
                  <a:pt x="215277" y="88587"/>
                </a:cubicBezTo>
                <a:cubicBezTo>
                  <a:pt x="215310" y="88620"/>
                  <a:pt x="215310" y="88686"/>
                  <a:pt x="215343" y="88753"/>
                </a:cubicBezTo>
                <a:cubicBezTo>
                  <a:pt x="215376" y="88786"/>
                  <a:pt x="215442" y="88819"/>
                  <a:pt x="215508" y="88852"/>
                </a:cubicBezTo>
                <a:cubicBezTo>
                  <a:pt x="215608" y="88951"/>
                  <a:pt x="215707" y="88951"/>
                  <a:pt x="215806" y="89017"/>
                </a:cubicBezTo>
                <a:cubicBezTo>
                  <a:pt x="215872" y="89084"/>
                  <a:pt x="215906" y="89117"/>
                  <a:pt x="215939" y="89183"/>
                </a:cubicBezTo>
                <a:cubicBezTo>
                  <a:pt x="215972" y="89249"/>
                  <a:pt x="216071" y="89249"/>
                  <a:pt x="216104" y="89315"/>
                </a:cubicBezTo>
                <a:cubicBezTo>
                  <a:pt x="216137" y="89382"/>
                  <a:pt x="216071" y="89448"/>
                  <a:pt x="216071" y="89547"/>
                </a:cubicBezTo>
                <a:cubicBezTo>
                  <a:pt x="216071" y="89580"/>
                  <a:pt x="216104" y="89613"/>
                  <a:pt x="216104" y="89646"/>
                </a:cubicBezTo>
                <a:lnTo>
                  <a:pt x="216104" y="89812"/>
                </a:lnTo>
                <a:cubicBezTo>
                  <a:pt x="216104" y="89911"/>
                  <a:pt x="216005" y="89944"/>
                  <a:pt x="216005" y="90044"/>
                </a:cubicBezTo>
                <a:cubicBezTo>
                  <a:pt x="216038" y="90143"/>
                  <a:pt x="216038" y="90209"/>
                  <a:pt x="216071" y="90275"/>
                </a:cubicBezTo>
                <a:cubicBezTo>
                  <a:pt x="216071" y="90342"/>
                  <a:pt x="216071" y="90408"/>
                  <a:pt x="216104" y="90441"/>
                </a:cubicBezTo>
                <a:cubicBezTo>
                  <a:pt x="216137" y="90507"/>
                  <a:pt x="216170" y="90573"/>
                  <a:pt x="216237" y="90606"/>
                </a:cubicBezTo>
                <a:cubicBezTo>
                  <a:pt x="216270" y="90639"/>
                  <a:pt x="216336" y="90673"/>
                  <a:pt x="216369" y="90706"/>
                </a:cubicBezTo>
                <a:cubicBezTo>
                  <a:pt x="216501" y="90739"/>
                  <a:pt x="216601" y="90739"/>
                  <a:pt x="216700" y="90739"/>
                </a:cubicBezTo>
                <a:cubicBezTo>
                  <a:pt x="216766" y="90722"/>
                  <a:pt x="216832" y="90714"/>
                  <a:pt x="216894" y="90714"/>
                </a:cubicBezTo>
                <a:cubicBezTo>
                  <a:pt x="216957" y="90714"/>
                  <a:pt x="217015" y="90722"/>
                  <a:pt x="217064" y="90739"/>
                </a:cubicBezTo>
                <a:cubicBezTo>
                  <a:pt x="217130" y="90739"/>
                  <a:pt x="217197" y="90739"/>
                  <a:pt x="217230" y="90772"/>
                </a:cubicBezTo>
                <a:cubicBezTo>
                  <a:pt x="217263" y="90805"/>
                  <a:pt x="217230" y="90904"/>
                  <a:pt x="217263" y="90937"/>
                </a:cubicBezTo>
                <a:cubicBezTo>
                  <a:pt x="217362" y="91037"/>
                  <a:pt x="217461" y="91136"/>
                  <a:pt x="217561" y="91169"/>
                </a:cubicBezTo>
                <a:cubicBezTo>
                  <a:pt x="217610" y="91186"/>
                  <a:pt x="217668" y="91194"/>
                  <a:pt x="217726" y="91194"/>
                </a:cubicBezTo>
                <a:cubicBezTo>
                  <a:pt x="217784" y="91194"/>
                  <a:pt x="217842" y="91186"/>
                  <a:pt x="217892" y="91169"/>
                </a:cubicBezTo>
                <a:lnTo>
                  <a:pt x="218223" y="91169"/>
                </a:lnTo>
                <a:cubicBezTo>
                  <a:pt x="218355" y="91169"/>
                  <a:pt x="218455" y="90971"/>
                  <a:pt x="218620" y="90971"/>
                </a:cubicBezTo>
                <a:cubicBezTo>
                  <a:pt x="218719" y="90971"/>
                  <a:pt x="218786" y="90971"/>
                  <a:pt x="218885" y="91004"/>
                </a:cubicBezTo>
                <a:cubicBezTo>
                  <a:pt x="218951" y="91070"/>
                  <a:pt x="218951" y="91103"/>
                  <a:pt x="219050" y="91136"/>
                </a:cubicBezTo>
                <a:cubicBezTo>
                  <a:pt x="219117" y="91169"/>
                  <a:pt x="219084" y="91302"/>
                  <a:pt x="219150" y="91302"/>
                </a:cubicBezTo>
                <a:cubicBezTo>
                  <a:pt x="219249" y="91302"/>
                  <a:pt x="219315" y="91169"/>
                  <a:pt x="219415" y="91169"/>
                </a:cubicBezTo>
                <a:cubicBezTo>
                  <a:pt x="219580" y="91169"/>
                  <a:pt x="219679" y="91302"/>
                  <a:pt x="219812" y="91434"/>
                </a:cubicBezTo>
                <a:cubicBezTo>
                  <a:pt x="219944" y="91533"/>
                  <a:pt x="219911" y="91566"/>
                  <a:pt x="219977" y="91600"/>
                </a:cubicBezTo>
                <a:cubicBezTo>
                  <a:pt x="220077" y="91600"/>
                  <a:pt x="220077" y="91633"/>
                  <a:pt x="220143" y="91633"/>
                </a:cubicBezTo>
                <a:lnTo>
                  <a:pt x="220639" y="91633"/>
                </a:lnTo>
                <a:cubicBezTo>
                  <a:pt x="220673" y="91633"/>
                  <a:pt x="220673" y="91600"/>
                  <a:pt x="220706" y="91600"/>
                </a:cubicBezTo>
                <a:lnTo>
                  <a:pt x="220706" y="91268"/>
                </a:lnTo>
                <a:cubicBezTo>
                  <a:pt x="220739" y="91202"/>
                  <a:pt x="220706" y="91136"/>
                  <a:pt x="220739" y="91103"/>
                </a:cubicBezTo>
                <a:cubicBezTo>
                  <a:pt x="220805" y="91070"/>
                  <a:pt x="220871" y="91037"/>
                  <a:pt x="220904" y="91004"/>
                </a:cubicBezTo>
                <a:cubicBezTo>
                  <a:pt x="220970" y="91004"/>
                  <a:pt x="221037" y="90971"/>
                  <a:pt x="221070" y="90937"/>
                </a:cubicBezTo>
                <a:cubicBezTo>
                  <a:pt x="221169" y="90871"/>
                  <a:pt x="221202" y="90805"/>
                  <a:pt x="221202" y="90706"/>
                </a:cubicBezTo>
                <a:cubicBezTo>
                  <a:pt x="221202" y="90606"/>
                  <a:pt x="221202" y="90540"/>
                  <a:pt x="221169" y="90441"/>
                </a:cubicBezTo>
                <a:cubicBezTo>
                  <a:pt x="221169" y="90375"/>
                  <a:pt x="221070" y="90342"/>
                  <a:pt x="221037" y="90275"/>
                </a:cubicBezTo>
                <a:cubicBezTo>
                  <a:pt x="221004" y="90209"/>
                  <a:pt x="220970" y="90176"/>
                  <a:pt x="220970" y="90077"/>
                </a:cubicBezTo>
                <a:cubicBezTo>
                  <a:pt x="220970" y="90011"/>
                  <a:pt x="221037" y="89977"/>
                  <a:pt x="221070" y="89911"/>
                </a:cubicBezTo>
                <a:cubicBezTo>
                  <a:pt x="221103" y="89845"/>
                  <a:pt x="221202" y="89845"/>
                  <a:pt x="221235" y="89812"/>
                </a:cubicBezTo>
                <a:cubicBezTo>
                  <a:pt x="221268" y="89746"/>
                  <a:pt x="221301" y="89679"/>
                  <a:pt x="221335" y="89646"/>
                </a:cubicBezTo>
                <a:cubicBezTo>
                  <a:pt x="221368" y="89580"/>
                  <a:pt x="221401" y="89514"/>
                  <a:pt x="221434" y="89415"/>
                </a:cubicBezTo>
                <a:cubicBezTo>
                  <a:pt x="221500" y="89282"/>
                  <a:pt x="221533" y="89117"/>
                  <a:pt x="221566" y="88951"/>
                </a:cubicBezTo>
                <a:lnTo>
                  <a:pt x="222063" y="88951"/>
                </a:lnTo>
                <a:lnTo>
                  <a:pt x="222063" y="88090"/>
                </a:lnTo>
                <a:lnTo>
                  <a:pt x="222593" y="88090"/>
                </a:lnTo>
                <a:cubicBezTo>
                  <a:pt x="222659" y="88090"/>
                  <a:pt x="222725" y="88057"/>
                  <a:pt x="222791" y="88057"/>
                </a:cubicBezTo>
                <a:cubicBezTo>
                  <a:pt x="222857" y="88024"/>
                  <a:pt x="222890" y="87958"/>
                  <a:pt x="222957" y="87892"/>
                </a:cubicBezTo>
                <a:cubicBezTo>
                  <a:pt x="222990" y="87826"/>
                  <a:pt x="222990" y="87793"/>
                  <a:pt x="223023" y="87726"/>
                </a:cubicBezTo>
                <a:cubicBezTo>
                  <a:pt x="222957" y="87693"/>
                  <a:pt x="222990" y="87561"/>
                  <a:pt x="222924" y="87561"/>
                </a:cubicBezTo>
                <a:lnTo>
                  <a:pt x="222559" y="87561"/>
                </a:lnTo>
                <a:cubicBezTo>
                  <a:pt x="222427" y="87561"/>
                  <a:pt x="222328" y="87528"/>
                  <a:pt x="222228" y="87528"/>
                </a:cubicBezTo>
                <a:cubicBezTo>
                  <a:pt x="222195" y="87428"/>
                  <a:pt x="222129" y="87362"/>
                  <a:pt x="222129" y="87263"/>
                </a:cubicBezTo>
                <a:cubicBezTo>
                  <a:pt x="222129" y="87164"/>
                  <a:pt x="222228" y="87197"/>
                  <a:pt x="222228" y="87097"/>
                </a:cubicBezTo>
                <a:lnTo>
                  <a:pt x="222228" y="86866"/>
                </a:lnTo>
                <a:cubicBezTo>
                  <a:pt x="222228" y="86799"/>
                  <a:pt x="222228" y="86700"/>
                  <a:pt x="222228" y="86634"/>
                </a:cubicBezTo>
                <a:cubicBezTo>
                  <a:pt x="222228" y="86568"/>
                  <a:pt x="222162" y="86535"/>
                  <a:pt x="222129" y="86468"/>
                </a:cubicBezTo>
                <a:cubicBezTo>
                  <a:pt x="222096" y="86336"/>
                  <a:pt x="222030" y="86270"/>
                  <a:pt x="222030" y="86137"/>
                </a:cubicBezTo>
                <a:lnTo>
                  <a:pt x="222030" y="85310"/>
                </a:lnTo>
                <a:lnTo>
                  <a:pt x="222626" y="85310"/>
                </a:lnTo>
                <a:cubicBezTo>
                  <a:pt x="222626" y="85243"/>
                  <a:pt x="222626" y="85177"/>
                  <a:pt x="222626" y="85111"/>
                </a:cubicBezTo>
                <a:cubicBezTo>
                  <a:pt x="222626" y="85078"/>
                  <a:pt x="222626" y="85012"/>
                  <a:pt x="222626" y="84946"/>
                </a:cubicBezTo>
                <a:cubicBezTo>
                  <a:pt x="222659" y="84879"/>
                  <a:pt x="222692" y="84846"/>
                  <a:pt x="222758" y="84780"/>
                </a:cubicBezTo>
                <a:cubicBezTo>
                  <a:pt x="222765" y="84773"/>
                  <a:pt x="222774" y="84770"/>
                  <a:pt x="222783" y="84770"/>
                </a:cubicBezTo>
                <a:cubicBezTo>
                  <a:pt x="222810" y="84770"/>
                  <a:pt x="222845" y="84790"/>
                  <a:pt x="222882" y="84790"/>
                </a:cubicBezTo>
                <a:cubicBezTo>
                  <a:pt x="222896" y="84790"/>
                  <a:pt x="222910" y="84787"/>
                  <a:pt x="222924" y="84780"/>
                </a:cubicBezTo>
                <a:cubicBezTo>
                  <a:pt x="222957" y="84780"/>
                  <a:pt x="222990" y="84648"/>
                  <a:pt x="223089" y="84615"/>
                </a:cubicBezTo>
                <a:cubicBezTo>
                  <a:pt x="223188" y="84581"/>
                  <a:pt x="223288" y="84548"/>
                  <a:pt x="223387" y="84515"/>
                </a:cubicBezTo>
                <a:cubicBezTo>
                  <a:pt x="223354" y="84383"/>
                  <a:pt x="223354" y="84250"/>
                  <a:pt x="223288" y="84184"/>
                </a:cubicBezTo>
                <a:cubicBezTo>
                  <a:pt x="223215" y="84136"/>
                  <a:pt x="223125" y="84105"/>
                  <a:pt x="223042" y="84105"/>
                </a:cubicBezTo>
                <a:cubicBezTo>
                  <a:pt x="223012" y="84105"/>
                  <a:pt x="222983" y="84109"/>
                  <a:pt x="222957" y="84118"/>
                </a:cubicBezTo>
                <a:lnTo>
                  <a:pt x="222427" y="84118"/>
                </a:lnTo>
                <a:cubicBezTo>
                  <a:pt x="222361" y="84085"/>
                  <a:pt x="222328" y="84019"/>
                  <a:pt x="222262" y="83986"/>
                </a:cubicBezTo>
                <a:cubicBezTo>
                  <a:pt x="222195" y="83952"/>
                  <a:pt x="222129" y="83952"/>
                  <a:pt x="222096" y="83886"/>
                </a:cubicBezTo>
                <a:cubicBezTo>
                  <a:pt x="222063" y="83853"/>
                  <a:pt x="222096" y="83787"/>
                  <a:pt x="222096" y="83721"/>
                </a:cubicBezTo>
                <a:lnTo>
                  <a:pt x="222096" y="83588"/>
                </a:lnTo>
                <a:cubicBezTo>
                  <a:pt x="222096" y="83522"/>
                  <a:pt x="221964" y="83522"/>
                  <a:pt x="221930" y="83456"/>
                </a:cubicBezTo>
                <a:cubicBezTo>
                  <a:pt x="221897" y="83390"/>
                  <a:pt x="221864" y="83191"/>
                  <a:pt x="221765" y="83125"/>
                </a:cubicBezTo>
                <a:cubicBezTo>
                  <a:pt x="221728" y="83100"/>
                  <a:pt x="221705" y="83094"/>
                  <a:pt x="221687" y="83094"/>
                </a:cubicBezTo>
                <a:cubicBezTo>
                  <a:pt x="221668" y="83094"/>
                  <a:pt x="221654" y="83102"/>
                  <a:pt x="221636" y="83102"/>
                </a:cubicBezTo>
                <a:cubicBezTo>
                  <a:pt x="221626" y="83102"/>
                  <a:pt x="221614" y="83099"/>
                  <a:pt x="221599" y="83092"/>
                </a:cubicBezTo>
                <a:cubicBezTo>
                  <a:pt x="221566" y="83059"/>
                  <a:pt x="221500" y="83059"/>
                  <a:pt x="221434" y="83059"/>
                </a:cubicBezTo>
                <a:close/>
                <a:moveTo>
                  <a:pt x="225605" y="88786"/>
                </a:moveTo>
                <a:cubicBezTo>
                  <a:pt x="225539" y="88819"/>
                  <a:pt x="225506" y="88852"/>
                  <a:pt x="225440" y="88885"/>
                </a:cubicBezTo>
                <a:cubicBezTo>
                  <a:pt x="225373" y="88918"/>
                  <a:pt x="225373" y="88984"/>
                  <a:pt x="225307" y="89050"/>
                </a:cubicBezTo>
                <a:cubicBezTo>
                  <a:pt x="225208" y="89216"/>
                  <a:pt x="225042" y="89315"/>
                  <a:pt x="224844" y="89382"/>
                </a:cubicBezTo>
                <a:cubicBezTo>
                  <a:pt x="224711" y="89382"/>
                  <a:pt x="224612" y="89348"/>
                  <a:pt x="224513" y="89315"/>
                </a:cubicBezTo>
                <a:cubicBezTo>
                  <a:pt x="224446" y="89315"/>
                  <a:pt x="224380" y="89282"/>
                  <a:pt x="224347" y="89282"/>
                </a:cubicBezTo>
                <a:cubicBezTo>
                  <a:pt x="224215" y="89249"/>
                  <a:pt x="224148" y="89216"/>
                  <a:pt x="224016" y="89150"/>
                </a:cubicBezTo>
                <a:cubicBezTo>
                  <a:pt x="223983" y="89150"/>
                  <a:pt x="223950" y="89084"/>
                  <a:pt x="223884" y="89084"/>
                </a:cubicBezTo>
                <a:lnTo>
                  <a:pt x="223751" y="89084"/>
                </a:lnTo>
                <a:cubicBezTo>
                  <a:pt x="223685" y="89084"/>
                  <a:pt x="223652" y="89183"/>
                  <a:pt x="223586" y="89249"/>
                </a:cubicBezTo>
                <a:cubicBezTo>
                  <a:pt x="223519" y="89348"/>
                  <a:pt x="223453" y="89448"/>
                  <a:pt x="223387" y="89580"/>
                </a:cubicBezTo>
                <a:cubicBezTo>
                  <a:pt x="223354" y="89646"/>
                  <a:pt x="223387" y="89713"/>
                  <a:pt x="223387" y="89812"/>
                </a:cubicBezTo>
                <a:cubicBezTo>
                  <a:pt x="223387" y="89878"/>
                  <a:pt x="223321" y="89911"/>
                  <a:pt x="223321" y="89977"/>
                </a:cubicBezTo>
                <a:cubicBezTo>
                  <a:pt x="223321" y="90011"/>
                  <a:pt x="223321" y="90077"/>
                  <a:pt x="223321" y="90143"/>
                </a:cubicBezTo>
                <a:cubicBezTo>
                  <a:pt x="223321" y="90176"/>
                  <a:pt x="223354" y="90242"/>
                  <a:pt x="223321" y="90308"/>
                </a:cubicBezTo>
                <a:cubicBezTo>
                  <a:pt x="223288" y="90342"/>
                  <a:pt x="223222" y="90375"/>
                  <a:pt x="223155" y="90408"/>
                </a:cubicBezTo>
                <a:cubicBezTo>
                  <a:pt x="223138" y="90425"/>
                  <a:pt x="223121" y="90431"/>
                  <a:pt x="223104" y="90431"/>
                </a:cubicBezTo>
                <a:cubicBezTo>
                  <a:pt x="223066" y="90431"/>
                  <a:pt x="223032" y="90401"/>
                  <a:pt x="223007" y="90401"/>
                </a:cubicBezTo>
                <a:cubicBezTo>
                  <a:pt x="223001" y="90401"/>
                  <a:pt x="222995" y="90403"/>
                  <a:pt x="222990" y="90408"/>
                </a:cubicBezTo>
                <a:cubicBezTo>
                  <a:pt x="222924" y="90474"/>
                  <a:pt x="222890" y="90507"/>
                  <a:pt x="222857" y="90573"/>
                </a:cubicBezTo>
                <a:cubicBezTo>
                  <a:pt x="222824" y="90639"/>
                  <a:pt x="222791" y="90739"/>
                  <a:pt x="222758" y="90805"/>
                </a:cubicBezTo>
                <a:cubicBezTo>
                  <a:pt x="222758" y="90937"/>
                  <a:pt x="222824" y="91037"/>
                  <a:pt x="222924" y="91103"/>
                </a:cubicBezTo>
                <a:cubicBezTo>
                  <a:pt x="222990" y="91136"/>
                  <a:pt x="223023" y="91136"/>
                  <a:pt x="223089" y="91136"/>
                </a:cubicBezTo>
                <a:cubicBezTo>
                  <a:pt x="223155" y="91169"/>
                  <a:pt x="223188" y="91202"/>
                  <a:pt x="223255" y="91235"/>
                </a:cubicBezTo>
                <a:lnTo>
                  <a:pt x="223586" y="91235"/>
                </a:lnTo>
                <a:cubicBezTo>
                  <a:pt x="223586" y="91302"/>
                  <a:pt x="223619" y="91368"/>
                  <a:pt x="223619" y="91434"/>
                </a:cubicBezTo>
                <a:cubicBezTo>
                  <a:pt x="223619" y="91533"/>
                  <a:pt x="223553" y="91633"/>
                  <a:pt x="223519" y="91765"/>
                </a:cubicBezTo>
                <a:cubicBezTo>
                  <a:pt x="223519" y="91798"/>
                  <a:pt x="223420" y="91864"/>
                  <a:pt x="223420" y="91897"/>
                </a:cubicBezTo>
                <a:cubicBezTo>
                  <a:pt x="223420" y="91964"/>
                  <a:pt x="223420" y="92030"/>
                  <a:pt x="223420" y="92096"/>
                </a:cubicBezTo>
                <a:cubicBezTo>
                  <a:pt x="223420" y="92162"/>
                  <a:pt x="223420" y="92228"/>
                  <a:pt x="223420" y="92295"/>
                </a:cubicBezTo>
                <a:cubicBezTo>
                  <a:pt x="223420" y="92361"/>
                  <a:pt x="223519" y="92361"/>
                  <a:pt x="223553" y="92427"/>
                </a:cubicBezTo>
                <a:cubicBezTo>
                  <a:pt x="223553" y="92526"/>
                  <a:pt x="223553" y="92560"/>
                  <a:pt x="223586" y="92659"/>
                </a:cubicBezTo>
                <a:cubicBezTo>
                  <a:pt x="223619" y="92725"/>
                  <a:pt x="223652" y="92758"/>
                  <a:pt x="223652" y="92791"/>
                </a:cubicBezTo>
                <a:cubicBezTo>
                  <a:pt x="223718" y="92791"/>
                  <a:pt x="223784" y="92725"/>
                  <a:pt x="223817" y="92692"/>
                </a:cubicBezTo>
                <a:cubicBezTo>
                  <a:pt x="223884" y="92626"/>
                  <a:pt x="223983" y="92626"/>
                  <a:pt x="223983" y="92560"/>
                </a:cubicBezTo>
                <a:cubicBezTo>
                  <a:pt x="224016" y="92460"/>
                  <a:pt x="224049" y="92328"/>
                  <a:pt x="224016" y="92195"/>
                </a:cubicBezTo>
                <a:lnTo>
                  <a:pt x="224016" y="91864"/>
                </a:lnTo>
                <a:cubicBezTo>
                  <a:pt x="224016" y="91732"/>
                  <a:pt x="224115" y="91765"/>
                  <a:pt x="224115" y="91699"/>
                </a:cubicBezTo>
                <a:lnTo>
                  <a:pt x="224115" y="90606"/>
                </a:lnTo>
                <a:lnTo>
                  <a:pt x="224579" y="90606"/>
                </a:lnTo>
                <a:lnTo>
                  <a:pt x="224579" y="90971"/>
                </a:lnTo>
                <a:lnTo>
                  <a:pt x="224513" y="91136"/>
                </a:lnTo>
                <a:lnTo>
                  <a:pt x="224546" y="91302"/>
                </a:lnTo>
                <a:cubicBezTo>
                  <a:pt x="224612" y="91302"/>
                  <a:pt x="224645" y="91335"/>
                  <a:pt x="224711" y="91335"/>
                </a:cubicBezTo>
                <a:lnTo>
                  <a:pt x="224877" y="91335"/>
                </a:lnTo>
                <a:cubicBezTo>
                  <a:pt x="224943" y="91335"/>
                  <a:pt x="224976" y="91434"/>
                  <a:pt x="225042" y="91434"/>
                </a:cubicBezTo>
                <a:lnTo>
                  <a:pt x="225208" y="91467"/>
                </a:lnTo>
                <a:lnTo>
                  <a:pt x="225373" y="91467"/>
                </a:lnTo>
                <a:lnTo>
                  <a:pt x="225373" y="91798"/>
                </a:lnTo>
                <a:cubicBezTo>
                  <a:pt x="225373" y="91897"/>
                  <a:pt x="225274" y="91897"/>
                  <a:pt x="225274" y="91964"/>
                </a:cubicBezTo>
                <a:cubicBezTo>
                  <a:pt x="225274" y="92030"/>
                  <a:pt x="225241" y="92063"/>
                  <a:pt x="225241" y="92129"/>
                </a:cubicBezTo>
                <a:lnTo>
                  <a:pt x="225241" y="92328"/>
                </a:lnTo>
                <a:cubicBezTo>
                  <a:pt x="225241" y="92361"/>
                  <a:pt x="225241" y="92427"/>
                  <a:pt x="225241" y="92493"/>
                </a:cubicBezTo>
                <a:cubicBezTo>
                  <a:pt x="225241" y="92560"/>
                  <a:pt x="225340" y="92560"/>
                  <a:pt x="225406" y="92626"/>
                </a:cubicBezTo>
                <a:cubicBezTo>
                  <a:pt x="225473" y="92659"/>
                  <a:pt x="225539" y="92692"/>
                  <a:pt x="225605" y="92692"/>
                </a:cubicBezTo>
                <a:lnTo>
                  <a:pt x="226135" y="92692"/>
                </a:lnTo>
                <a:cubicBezTo>
                  <a:pt x="226135" y="92626"/>
                  <a:pt x="226168" y="92593"/>
                  <a:pt x="226168" y="92526"/>
                </a:cubicBezTo>
                <a:lnTo>
                  <a:pt x="226168" y="92295"/>
                </a:lnTo>
                <a:cubicBezTo>
                  <a:pt x="226201" y="92162"/>
                  <a:pt x="226168" y="92030"/>
                  <a:pt x="226135" y="91897"/>
                </a:cubicBezTo>
                <a:cubicBezTo>
                  <a:pt x="226135" y="91831"/>
                  <a:pt x="226035" y="91831"/>
                  <a:pt x="225969" y="91798"/>
                </a:cubicBezTo>
                <a:cubicBezTo>
                  <a:pt x="225903" y="91765"/>
                  <a:pt x="225870" y="91699"/>
                  <a:pt x="225804" y="91633"/>
                </a:cubicBezTo>
                <a:cubicBezTo>
                  <a:pt x="225737" y="91566"/>
                  <a:pt x="225671" y="91600"/>
                  <a:pt x="225638" y="91533"/>
                </a:cubicBezTo>
                <a:cubicBezTo>
                  <a:pt x="225605" y="91434"/>
                  <a:pt x="225572" y="91368"/>
                  <a:pt x="225572" y="91268"/>
                </a:cubicBezTo>
                <a:cubicBezTo>
                  <a:pt x="225572" y="91169"/>
                  <a:pt x="225638" y="91136"/>
                  <a:pt x="225638" y="91037"/>
                </a:cubicBezTo>
                <a:lnTo>
                  <a:pt x="225638" y="90871"/>
                </a:lnTo>
                <a:lnTo>
                  <a:pt x="225638" y="90706"/>
                </a:lnTo>
                <a:cubicBezTo>
                  <a:pt x="225638" y="90673"/>
                  <a:pt x="225539" y="90639"/>
                  <a:pt x="225473" y="90573"/>
                </a:cubicBezTo>
                <a:cubicBezTo>
                  <a:pt x="225440" y="90540"/>
                  <a:pt x="225406" y="90474"/>
                  <a:pt x="225373" y="90408"/>
                </a:cubicBezTo>
                <a:cubicBezTo>
                  <a:pt x="225307" y="90375"/>
                  <a:pt x="225241" y="90342"/>
                  <a:pt x="225208" y="90308"/>
                </a:cubicBezTo>
                <a:cubicBezTo>
                  <a:pt x="225175" y="90292"/>
                  <a:pt x="225133" y="90292"/>
                  <a:pt x="225092" y="90292"/>
                </a:cubicBezTo>
                <a:cubicBezTo>
                  <a:pt x="225051" y="90292"/>
                  <a:pt x="225009" y="90292"/>
                  <a:pt x="224976" y="90275"/>
                </a:cubicBezTo>
                <a:cubicBezTo>
                  <a:pt x="224943" y="90209"/>
                  <a:pt x="224976" y="90143"/>
                  <a:pt x="224943" y="90110"/>
                </a:cubicBezTo>
                <a:lnTo>
                  <a:pt x="224976" y="89812"/>
                </a:lnTo>
                <a:cubicBezTo>
                  <a:pt x="225075" y="89828"/>
                  <a:pt x="225166" y="89837"/>
                  <a:pt x="225253" y="89837"/>
                </a:cubicBezTo>
                <a:cubicBezTo>
                  <a:pt x="225340" y="89837"/>
                  <a:pt x="225423" y="89828"/>
                  <a:pt x="225506" y="89812"/>
                </a:cubicBezTo>
                <a:cubicBezTo>
                  <a:pt x="225605" y="89812"/>
                  <a:pt x="225605" y="89713"/>
                  <a:pt x="225671" y="89679"/>
                </a:cubicBezTo>
                <a:cubicBezTo>
                  <a:pt x="225771" y="89679"/>
                  <a:pt x="225804" y="89646"/>
                  <a:pt x="225837" y="89646"/>
                </a:cubicBezTo>
                <a:cubicBezTo>
                  <a:pt x="225879" y="89639"/>
                  <a:pt x="225916" y="89637"/>
                  <a:pt x="225951" y="89637"/>
                </a:cubicBezTo>
                <a:cubicBezTo>
                  <a:pt x="226047" y="89637"/>
                  <a:pt x="226123" y="89656"/>
                  <a:pt x="226219" y="89656"/>
                </a:cubicBezTo>
                <a:cubicBezTo>
                  <a:pt x="226254" y="89656"/>
                  <a:pt x="226291" y="89653"/>
                  <a:pt x="226333" y="89646"/>
                </a:cubicBezTo>
                <a:lnTo>
                  <a:pt x="226499" y="89646"/>
                </a:lnTo>
                <a:cubicBezTo>
                  <a:pt x="226598" y="89613"/>
                  <a:pt x="226631" y="89547"/>
                  <a:pt x="226631" y="89448"/>
                </a:cubicBezTo>
                <a:cubicBezTo>
                  <a:pt x="226631" y="89382"/>
                  <a:pt x="226565" y="89348"/>
                  <a:pt x="226532" y="89282"/>
                </a:cubicBezTo>
                <a:cubicBezTo>
                  <a:pt x="226499" y="89216"/>
                  <a:pt x="226466" y="89150"/>
                  <a:pt x="226433" y="89117"/>
                </a:cubicBezTo>
                <a:cubicBezTo>
                  <a:pt x="226366" y="89084"/>
                  <a:pt x="226300" y="89084"/>
                  <a:pt x="226267" y="89050"/>
                </a:cubicBezTo>
                <a:cubicBezTo>
                  <a:pt x="226201" y="88984"/>
                  <a:pt x="226135" y="88951"/>
                  <a:pt x="226102" y="88918"/>
                </a:cubicBezTo>
                <a:cubicBezTo>
                  <a:pt x="226035" y="88885"/>
                  <a:pt x="226002" y="88819"/>
                  <a:pt x="225936" y="88786"/>
                </a:cubicBezTo>
                <a:close/>
                <a:moveTo>
                  <a:pt x="210112" y="92394"/>
                </a:moveTo>
                <a:cubicBezTo>
                  <a:pt x="210079" y="92460"/>
                  <a:pt x="210013" y="92493"/>
                  <a:pt x="209980" y="92560"/>
                </a:cubicBezTo>
                <a:cubicBezTo>
                  <a:pt x="209980" y="92626"/>
                  <a:pt x="209980" y="92692"/>
                  <a:pt x="209980" y="92725"/>
                </a:cubicBezTo>
                <a:lnTo>
                  <a:pt x="210145" y="92857"/>
                </a:lnTo>
                <a:lnTo>
                  <a:pt x="210145" y="92692"/>
                </a:lnTo>
                <a:cubicBezTo>
                  <a:pt x="210145" y="92626"/>
                  <a:pt x="210112" y="92626"/>
                  <a:pt x="210112" y="92560"/>
                </a:cubicBezTo>
                <a:lnTo>
                  <a:pt x="210112" y="92394"/>
                </a:lnTo>
                <a:close/>
                <a:moveTo>
                  <a:pt x="204716" y="84085"/>
                </a:moveTo>
                <a:cubicBezTo>
                  <a:pt x="204650" y="84085"/>
                  <a:pt x="204617" y="84151"/>
                  <a:pt x="204551" y="84151"/>
                </a:cubicBezTo>
                <a:lnTo>
                  <a:pt x="204551" y="84317"/>
                </a:lnTo>
                <a:cubicBezTo>
                  <a:pt x="204584" y="84449"/>
                  <a:pt x="204650" y="84548"/>
                  <a:pt x="204716" y="84648"/>
                </a:cubicBezTo>
                <a:cubicBezTo>
                  <a:pt x="204749" y="84714"/>
                  <a:pt x="204816" y="84747"/>
                  <a:pt x="204882" y="84813"/>
                </a:cubicBezTo>
                <a:cubicBezTo>
                  <a:pt x="204915" y="84879"/>
                  <a:pt x="204981" y="84946"/>
                  <a:pt x="205047" y="85012"/>
                </a:cubicBezTo>
                <a:cubicBezTo>
                  <a:pt x="205080" y="85078"/>
                  <a:pt x="205147" y="85144"/>
                  <a:pt x="205213" y="85177"/>
                </a:cubicBezTo>
                <a:cubicBezTo>
                  <a:pt x="205246" y="85243"/>
                  <a:pt x="205279" y="85310"/>
                  <a:pt x="205345" y="85343"/>
                </a:cubicBezTo>
                <a:cubicBezTo>
                  <a:pt x="205445" y="85376"/>
                  <a:pt x="205577" y="85409"/>
                  <a:pt x="205676" y="85475"/>
                </a:cubicBezTo>
                <a:cubicBezTo>
                  <a:pt x="205809" y="85508"/>
                  <a:pt x="205809" y="85575"/>
                  <a:pt x="205842" y="85641"/>
                </a:cubicBezTo>
                <a:cubicBezTo>
                  <a:pt x="205908" y="85674"/>
                  <a:pt x="205908" y="85740"/>
                  <a:pt x="205974" y="85806"/>
                </a:cubicBezTo>
                <a:cubicBezTo>
                  <a:pt x="206007" y="85839"/>
                  <a:pt x="206107" y="85872"/>
                  <a:pt x="206140" y="85939"/>
                </a:cubicBezTo>
                <a:cubicBezTo>
                  <a:pt x="206173" y="86071"/>
                  <a:pt x="206239" y="86170"/>
                  <a:pt x="206239" y="86270"/>
                </a:cubicBezTo>
                <a:cubicBezTo>
                  <a:pt x="206272" y="86369"/>
                  <a:pt x="206305" y="86435"/>
                  <a:pt x="206338" y="86468"/>
                </a:cubicBezTo>
                <a:cubicBezTo>
                  <a:pt x="206372" y="86535"/>
                  <a:pt x="206338" y="86634"/>
                  <a:pt x="206405" y="86634"/>
                </a:cubicBezTo>
                <a:cubicBezTo>
                  <a:pt x="206471" y="86667"/>
                  <a:pt x="206537" y="86667"/>
                  <a:pt x="206570" y="86700"/>
                </a:cubicBezTo>
                <a:lnTo>
                  <a:pt x="206736" y="86700"/>
                </a:lnTo>
                <a:cubicBezTo>
                  <a:pt x="206802" y="86700"/>
                  <a:pt x="206835" y="86700"/>
                  <a:pt x="206901" y="86733"/>
                </a:cubicBezTo>
                <a:cubicBezTo>
                  <a:pt x="207000" y="86799"/>
                  <a:pt x="207100" y="86899"/>
                  <a:pt x="207166" y="86998"/>
                </a:cubicBezTo>
                <a:cubicBezTo>
                  <a:pt x="207199" y="87130"/>
                  <a:pt x="207232" y="87230"/>
                  <a:pt x="207265" y="87329"/>
                </a:cubicBezTo>
                <a:lnTo>
                  <a:pt x="207265" y="87660"/>
                </a:lnTo>
                <a:lnTo>
                  <a:pt x="207265" y="87826"/>
                </a:lnTo>
                <a:cubicBezTo>
                  <a:pt x="207265" y="87892"/>
                  <a:pt x="207365" y="87925"/>
                  <a:pt x="207398" y="87991"/>
                </a:cubicBezTo>
                <a:cubicBezTo>
                  <a:pt x="207497" y="88090"/>
                  <a:pt x="207596" y="88190"/>
                  <a:pt x="207729" y="88256"/>
                </a:cubicBezTo>
                <a:cubicBezTo>
                  <a:pt x="207828" y="88355"/>
                  <a:pt x="207927" y="88455"/>
                  <a:pt x="208027" y="88554"/>
                </a:cubicBezTo>
                <a:cubicBezTo>
                  <a:pt x="208093" y="88587"/>
                  <a:pt x="208159" y="88653"/>
                  <a:pt x="208192" y="88686"/>
                </a:cubicBezTo>
                <a:cubicBezTo>
                  <a:pt x="208325" y="88786"/>
                  <a:pt x="208358" y="88885"/>
                  <a:pt x="208457" y="89017"/>
                </a:cubicBezTo>
                <a:cubicBezTo>
                  <a:pt x="208556" y="89117"/>
                  <a:pt x="208656" y="89183"/>
                  <a:pt x="208722" y="89315"/>
                </a:cubicBezTo>
                <a:cubicBezTo>
                  <a:pt x="208788" y="89448"/>
                  <a:pt x="208854" y="89547"/>
                  <a:pt x="208887" y="89646"/>
                </a:cubicBezTo>
                <a:cubicBezTo>
                  <a:pt x="208921" y="89779"/>
                  <a:pt x="208887" y="89878"/>
                  <a:pt x="208921" y="90011"/>
                </a:cubicBezTo>
                <a:cubicBezTo>
                  <a:pt x="208921" y="90077"/>
                  <a:pt x="208987" y="90110"/>
                  <a:pt x="209020" y="90176"/>
                </a:cubicBezTo>
                <a:cubicBezTo>
                  <a:pt x="209053" y="90308"/>
                  <a:pt x="209119" y="90408"/>
                  <a:pt x="209185" y="90507"/>
                </a:cubicBezTo>
                <a:cubicBezTo>
                  <a:pt x="209218" y="90573"/>
                  <a:pt x="209285" y="90606"/>
                  <a:pt x="209351" y="90673"/>
                </a:cubicBezTo>
                <a:cubicBezTo>
                  <a:pt x="209417" y="90739"/>
                  <a:pt x="209450" y="90805"/>
                  <a:pt x="209516" y="90871"/>
                </a:cubicBezTo>
                <a:cubicBezTo>
                  <a:pt x="209583" y="90937"/>
                  <a:pt x="209616" y="90971"/>
                  <a:pt x="209682" y="91037"/>
                </a:cubicBezTo>
                <a:cubicBezTo>
                  <a:pt x="209715" y="91103"/>
                  <a:pt x="209748" y="91136"/>
                  <a:pt x="209781" y="91202"/>
                </a:cubicBezTo>
                <a:cubicBezTo>
                  <a:pt x="209914" y="91302"/>
                  <a:pt x="210046" y="91401"/>
                  <a:pt x="210145" y="91500"/>
                </a:cubicBezTo>
                <a:cubicBezTo>
                  <a:pt x="210278" y="91600"/>
                  <a:pt x="210344" y="91699"/>
                  <a:pt x="210443" y="91798"/>
                </a:cubicBezTo>
                <a:cubicBezTo>
                  <a:pt x="210476" y="91864"/>
                  <a:pt x="210543" y="91897"/>
                  <a:pt x="210609" y="91964"/>
                </a:cubicBezTo>
                <a:cubicBezTo>
                  <a:pt x="210642" y="92030"/>
                  <a:pt x="210642" y="92096"/>
                  <a:pt x="210675" y="92129"/>
                </a:cubicBezTo>
                <a:cubicBezTo>
                  <a:pt x="210774" y="92262"/>
                  <a:pt x="210907" y="92361"/>
                  <a:pt x="211006" y="92427"/>
                </a:cubicBezTo>
                <a:cubicBezTo>
                  <a:pt x="211139" y="92493"/>
                  <a:pt x="211238" y="92593"/>
                  <a:pt x="211337" y="92692"/>
                </a:cubicBezTo>
                <a:cubicBezTo>
                  <a:pt x="211370" y="92758"/>
                  <a:pt x="211470" y="92758"/>
                  <a:pt x="211503" y="92824"/>
                </a:cubicBezTo>
                <a:cubicBezTo>
                  <a:pt x="211503" y="92891"/>
                  <a:pt x="211536" y="92924"/>
                  <a:pt x="211536" y="92990"/>
                </a:cubicBezTo>
                <a:cubicBezTo>
                  <a:pt x="211602" y="92957"/>
                  <a:pt x="211635" y="92924"/>
                  <a:pt x="211701" y="92924"/>
                </a:cubicBezTo>
                <a:cubicBezTo>
                  <a:pt x="211767" y="92891"/>
                  <a:pt x="211801" y="92891"/>
                  <a:pt x="211867" y="92857"/>
                </a:cubicBezTo>
                <a:lnTo>
                  <a:pt x="212231" y="92857"/>
                </a:lnTo>
                <a:cubicBezTo>
                  <a:pt x="212281" y="92874"/>
                  <a:pt x="212339" y="92882"/>
                  <a:pt x="212396" y="92882"/>
                </a:cubicBezTo>
                <a:cubicBezTo>
                  <a:pt x="212454" y="92882"/>
                  <a:pt x="212512" y="92874"/>
                  <a:pt x="212562" y="92857"/>
                </a:cubicBezTo>
                <a:cubicBezTo>
                  <a:pt x="212628" y="92857"/>
                  <a:pt x="212694" y="92791"/>
                  <a:pt x="212728" y="92692"/>
                </a:cubicBezTo>
                <a:cubicBezTo>
                  <a:pt x="212761" y="92626"/>
                  <a:pt x="212827" y="92626"/>
                  <a:pt x="212827" y="92526"/>
                </a:cubicBezTo>
                <a:lnTo>
                  <a:pt x="212827" y="92394"/>
                </a:lnTo>
                <a:lnTo>
                  <a:pt x="212827" y="91897"/>
                </a:lnTo>
                <a:cubicBezTo>
                  <a:pt x="212827" y="91831"/>
                  <a:pt x="212893" y="91765"/>
                  <a:pt x="212893" y="91732"/>
                </a:cubicBezTo>
                <a:cubicBezTo>
                  <a:pt x="212893" y="91666"/>
                  <a:pt x="212926" y="91533"/>
                  <a:pt x="212926" y="91401"/>
                </a:cubicBezTo>
                <a:lnTo>
                  <a:pt x="212926" y="91235"/>
                </a:lnTo>
                <a:cubicBezTo>
                  <a:pt x="212926" y="91169"/>
                  <a:pt x="212959" y="91136"/>
                  <a:pt x="212992" y="91070"/>
                </a:cubicBezTo>
                <a:cubicBezTo>
                  <a:pt x="213025" y="91004"/>
                  <a:pt x="213125" y="90937"/>
                  <a:pt x="213191" y="90904"/>
                </a:cubicBezTo>
                <a:cubicBezTo>
                  <a:pt x="213290" y="90937"/>
                  <a:pt x="213356" y="90937"/>
                  <a:pt x="213456" y="90971"/>
                </a:cubicBezTo>
                <a:cubicBezTo>
                  <a:pt x="213522" y="90971"/>
                  <a:pt x="213555" y="91037"/>
                  <a:pt x="213621" y="91037"/>
                </a:cubicBezTo>
                <a:cubicBezTo>
                  <a:pt x="213688" y="91037"/>
                  <a:pt x="213721" y="90937"/>
                  <a:pt x="213787" y="90904"/>
                </a:cubicBezTo>
                <a:lnTo>
                  <a:pt x="213787" y="90739"/>
                </a:lnTo>
                <a:cubicBezTo>
                  <a:pt x="213754" y="90673"/>
                  <a:pt x="213721" y="90606"/>
                  <a:pt x="213654" y="90540"/>
                </a:cubicBezTo>
                <a:cubicBezTo>
                  <a:pt x="213588" y="90474"/>
                  <a:pt x="213588" y="90408"/>
                  <a:pt x="213489" y="90375"/>
                </a:cubicBezTo>
                <a:cubicBezTo>
                  <a:pt x="213467" y="90364"/>
                  <a:pt x="213448" y="90360"/>
                  <a:pt x="213431" y="90360"/>
                </a:cubicBezTo>
                <a:cubicBezTo>
                  <a:pt x="213397" y="90360"/>
                  <a:pt x="213368" y="90375"/>
                  <a:pt x="213323" y="90375"/>
                </a:cubicBezTo>
                <a:cubicBezTo>
                  <a:pt x="213290" y="90375"/>
                  <a:pt x="213224" y="90308"/>
                  <a:pt x="213158" y="90308"/>
                </a:cubicBezTo>
                <a:lnTo>
                  <a:pt x="213158" y="90143"/>
                </a:lnTo>
                <a:cubicBezTo>
                  <a:pt x="213158" y="90077"/>
                  <a:pt x="213257" y="90044"/>
                  <a:pt x="213323" y="89977"/>
                </a:cubicBezTo>
                <a:cubicBezTo>
                  <a:pt x="213290" y="89944"/>
                  <a:pt x="213290" y="89845"/>
                  <a:pt x="213257" y="89812"/>
                </a:cubicBezTo>
                <a:cubicBezTo>
                  <a:pt x="213191" y="89779"/>
                  <a:pt x="213158" y="89746"/>
                  <a:pt x="213092" y="89746"/>
                </a:cubicBezTo>
                <a:cubicBezTo>
                  <a:pt x="213025" y="89713"/>
                  <a:pt x="212992" y="89713"/>
                  <a:pt x="212926" y="89679"/>
                </a:cubicBezTo>
                <a:cubicBezTo>
                  <a:pt x="212860" y="89679"/>
                  <a:pt x="212794" y="89679"/>
                  <a:pt x="212728" y="89646"/>
                </a:cubicBezTo>
                <a:cubicBezTo>
                  <a:pt x="212661" y="89646"/>
                  <a:pt x="212595" y="89679"/>
                  <a:pt x="212529" y="89679"/>
                </a:cubicBezTo>
                <a:cubicBezTo>
                  <a:pt x="212463" y="89713"/>
                  <a:pt x="212396" y="89713"/>
                  <a:pt x="212363" y="89746"/>
                </a:cubicBezTo>
                <a:cubicBezTo>
                  <a:pt x="212297" y="89779"/>
                  <a:pt x="212330" y="89845"/>
                  <a:pt x="212297" y="89911"/>
                </a:cubicBezTo>
                <a:cubicBezTo>
                  <a:pt x="212297" y="89944"/>
                  <a:pt x="212297" y="90011"/>
                  <a:pt x="212264" y="90077"/>
                </a:cubicBezTo>
                <a:lnTo>
                  <a:pt x="211834" y="90077"/>
                </a:lnTo>
                <a:cubicBezTo>
                  <a:pt x="211834" y="89944"/>
                  <a:pt x="211801" y="89845"/>
                  <a:pt x="211801" y="89746"/>
                </a:cubicBezTo>
                <a:cubicBezTo>
                  <a:pt x="211801" y="89613"/>
                  <a:pt x="211801" y="89547"/>
                  <a:pt x="211834" y="89415"/>
                </a:cubicBezTo>
                <a:cubicBezTo>
                  <a:pt x="211767" y="89382"/>
                  <a:pt x="211767" y="89282"/>
                  <a:pt x="211701" y="89282"/>
                </a:cubicBezTo>
                <a:lnTo>
                  <a:pt x="211172" y="89282"/>
                </a:lnTo>
                <a:cubicBezTo>
                  <a:pt x="211105" y="89282"/>
                  <a:pt x="211072" y="89183"/>
                  <a:pt x="211006" y="89183"/>
                </a:cubicBezTo>
                <a:cubicBezTo>
                  <a:pt x="210940" y="89150"/>
                  <a:pt x="210907" y="89084"/>
                  <a:pt x="210841" y="89050"/>
                </a:cubicBezTo>
                <a:cubicBezTo>
                  <a:pt x="210774" y="89017"/>
                  <a:pt x="210708" y="89050"/>
                  <a:pt x="210642" y="88951"/>
                </a:cubicBezTo>
                <a:cubicBezTo>
                  <a:pt x="210609" y="88918"/>
                  <a:pt x="210609" y="88852"/>
                  <a:pt x="210609" y="88786"/>
                </a:cubicBezTo>
                <a:lnTo>
                  <a:pt x="210609" y="87958"/>
                </a:lnTo>
                <a:lnTo>
                  <a:pt x="209980" y="87958"/>
                </a:lnTo>
                <a:cubicBezTo>
                  <a:pt x="209947" y="87958"/>
                  <a:pt x="209881" y="87826"/>
                  <a:pt x="209814" y="87793"/>
                </a:cubicBezTo>
                <a:cubicBezTo>
                  <a:pt x="209781" y="87726"/>
                  <a:pt x="209715" y="87726"/>
                  <a:pt x="209682" y="87660"/>
                </a:cubicBezTo>
                <a:cubicBezTo>
                  <a:pt x="209649" y="87594"/>
                  <a:pt x="209649" y="87561"/>
                  <a:pt x="209616" y="87495"/>
                </a:cubicBezTo>
                <a:cubicBezTo>
                  <a:pt x="209616" y="87428"/>
                  <a:pt x="209550" y="87395"/>
                  <a:pt x="209550" y="87329"/>
                </a:cubicBezTo>
                <a:cubicBezTo>
                  <a:pt x="209550" y="87263"/>
                  <a:pt x="209550" y="87230"/>
                  <a:pt x="209550" y="87164"/>
                </a:cubicBezTo>
                <a:cubicBezTo>
                  <a:pt x="209550" y="87130"/>
                  <a:pt x="209550" y="87064"/>
                  <a:pt x="209550" y="86998"/>
                </a:cubicBezTo>
                <a:cubicBezTo>
                  <a:pt x="209550" y="86932"/>
                  <a:pt x="209450" y="86899"/>
                  <a:pt x="209417" y="86832"/>
                </a:cubicBezTo>
                <a:cubicBezTo>
                  <a:pt x="209351" y="86832"/>
                  <a:pt x="209318" y="86932"/>
                  <a:pt x="209252" y="86932"/>
                </a:cubicBezTo>
                <a:lnTo>
                  <a:pt x="209086" y="86932"/>
                </a:lnTo>
                <a:cubicBezTo>
                  <a:pt x="208987" y="86932"/>
                  <a:pt x="208887" y="86899"/>
                  <a:pt x="208788" y="86899"/>
                </a:cubicBezTo>
                <a:cubicBezTo>
                  <a:pt x="208689" y="86866"/>
                  <a:pt x="208623" y="86832"/>
                  <a:pt x="208589" y="86766"/>
                </a:cubicBezTo>
                <a:cubicBezTo>
                  <a:pt x="208523" y="86733"/>
                  <a:pt x="208457" y="86667"/>
                  <a:pt x="208424" y="86601"/>
                </a:cubicBezTo>
                <a:cubicBezTo>
                  <a:pt x="208391" y="86568"/>
                  <a:pt x="208424" y="86468"/>
                  <a:pt x="208358" y="86435"/>
                </a:cubicBezTo>
                <a:cubicBezTo>
                  <a:pt x="208341" y="86419"/>
                  <a:pt x="208316" y="86419"/>
                  <a:pt x="208287" y="86419"/>
                </a:cubicBezTo>
                <a:cubicBezTo>
                  <a:pt x="208258" y="86419"/>
                  <a:pt x="208225" y="86419"/>
                  <a:pt x="208192" y="86402"/>
                </a:cubicBezTo>
                <a:cubicBezTo>
                  <a:pt x="208159" y="86369"/>
                  <a:pt x="208126" y="86270"/>
                  <a:pt x="208093" y="86237"/>
                </a:cubicBezTo>
                <a:cubicBezTo>
                  <a:pt x="208027" y="86170"/>
                  <a:pt x="208027" y="86137"/>
                  <a:pt x="207961" y="86071"/>
                </a:cubicBezTo>
                <a:cubicBezTo>
                  <a:pt x="207894" y="86005"/>
                  <a:pt x="207861" y="86005"/>
                  <a:pt x="207795" y="85939"/>
                </a:cubicBezTo>
                <a:cubicBezTo>
                  <a:pt x="207762" y="85906"/>
                  <a:pt x="207696" y="85839"/>
                  <a:pt x="207629" y="85773"/>
                </a:cubicBezTo>
                <a:cubicBezTo>
                  <a:pt x="207563" y="85740"/>
                  <a:pt x="207497" y="85740"/>
                  <a:pt x="207431" y="85674"/>
                </a:cubicBezTo>
                <a:cubicBezTo>
                  <a:pt x="207365" y="85608"/>
                  <a:pt x="207398" y="85541"/>
                  <a:pt x="207365" y="85508"/>
                </a:cubicBezTo>
                <a:cubicBezTo>
                  <a:pt x="207232" y="85442"/>
                  <a:pt x="207133" y="85409"/>
                  <a:pt x="207034" y="85376"/>
                </a:cubicBezTo>
                <a:cubicBezTo>
                  <a:pt x="207000" y="85359"/>
                  <a:pt x="206967" y="85359"/>
                  <a:pt x="206938" y="85359"/>
                </a:cubicBezTo>
                <a:cubicBezTo>
                  <a:pt x="206909" y="85359"/>
                  <a:pt x="206885" y="85359"/>
                  <a:pt x="206868" y="85343"/>
                </a:cubicBezTo>
                <a:cubicBezTo>
                  <a:pt x="206835" y="85310"/>
                  <a:pt x="206868" y="85243"/>
                  <a:pt x="206835" y="85177"/>
                </a:cubicBezTo>
                <a:cubicBezTo>
                  <a:pt x="206769" y="85111"/>
                  <a:pt x="206835" y="85078"/>
                  <a:pt x="206835" y="85012"/>
                </a:cubicBezTo>
                <a:cubicBezTo>
                  <a:pt x="206835" y="84995"/>
                  <a:pt x="206802" y="84995"/>
                  <a:pt x="206765" y="84995"/>
                </a:cubicBezTo>
                <a:cubicBezTo>
                  <a:pt x="206727" y="84995"/>
                  <a:pt x="206686" y="84995"/>
                  <a:pt x="206669" y="84979"/>
                </a:cubicBezTo>
                <a:cubicBezTo>
                  <a:pt x="206603" y="84912"/>
                  <a:pt x="206537" y="84846"/>
                  <a:pt x="206504" y="84780"/>
                </a:cubicBezTo>
                <a:cubicBezTo>
                  <a:pt x="206405" y="84648"/>
                  <a:pt x="206338" y="84548"/>
                  <a:pt x="206305" y="84416"/>
                </a:cubicBezTo>
                <a:cubicBezTo>
                  <a:pt x="206290" y="84413"/>
                  <a:pt x="206274" y="84412"/>
                  <a:pt x="206259" y="84412"/>
                </a:cubicBezTo>
                <a:cubicBezTo>
                  <a:pt x="206087" y="84412"/>
                  <a:pt x="205895" y="84552"/>
                  <a:pt x="205723" y="84552"/>
                </a:cubicBezTo>
                <a:cubicBezTo>
                  <a:pt x="205707" y="84552"/>
                  <a:pt x="205692" y="84551"/>
                  <a:pt x="205676" y="84548"/>
                </a:cubicBezTo>
                <a:lnTo>
                  <a:pt x="205676" y="84581"/>
                </a:lnTo>
                <a:lnTo>
                  <a:pt x="205511" y="84581"/>
                </a:lnTo>
                <a:cubicBezTo>
                  <a:pt x="205445" y="84581"/>
                  <a:pt x="205445" y="84482"/>
                  <a:pt x="205345" y="84449"/>
                </a:cubicBezTo>
                <a:cubicBezTo>
                  <a:pt x="205279" y="84416"/>
                  <a:pt x="205246" y="84416"/>
                  <a:pt x="205213" y="84416"/>
                </a:cubicBezTo>
                <a:cubicBezTo>
                  <a:pt x="205047" y="84350"/>
                  <a:pt x="205014" y="84217"/>
                  <a:pt x="204882" y="84151"/>
                </a:cubicBezTo>
                <a:cubicBezTo>
                  <a:pt x="204816" y="84151"/>
                  <a:pt x="204783" y="84085"/>
                  <a:pt x="204716" y="84085"/>
                </a:cubicBezTo>
                <a:close/>
                <a:moveTo>
                  <a:pt x="248877" y="91699"/>
                </a:moveTo>
                <a:cubicBezTo>
                  <a:pt x="248844" y="91732"/>
                  <a:pt x="248778" y="91732"/>
                  <a:pt x="248745" y="91765"/>
                </a:cubicBezTo>
                <a:cubicBezTo>
                  <a:pt x="248712" y="91748"/>
                  <a:pt x="248679" y="91740"/>
                  <a:pt x="248650" y="91740"/>
                </a:cubicBezTo>
                <a:cubicBezTo>
                  <a:pt x="248621" y="91740"/>
                  <a:pt x="248596" y="91748"/>
                  <a:pt x="248579" y="91765"/>
                </a:cubicBezTo>
                <a:cubicBezTo>
                  <a:pt x="248513" y="91765"/>
                  <a:pt x="248447" y="91798"/>
                  <a:pt x="248414" y="91831"/>
                </a:cubicBezTo>
                <a:cubicBezTo>
                  <a:pt x="248348" y="91864"/>
                  <a:pt x="248281" y="91864"/>
                  <a:pt x="248248" y="91897"/>
                </a:cubicBezTo>
                <a:cubicBezTo>
                  <a:pt x="248215" y="91964"/>
                  <a:pt x="248281" y="92129"/>
                  <a:pt x="248248" y="92228"/>
                </a:cubicBezTo>
                <a:cubicBezTo>
                  <a:pt x="248215" y="92361"/>
                  <a:pt x="248149" y="92328"/>
                  <a:pt x="248116" y="92394"/>
                </a:cubicBezTo>
                <a:cubicBezTo>
                  <a:pt x="248083" y="92460"/>
                  <a:pt x="248116" y="92526"/>
                  <a:pt x="248083" y="92560"/>
                </a:cubicBezTo>
                <a:cubicBezTo>
                  <a:pt x="248072" y="92571"/>
                  <a:pt x="248057" y="92574"/>
                  <a:pt x="248040" y="92574"/>
                </a:cubicBezTo>
                <a:cubicBezTo>
                  <a:pt x="248006" y="92574"/>
                  <a:pt x="247961" y="92560"/>
                  <a:pt x="247917" y="92560"/>
                </a:cubicBezTo>
                <a:cubicBezTo>
                  <a:pt x="247801" y="92576"/>
                  <a:pt x="247677" y="92584"/>
                  <a:pt x="247553" y="92584"/>
                </a:cubicBezTo>
                <a:cubicBezTo>
                  <a:pt x="247429" y="92584"/>
                  <a:pt x="247305" y="92576"/>
                  <a:pt x="247189" y="92560"/>
                </a:cubicBezTo>
                <a:lnTo>
                  <a:pt x="246328" y="92560"/>
                </a:lnTo>
                <a:cubicBezTo>
                  <a:pt x="246262" y="92560"/>
                  <a:pt x="246229" y="92526"/>
                  <a:pt x="246163" y="92526"/>
                </a:cubicBezTo>
                <a:cubicBezTo>
                  <a:pt x="246163" y="92593"/>
                  <a:pt x="246097" y="92758"/>
                  <a:pt x="246097" y="92824"/>
                </a:cubicBezTo>
                <a:lnTo>
                  <a:pt x="246063" y="92791"/>
                </a:lnTo>
                <a:lnTo>
                  <a:pt x="246063" y="92791"/>
                </a:lnTo>
                <a:cubicBezTo>
                  <a:pt x="246063" y="92924"/>
                  <a:pt x="246097" y="93023"/>
                  <a:pt x="246097" y="93122"/>
                </a:cubicBezTo>
                <a:lnTo>
                  <a:pt x="246097" y="93222"/>
                </a:lnTo>
                <a:cubicBezTo>
                  <a:pt x="246229" y="93205"/>
                  <a:pt x="246353" y="93197"/>
                  <a:pt x="246473" y="93197"/>
                </a:cubicBezTo>
                <a:cubicBezTo>
                  <a:pt x="246593" y="93197"/>
                  <a:pt x="246709" y="93205"/>
                  <a:pt x="246825" y="93222"/>
                </a:cubicBezTo>
                <a:cubicBezTo>
                  <a:pt x="246957" y="93222"/>
                  <a:pt x="247023" y="93288"/>
                  <a:pt x="247156" y="93288"/>
                </a:cubicBezTo>
                <a:lnTo>
                  <a:pt x="247785" y="93288"/>
                </a:lnTo>
                <a:cubicBezTo>
                  <a:pt x="247884" y="93288"/>
                  <a:pt x="247917" y="93255"/>
                  <a:pt x="247950" y="93222"/>
                </a:cubicBezTo>
                <a:cubicBezTo>
                  <a:pt x="248017" y="93189"/>
                  <a:pt x="248050" y="93089"/>
                  <a:pt x="248116" y="93056"/>
                </a:cubicBezTo>
                <a:cubicBezTo>
                  <a:pt x="248137" y="93049"/>
                  <a:pt x="248155" y="93047"/>
                  <a:pt x="248171" y="93047"/>
                </a:cubicBezTo>
                <a:cubicBezTo>
                  <a:pt x="248213" y="93047"/>
                  <a:pt x="248239" y="93066"/>
                  <a:pt x="248260" y="93066"/>
                </a:cubicBezTo>
                <a:cubicBezTo>
                  <a:pt x="248267" y="93066"/>
                  <a:pt x="248274" y="93063"/>
                  <a:pt x="248281" y="93056"/>
                </a:cubicBezTo>
                <a:cubicBezTo>
                  <a:pt x="248348" y="93023"/>
                  <a:pt x="248381" y="93023"/>
                  <a:pt x="248447" y="93023"/>
                </a:cubicBezTo>
                <a:cubicBezTo>
                  <a:pt x="248513" y="92990"/>
                  <a:pt x="248579" y="92924"/>
                  <a:pt x="248612" y="92857"/>
                </a:cubicBezTo>
                <a:cubicBezTo>
                  <a:pt x="248679" y="92758"/>
                  <a:pt x="248745" y="92626"/>
                  <a:pt x="248778" y="92526"/>
                </a:cubicBezTo>
                <a:cubicBezTo>
                  <a:pt x="248778" y="92394"/>
                  <a:pt x="248778" y="92295"/>
                  <a:pt x="248811" y="92195"/>
                </a:cubicBezTo>
                <a:cubicBezTo>
                  <a:pt x="248844" y="92129"/>
                  <a:pt x="248910" y="92096"/>
                  <a:pt x="248943" y="92030"/>
                </a:cubicBezTo>
                <a:cubicBezTo>
                  <a:pt x="248943" y="91997"/>
                  <a:pt x="248977" y="91931"/>
                  <a:pt x="248977" y="91864"/>
                </a:cubicBezTo>
                <a:cubicBezTo>
                  <a:pt x="248977" y="91798"/>
                  <a:pt x="248910" y="91765"/>
                  <a:pt x="248877" y="91699"/>
                </a:cubicBezTo>
                <a:close/>
                <a:moveTo>
                  <a:pt x="235305" y="92593"/>
                </a:moveTo>
                <a:cubicBezTo>
                  <a:pt x="235238" y="92626"/>
                  <a:pt x="235205" y="92692"/>
                  <a:pt x="235139" y="92725"/>
                </a:cubicBezTo>
                <a:cubicBezTo>
                  <a:pt x="235073" y="92758"/>
                  <a:pt x="235007" y="92791"/>
                  <a:pt x="234974" y="92857"/>
                </a:cubicBezTo>
                <a:cubicBezTo>
                  <a:pt x="234940" y="92891"/>
                  <a:pt x="234841" y="92891"/>
                  <a:pt x="234808" y="92990"/>
                </a:cubicBezTo>
                <a:cubicBezTo>
                  <a:pt x="234808" y="93056"/>
                  <a:pt x="234808" y="93089"/>
                  <a:pt x="234808" y="93122"/>
                </a:cubicBezTo>
                <a:cubicBezTo>
                  <a:pt x="234808" y="93189"/>
                  <a:pt x="234775" y="93255"/>
                  <a:pt x="234775" y="93288"/>
                </a:cubicBezTo>
                <a:cubicBezTo>
                  <a:pt x="234742" y="93354"/>
                  <a:pt x="234742" y="93420"/>
                  <a:pt x="234742" y="93453"/>
                </a:cubicBezTo>
                <a:cubicBezTo>
                  <a:pt x="234742" y="93520"/>
                  <a:pt x="234642" y="93553"/>
                  <a:pt x="234642" y="93619"/>
                </a:cubicBezTo>
                <a:cubicBezTo>
                  <a:pt x="234642" y="93658"/>
                  <a:pt x="234699" y="93674"/>
                  <a:pt x="234766" y="93674"/>
                </a:cubicBezTo>
                <a:cubicBezTo>
                  <a:pt x="234814" y="93674"/>
                  <a:pt x="234866" y="93666"/>
                  <a:pt x="234907" y="93652"/>
                </a:cubicBezTo>
                <a:cubicBezTo>
                  <a:pt x="234924" y="93669"/>
                  <a:pt x="234949" y="93677"/>
                  <a:pt x="234978" y="93677"/>
                </a:cubicBezTo>
                <a:cubicBezTo>
                  <a:pt x="235007" y="93677"/>
                  <a:pt x="235040" y="93669"/>
                  <a:pt x="235073" y="93652"/>
                </a:cubicBezTo>
                <a:cubicBezTo>
                  <a:pt x="235106" y="93652"/>
                  <a:pt x="235172" y="93586"/>
                  <a:pt x="235205" y="93553"/>
                </a:cubicBezTo>
                <a:cubicBezTo>
                  <a:pt x="235238" y="93486"/>
                  <a:pt x="235205" y="93420"/>
                  <a:pt x="235271" y="93387"/>
                </a:cubicBezTo>
                <a:cubicBezTo>
                  <a:pt x="235371" y="93222"/>
                  <a:pt x="235437" y="93023"/>
                  <a:pt x="235470" y="92791"/>
                </a:cubicBezTo>
                <a:lnTo>
                  <a:pt x="235470" y="92725"/>
                </a:lnTo>
                <a:cubicBezTo>
                  <a:pt x="235470" y="92659"/>
                  <a:pt x="235338" y="92659"/>
                  <a:pt x="235305" y="92593"/>
                </a:cubicBezTo>
                <a:close/>
                <a:moveTo>
                  <a:pt x="250830" y="92725"/>
                </a:moveTo>
                <a:cubicBezTo>
                  <a:pt x="250764" y="92725"/>
                  <a:pt x="250731" y="92758"/>
                  <a:pt x="250665" y="92758"/>
                </a:cubicBezTo>
                <a:cubicBezTo>
                  <a:pt x="250698" y="92824"/>
                  <a:pt x="250731" y="92857"/>
                  <a:pt x="250764" y="92924"/>
                </a:cubicBezTo>
                <a:cubicBezTo>
                  <a:pt x="250764" y="92990"/>
                  <a:pt x="250764" y="93056"/>
                  <a:pt x="250797" y="93155"/>
                </a:cubicBezTo>
                <a:cubicBezTo>
                  <a:pt x="250797" y="93222"/>
                  <a:pt x="250764" y="93255"/>
                  <a:pt x="250764" y="93288"/>
                </a:cubicBezTo>
                <a:cubicBezTo>
                  <a:pt x="250764" y="93387"/>
                  <a:pt x="250830" y="93387"/>
                  <a:pt x="250864" y="93453"/>
                </a:cubicBezTo>
                <a:cubicBezTo>
                  <a:pt x="250930" y="93586"/>
                  <a:pt x="251095" y="93586"/>
                  <a:pt x="251195" y="93718"/>
                </a:cubicBezTo>
                <a:cubicBezTo>
                  <a:pt x="251228" y="93751"/>
                  <a:pt x="251228" y="93817"/>
                  <a:pt x="251261" y="93851"/>
                </a:cubicBezTo>
                <a:cubicBezTo>
                  <a:pt x="251327" y="93917"/>
                  <a:pt x="251360" y="93983"/>
                  <a:pt x="251426" y="94016"/>
                </a:cubicBezTo>
                <a:cubicBezTo>
                  <a:pt x="251526" y="94049"/>
                  <a:pt x="251526" y="94115"/>
                  <a:pt x="251592" y="94115"/>
                </a:cubicBezTo>
                <a:cubicBezTo>
                  <a:pt x="251658" y="94115"/>
                  <a:pt x="251691" y="94049"/>
                  <a:pt x="251757" y="94016"/>
                </a:cubicBezTo>
                <a:cubicBezTo>
                  <a:pt x="251757" y="93983"/>
                  <a:pt x="251724" y="93917"/>
                  <a:pt x="251724" y="93851"/>
                </a:cubicBezTo>
                <a:cubicBezTo>
                  <a:pt x="251691" y="93784"/>
                  <a:pt x="251625" y="93784"/>
                  <a:pt x="251592" y="93718"/>
                </a:cubicBezTo>
                <a:cubicBezTo>
                  <a:pt x="251592" y="93619"/>
                  <a:pt x="251625" y="93586"/>
                  <a:pt x="251592" y="93553"/>
                </a:cubicBezTo>
                <a:cubicBezTo>
                  <a:pt x="251592" y="93486"/>
                  <a:pt x="251526" y="93453"/>
                  <a:pt x="251493" y="93387"/>
                </a:cubicBezTo>
                <a:cubicBezTo>
                  <a:pt x="251393" y="93255"/>
                  <a:pt x="251261" y="93222"/>
                  <a:pt x="251161" y="93122"/>
                </a:cubicBezTo>
                <a:cubicBezTo>
                  <a:pt x="251095" y="93089"/>
                  <a:pt x="251029" y="93089"/>
                  <a:pt x="250996" y="93056"/>
                </a:cubicBezTo>
                <a:cubicBezTo>
                  <a:pt x="250963" y="92990"/>
                  <a:pt x="250996" y="92957"/>
                  <a:pt x="250996" y="92891"/>
                </a:cubicBezTo>
                <a:cubicBezTo>
                  <a:pt x="250996" y="92824"/>
                  <a:pt x="250996" y="92791"/>
                  <a:pt x="250996" y="92725"/>
                </a:cubicBezTo>
                <a:close/>
                <a:moveTo>
                  <a:pt x="228253" y="94347"/>
                </a:moveTo>
                <a:lnTo>
                  <a:pt x="228253" y="94513"/>
                </a:lnTo>
                <a:cubicBezTo>
                  <a:pt x="228253" y="94579"/>
                  <a:pt x="228320" y="94612"/>
                  <a:pt x="228353" y="94678"/>
                </a:cubicBezTo>
                <a:lnTo>
                  <a:pt x="228518" y="94678"/>
                </a:lnTo>
                <a:cubicBezTo>
                  <a:pt x="228551" y="94678"/>
                  <a:pt x="228584" y="94546"/>
                  <a:pt x="228684" y="94546"/>
                </a:cubicBezTo>
                <a:cubicBezTo>
                  <a:pt x="228750" y="94546"/>
                  <a:pt x="228816" y="94645"/>
                  <a:pt x="228915" y="94645"/>
                </a:cubicBezTo>
                <a:lnTo>
                  <a:pt x="228982" y="94645"/>
                </a:lnTo>
                <a:cubicBezTo>
                  <a:pt x="229081" y="94645"/>
                  <a:pt x="229081" y="94546"/>
                  <a:pt x="229147" y="94513"/>
                </a:cubicBezTo>
                <a:lnTo>
                  <a:pt x="229048" y="94347"/>
                </a:lnTo>
                <a:close/>
                <a:moveTo>
                  <a:pt x="233053" y="94082"/>
                </a:moveTo>
                <a:cubicBezTo>
                  <a:pt x="232855" y="94149"/>
                  <a:pt x="232656" y="94248"/>
                  <a:pt x="232491" y="94380"/>
                </a:cubicBezTo>
                <a:cubicBezTo>
                  <a:pt x="232458" y="94546"/>
                  <a:pt x="232458" y="94678"/>
                  <a:pt x="232458" y="94844"/>
                </a:cubicBezTo>
                <a:cubicBezTo>
                  <a:pt x="232458" y="94910"/>
                  <a:pt x="232458" y="94943"/>
                  <a:pt x="232491" y="95009"/>
                </a:cubicBezTo>
                <a:lnTo>
                  <a:pt x="232987" y="95009"/>
                </a:lnTo>
                <a:cubicBezTo>
                  <a:pt x="233053" y="94976"/>
                  <a:pt x="233120" y="94943"/>
                  <a:pt x="233153" y="94877"/>
                </a:cubicBezTo>
                <a:cubicBezTo>
                  <a:pt x="233219" y="94811"/>
                  <a:pt x="233252" y="94744"/>
                  <a:pt x="233252" y="94645"/>
                </a:cubicBezTo>
                <a:cubicBezTo>
                  <a:pt x="233252" y="94513"/>
                  <a:pt x="233252" y="94347"/>
                  <a:pt x="233186" y="94215"/>
                </a:cubicBezTo>
                <a:cubicBezTo>
                  <a:pt x="233186" y="94149"/>
                  <a:pt x="233087" y="94115"/>
                  <a:pt x="233053" y="94082"/>
                </a:cubicBezTo>
                <a:close/>
                <a:moveTo>
                  <a:pt x="216766" y="93453"/>
                </a:moveTo>
                <a:lnTo>
                  <a:pt x="212595" y="93586"/>
                </a:lnTo>
                <a:lnTo>
                  <a:pt x="212595" y="93784"/>
                </a:lnTo>
                <a:lnTo>
                  <a:pt x="213059" y="93784"/>
                </a:lnTo>
                <a:lnTo>
                  <a:pt x="213059" y="94149"/>
                </a:lnTo>
                <a:lnTo>
                  <a:pt x="213390" y="94149"/>
                </a:lnTo>
                <a:cubicBezTo>
                  <a:pt x="213434" y="94149"/>
                  <a:pt x="213478" y="94134"/>
                  <a:pt x="213512" y="94134"/>
                </a:cubicBezTo>
                <a:cubicBezTo>
                  <a:pt x="213529" y="94134"/>
                  <a:pt x="213544" y="94137"/>
                  <a:pt x="213555" y="94149"/>
                </a:cubicBezTo>
                <a:lnTo>
                  <a:pt x="213721" y="94215"/>
                </a:lnTo>
                <a:cubicBezTo>
                  <a:pt x="213787" y="94248"/>
                  <a:pt x="213787" y="94347"/>
                  <a:pt x="213853" y="94380"/>
                </a:cubicBezTo>
                <a:cubicBezTo>
                  <a:pt x="213886" y="94446"/>
                  <a:pt x="213919" y="94513"/>
                  <a:pt x="214019" y="94546"/>
                </a:cubicBezTo>
                <a:cubicBezTo>
                  <a:pt x="214085" y="94579"/>
                  <a:pt x="214184" y="94612"/>
                  <a:pt x="214250" y="94612"/>
                </a:cubicBezTo>
                <a:cubicBezTo>
                  <a:pt x="214416" y="94612"/>
                  <a:pt x="214482" y="94480"/>
                  <a:pt x="214681" y="94446"/>
                </a:cubicBezTo>
                <a:lnTo>
                  <a:pt x="215144" y="94446"/>
                </a:lnTo>
                <a:cubicBezTo>
                  <a:pt x="215277" y="94413"/>
                  <a:pt x="215376" y="94413"/>
                  <a:pt x="215508" y="94380"/>
                </a:cubicBezTo>
                <a:cubicBezTo>
                  <a:pt x="215608" y="94380"/>
                  <a:pt x="215740" y="94380"/>
                  <a:pt x="215839" y="94446"/>
                </a:cubicBezTo>
                <a:cubicBezTo>
                  <a:pt x="215906" y="94480"/>
                  <a:pt x="215872" y="94579"/>
                  <a:pt x="215939" y="94612"/>
                </a:cubicBezTo>
                <a:cubicBezTo>
                  <a:pt x="215972" y="94612"/>
                  <a:pt x="216005" y="94678"/>
                  <a:pt x="216071" y="94678"/>
                </a:cubicBezTo>
                <a:cubicBezTo>
                  <a:pt x="216170" y="94678"/>
                  <a:pt x="216203" y="94711"/>
                  <a:pt x="216237" y="94711"/>
                </a:cubicBezTo>
                <a:cubicBezTo>
                  <a:pt x="216369" y="94711"/>
                  <a:pt x="216468" y="94678"/>
                  <a:pt x="216601" y="94678"/>
                </a:cubicBezTo>
                <a:cubicBezTo>
                  <a:pt x="216733" y="94678"/>
                  <a:pt x="216866" y="94678"/>
                  <a:pt x="216998" y="94711"/>
                </a:cubicBezTo>
                <a:cubicBezTo>
                  <a:pt x="217163" y="94778"/>
                  <a:pt x="217197" y="94910"/>
                  <a:pt x="217329" y="94976"/>
                </a:cubicBezTo>
                <a:cubicBezTo>
                  <a:pt x="217395" y="95009"/>
                  <a:pt x="217428" y="95075"/>
                  <a:pt x="217495" y="95075"/>
                </a:cubicBezTo>
                <a:cubicBezTo>
                  <a:pt x="217517" y="95086"/>
                  <a:pt x="217539" y="95090"/>
                  <a:pt x="217561" y="95090"/>
                </a:cubicBezTo>
                <a:cubicBezTo>
                  <a:pt x="217605" y="95090"/>
                  <a:pt x="217649" y="95075"/>
                  <a:pt x="217693" y="95075"/>
                </a:cubicBezTo>
                <a:cubicBezTo>
                  <a:pt x="217759" y="95075"/>
                  <a:pt x="217925" y="95109"/>
                  <a:pt x="218057" y="95142"/>
                </a:cubicBezTo>
                <a:lnTo>
                  <a:pt x="218057" y="94976"/>
                </a:lnTo>
                <a:cubicBezTo>
                  <a:pt x="218057" y="94910"/>
                  <a:pt x="218123" y="94877"/>
                  <a:pt x="218123" y="94811"/>
                </a:cubicBezTo>
                <a:lnTo>
                  <a:pt x="218289" y="94811"/>
                </a:lnTo>
                <a:cubicBezTo>
                  <a:pt x="218355" y="94811"/>
                  <a:pt x="218388" y="94910"/>
                  <a:pt x="218455" y="94943"/>
                </a:cubicBezTo>
                <a:lnTo>
                  <a:pt x="218786" y="94943"/>
                </a:lnTo>
                <a:cubicBezTo>
                  <a:pt x="218885" y="94943"/>
                  <a:pt x="218951" y="94844"/>
                  <a:pt x="219050" y="94844"/>
                </a:cubicBezTo>
                <a:cubicBezTo>
                  <a:pt x="219150" y="94844"/>
                  <a:pt x="219249" y="94877"/>
                  <a:pt x="219315" y="94943"/>
                </a:cubicBezTo>
                <a:cubicBezTo>
                  <a:pt x="219381" y="94943"/>
                  <a:pt x="219448" y="94943"/>
                  <a:pt x="219481" y="94976"/>
                </a:cubicBezTo>
                <a:cubicBezTo>
                  <a:pt x="219547" y="95009"/>
                  <a:pt x="219547" y="95075"/>
                  <a:pt x="219613" y="95142"/>
                </a:cubicBezTo>
                <a:cubicBezTo>
                  <a:pt x="219712" y="95208"/>
                  <a:pt x="219812" y="95274"/>
                  <a:pt x="219944" y="95340"/>
                </a:cubicBezTo>
                <a:cubicBezTo>
                  <a:pt x="220044" y="95373"/>
                  <a:pt x="220176" y="95373"/>
                  <a:pt x="220275" y="95373"/>
                </a:cubicBezTo>
                <a:lnTo>
                  <a:pt x="220441" y="95373"/>
                </a:lnTo>
                <a:cubicBezTo>
                  <a:pt x="220507" y="95373"/>
                  <a:pt x="220540" y="95307"/>
                  <a:pt x="220606" y="95307"/>
                </a:cubicBezTo>
                <a:lnTo>
                  <a:pt x="220441" y="94976"/>
                </a:lnTo>
                <a:cubicBezTo>
                  <a:pt x="220408" y="94910"/>
                  <a:pt x="220341" y="94844"/>
                  <a:pt x="220275" y="94811"/>
                </a:cubicBezTo>
                <a:cubicBezTo>
                  <a:pt x="220264" y="94800"/>
                  <a:pt x="220250" y="94796"/>
                  <a:pt x="220232" y="94796"/>
                </a:cubicBezTo>
                <a:cubicBezTo>
                  <a:pt x="220198" y="94796"/>
                  <a:pt x="220154" y="94811"/>
                  <a:pt x="220110" y="94811"/>
                </a:cubicBezTo>
                <a:cubicBezTo>
                  <a:pt x="220010" y="94744"/>
                  <a:pt x="219878" y="94612"/>
                  <a:pt x="219845" y="94513"/>
                </a:cubicBezTo>
                <a:lnTo>
                  <a:pt x="218587" y="94513"/>
                </a:lnTo>
                <a:cubicBezTo>
                  <a:pt x="218587" y="94413"/>
                  <a:pt x="218554" y="94380"/>
                  <a:pt x="218587" y="94314"/>
                </a:cubicBezTo>
                <a:cubicBezTo>
                  <a:pt x="218620" y="94248"/>
                  <a:pt x="218620" y="94182"/>
                  <a:pt x="218686" y="94149"/>
                </a:cubicBezTo>
                <a:cubicBezTo>
                  <a:pt x="218719" y="94115"/>
                  <a:pt x="218786" y="94115"/>
                  <a:pt x="218852" y="94115"/>
                </a:cubicBezTo>
                <a:cubicBezTo>
                  <a:pt x="218873" y="94108"/>
                  <a:pt x="218894" y="94106"/>
                  <a:pt x="218915" y="94106"/>
                </a:cubicBezTo>
                <a:cubicBezTo>
                  <a:pt x="218973" y="94106"/>
                  <a:pt x="219034" y="94125"/>
                  <a:pt x="219103" y="94125"/>
                </a:cubicBezTo>
                <a:cubicBezTo>
                  <a:pt x="219128" y="94125"/>
                  <a:pt x="219155" y="94122"/>
                  <a:pt x="219183" y="94115"/>
                </a:cubicBezTo>
                <a:cubicBezTo>
                  <a:pt x="219282" y="94082"/>
                  <a:pt x="219381" y="94016"/>
                  <a:pt x="219481" y="93950"/>
                </a:cubicBezTo>
                <a:cubicBezTo>
                  <a:pt x="219381" y="93917"/>
                  <a:pt x="219282" y="93917"/>
                  <a:pt x="219183" y="93917"/>
                </a:cubicBezTo>
                <a:cubicBezTo>
                  <a:pt x="219050" y="93884"/>
                  <a:pt x="219050" y="93851"/>
                  <a:pt x="219017" y="93817"/>
                </a:cubicBezTo>
                <a:lnTo>
                  <a:pt x="218852" y="93817"/>
                </a:lnTo>
                <a:cubicBezTo>
                  <a:pt x="218719" y="93784"/>
                  <a:pt x="218587" y="93751"/>
                  <a:pt x="218488" y="93751"/>
                </a:cubicBezTo>
                <a:cubicBezTo>
                  <a:pt x="218355" y="93751"/>
                  <a:pt x="218289" y="93784"/>
                  <a:pt x="218157" y="93784"/>
                </a:cubicBezTo>
                <a:cubicBezTo>
                  <a:pt x="218024" y="93784"/>
                  <a:pt x="218024" y="93751"/>
                  <a:pt x="217958" y="93751"/>
                </a:cubicBezTo>
                <a:cubicBezTo>
                  <a:pt x="217792" y="93751"/>
                  <a:pt x="217627" y="93751"/>
                  <a:pt x="217461" y="93718"/>
                </a:cubicBezTo>
                <a:cubicBezTo>
                  <a:pt x="217329" y="93652"/>
                  <a:pt x="217263" y="93586"/>
                  <a:pt x="217130" y="93553"/>
                </a:cubicBezTo>
                <a:cubicBezTo>
                  <a:pt x="216998" y="93520"/>
                  <a:pt x="216899" y="93486"/>
                  <a:pt x="216766" y="93453"/>
                </a:cubicBezTo>
                <a:close/>
                <a:moveTo>
                  <a:pt x="227260" y="94744"/>
                </a:moveTo>
                <a:cubicBezTo>
                  <a:pt x="227194" y="94744"/>
                  <a:pt x="227161" y="94877"/>
                  <a:pt x="227095" y="94877"/>
                </a:cubicBezTo>
                <a:lnTo>
                  <a:pt x="226565" y="94877"/>
                </a:lnTo>
                <a:cubicBezTo>
                  <a:pt x="226433" y="94877"/>
                  <a:pt x="226333" y="94943"/>
                  <a:pt x="226234" y="94943"/>
                </a:cubicBezTo>
                <a:lnTo>
                  <a:pt x="226068" y="94943"/>
                </a:lnTo>
                <a:cubicBezTo>
                  <a:pt x="226002" y="94943"/>
                  <a:pt x="225969" y="95009"/>
                  <a:pt x="225903" y="95009"/>
                </a:cubicBezTo>
                <a:cubicBezTo>
                  <a:pt x="225886" y="94993"/>
                  <a:pt x="225862" y="94984"/>
                  <a:pt x="225833" y="94984"/>
                </a:cubicBezTo>
                <a:cubicBezTo>
                  <a:pt x="225804" y="94984"/>
                  <a:pt x="225771" y="94993"/>
                  <a:pt x="225737" y="95009"/>
                </a:cubicBezTo>
                <a:cubicBezTo>
                  <a:pt x="225638" y="95009"/>
                  <a:pt x="225605" y="95075"/>
                  <a:pt x="225506" y="95075"/>
                </a:cubicBezTo>
                <a:cubicBezTo>
                  <a:pt x="225440" y="95075"/>
                  <a:pt x="225340" y="95075"/>
                  <a:pt x="225274" y="95042"/>
                </a:cubicBezTo>
                <a:cubicBezTo>
                  <a:pt x="225175" y="95009"/>
                  <a:pt x="225142" y="94910"/>
                  <a:pt x="225042" y="94877"/>
                </a:cubicBezTo>
                <a:cubicBezTo>
                  <a:pt x="224943" y="94844"/>
                  <a:pt x="224844" y="94844"/>
                  <a:pt x="224744" y="94844"/>
                </a:cubicBezTo>
                <a:cubicBezTo>
                  <a:pt x="224645" y="94811"/>
                  <a:pt x="224579" y="94811"/>
                  <a:pt x="224479" y="94778"/>
                </a:cubicBezTo>
                <a:cubicBezTo>
                  <a:pt x="224413" y="94811"/>
                  <a:pt x="224314" y="94811"/>
                  <a:pt x="224248" y="94844"/>
                </a:cubicBezTo>
                <a:cubicBezTo>
                  <a:pt x="224182" y="94844"/>
                  <a:pt x="224115" y="94877"/>
                  <a:pt x="224049" y="94910"/>
                </a:cubicBezTo>
                <a:cubicBezTo>
                  <a:pt x="223950" y="94943"/>
                  <a:pt x="223917" y="95042"/>
                  <a:pt x="223817" y="95042"/>
                </a:cubicBezTo>
                <a:lnTo>
                  <a:pt x="223619" y="95042"/>
                </a:lnTo>
                <a:lnTo>
                  <a:pt x="223751" y="95109"/>
                </a:lnTo>
                <a:cubicBezTo>
                  <a:pt x="223884" y="95241"/>
                  <a:pt x="223917" y="95340"/>
                  <a:pt x="224082" y="95373"/>
                </a:cubicBezTo>
                <a:lnTo>
                  <a:pt x="225837" y="95373"/>
                </a:lnTo>
                <a:cubicBezTo>
                  <a:pt x="225903" y="95373"/>
                  <a:pt x="225936" y="95307"/>
                  <a:pt x="226002" y="95307"/>
                </a:cubicBezTo>
                <a:cubicBezTo>
                  <a:pt x="226019" y="95324"/>
                  <a:pt x="226044" y="95332"/>
                  <a:pt x="226073" y="95332"/>
                </a:cubicBezTo>
                <a:cubicBezTo>
                  <a:pt x="226102" y="95332"/>
                  <a:pt x="226135" y="95324"/>
                  <a:pt x="226168" y="95307"/>
                </a:cubicBezTo>
                <a:cubicBezTo>
                  <a:pt x="226201" y="95307"/>
                  <a:pt x="226267" y="95274"/>
                  <a:pt x="226333" y="95274"/>
                </a:cubicBezTo>
                <a:cubicBezTo>
                  <a:pt x="226366" y="95274"/>
                  <a:pt x="226433" y="95241"/>
                  <a:pt x="226466" y="95208"/>
                </a:cubicBezTo>
                <a:cubicBezTo>
                  <a:pt x="226565" y="95175"/>
                  <a:pt x="226565" y="95042"/>
                  <a:pt x="226631" y="95042"/>
                </a:cubicBezTo>
                <a:lnTo>
                  <a:pt x="227326" y="95042"/>
                </a:lnTo>
                <a:cubicBezTo>
                  <a:pt x="227426" y="95042"/>
                  <a:pt x="227426" y="94943"/>
                  <a:pt x="227492" y="94910"/>
                </a:cubicBezTo>
                <a:lnTo>
                  <a:pt x="227426" y="94744"/>
                </a:lnTo>
                <a:close/>
                <a:moveTo>
                  <a:pt x="222295" y="94744"/>
                </a:moveTo>
                <a:cubicBezTo>
                  <a:pt x="222228" y="94744"/>
                  <a:pt x="222129" y="94778"/>
                  <a:pt x="222063" y="94811"/>
                </a:cubicBezTo>
                <a:cubicBezTo>
                  <a:pt x="221997" y="94811"/>
                  <a:pt x="221930" y="94844"/>
                  <a:pt x="221897" y="94877"/>
                </a:cubicBezTo>
                <a:cubicBezTo>
                  <a:pt x="221831" y="94910"/>
                  <a:pt x="221831" y="95009"/>
                  <a:pt x="221765" y="95009"/>
                </a:cubicBezTo>
                <a:cubicBezTo>
                  <a:pt x="221712" y="95009"/>
                  <a:pt x="221617" y="94967"/>
                  <a:pt x="221513" y="94967"/>
                </a:cubicBezTo>
                <a:cubicBezTo>
                  <a:pt x="221487" y="94967"/>
                  <a:pt x="221460" y="94970"/>
                  <a:pt x="221434" y="94976"/>
                </a:cubicBezTo>
                <a:lnTo>
                  <a:pt x="221434" y="94943"/>
                </a:lnTo>
                <a:cubicBezTo>
                  <a:pt x="221335" y="94943"/>
                  <a:pt x="221202" y="95009"/>
                  <a:pt x="221202" y="95109"/>
                </a:cubicBezTo>
                <a:cubicBezTo>
                  <a:pt x="221202" y="95241"/>
                  <a:pt x="221268" y="95208"/>
                  <a:pt x="221301" y="95274"/>
                </a:cubicBezTo>
                <a:cubicBezTo>
                  <a:pt x="221375" y="95366"/>
                  <a:pt x="221459" y="95386"/>
                  <a:pt x="221553" y="95386"/>
                </a:cubicBezTo>
                <a:cubicBezTo>
                  <a:pt x="221628" y="95386"/>
                  <a:pt x="221710" y="95373"/>
                  <a:pt x="221798" y="95373"/>
                </a:cubicBezTo>
                <a:lnTo>
                  <a:pt x="222129" y="95373"/>
                </a:lnTo>
                <a:cubicBezTo>
                  <a:pt x="222195" y="95340"/>
                  <a:pt x="222228" y="95307"/>
                  <a:pt x="222295" y="95274"/>
                </a:cubicBezTo>
                <a:cubicBezTo>
                  <a:pt x="222361" y="95241"/>
                  <a:pt x="222328" y="95142"/>
                  <a:pt x="222427" y="95109"/>
                </a:cubicBezTo>
                <a:cubicBezTo>
                  <a:pt x="222493" y="95109"/>
                  <a:pt x="222626" y="95142"/>
                  <a:pt x="222791" y="95142"/>
                </a:cubicBezTo>
                <a:cubicBezTo>
                  <a:pt x="222841" y="95158"/>
                  <a:pt x="222899" y="95166"/>
                  <a:pt x="222961" y="95166"/>
                </a:cubicBezTo>
                <a:cubicBezTo>
                  <a:pt x="223023" y="95166"/>
                  <a:pt x="223089" y="95158"/>
                  <a:pt x="223155" y="95142"/>
                </a:cubicBezTo>
                <a:cubicBezTo>
                  <a:pt x="223191" y="95142"/>
                  <a:pt x="223217" y="95132"/>
                  <a:pt x="223244" y="95123"/>
                </a:cubicBezTo>
                <a:lnTo>
                  <a:pt x="223244" y="95123"/>
                </a:lnTo>
                <a:cubicBezTo>
                  <a:pt x="223245" y="95123"/>
                  <a:pt x="223246" y="95123"/>
                  <a:pt x="223247" y="95123"/>
                </a:cubicBezTo>
                <a:cubicBezTo>
                  <a:pt x="223277" y="95123"/>
                  <a:pt x="223321" y="95109"/>
                  <a:pt x="223321" y="95109"/>
                </a:cubicBezTo>
                <a:cubicBezTo>
                  <a:pt x="223290" y="95109"/>
                  <a:pt x="223267" y="95116"/>
                  <a:pt x="223244" y="95123"/>
                </a:cubicBezTo>
                <a:lnTo>
                  <a:pt x="223244" y="95123"/>
                </a:lnTo>
                <a:cubicBezTo>
                  <a:pt x="223231" y="95123"/>
                  <a:pt x="223222" y="95119"/>
                  <a:pt x="223222" y="95109"/>
                </a:cubicBezTo>
                <a:lnTo>
                  <a:pt x="223222" y="94910"/>
                </a:lnTo>
                <a:cubicBezTo>
                  <a:pt x="223172" y="94926"/>
                  <a:pt x="223122" y="94935"/>
                  <a:pt x="223068" y="94935"/>
                </a:cubicBezTo>
                <a:cubicBezTo>
                  <a:pt x="223015" y="94935"/>
                  <a:pt x="222957" y="94926"/>
                  <a:pt x="222890" y="94910"/>
                </a:cubicBezTo>
                <a:cubicBezTo>
                  <a:pt x="222857" y="94910"/>
                  <a:pt x="222824" y="94844"/>
                  <a:pt x="222725" y="94844"/>
                </a:cubicBezTo>
                <a:cubicBezTo>
                  <a:pt x="222703" y="94833"/>
                  <a:pt x="222685" y="94829"/>
                  <a:pt x="222669" y="94829"/>
                </a:cubicBezTo>
                <a:cubicBezTo>
                  <a:pt x="222637" y="94829"/>
                  <a:pt x="222615" y="94844"/>
                  <a:pt x="222593" y="94844"/>
                </a:cubicBezTo>
                <a:cubicBezTo>
                  <a:pt x="222526" y="94844"/>
                  <a:pt x="222427" y="94744"/>
                  <a:pt x="222295" y="94744"/>
                </a:cubicBezTo>
                <a:close/>
                <a:moveTo>
                  <a:pt x="254935" y="95704"/>
                </a:moveTo>
                <a:cubicBezTo>
                  <a:pt x="254836" y="95704"/>
                  <a:pt x="254770" y="95704"/>
                  <a:pt x="254704" y="95738"/>
                </a:cubicBezTo>
                <a:cubicBezTo>
                  <a:pt x="254704" y="95837"/>
                  <a:pt x="254737" y="95936"/>
                  <a:pt x="254737" y="96035"/>
                </a:cubicBezTo>
                <a:cubicBezTo>
                  <a:pt x="254770" y="96069"/>
                  <a:pt x="254803" y="96135"/>
                  <a:pt x="254869" y="96201"/>
                </a:cubicBezTo>
                <a:cubicBezTo>
                  <a:pt x="254935" y="96267"/>
                  <a:pt x="255068" y="96267"/>
                  <a:pt x="255167" y="96267"/>
                </a:cubicBezTo>
                <a:lnTo>
                  <a:pt x="255333" y="96267"/>
                </a:lnTo>
                <a:cubicBezTo>
                  <a:pt x="255399" y="96267"/>
                  <a:pt x="255432" y="96168"/>
                  <a:pt x="255498" y="96135"/>
                </a:cubicBezTo>
                <a:cubicBezTo>
                  <a:pt x="255498" y="96069"/>
                  <a:pt x="255465" y="96035"/>
                  <a:pt x="255432" y="95969"/>
                </a:cubicBezTo>
                <a:cubicBezTo>
                  <a:pt x="255399" y="95936"/>
                  <a:pt x="255432" y="95870"/>
                  <a:pt x="255366" y="95804"/>
                </a:cubicBezTo>
                <a:cubicBezTo>
                  <a:pt x="255349" y="95787"/>
                  <a:pt x="255324" y="95787"/>
                  <a:pt x="255300" y="95787"/>
                </a:cubicBezTo>
                <a:cubicBezTo>
                  <a:pt x="255275" y="95787"/>
                  <a:pt x="255250" y="95787"/>
                  <a:pt x="255233" y="95771"/>
                </a:cubicBezTo>
                <a:cubicBezTo>
                  <a:pt x="255134" y="95738"/>
                  <a:pt x="255035" y="95704"/>
                  <a:pt x="254935" y="95704"/>
                </a:cubicBezTo>
                <a:close/>
                <a:moveTo>
                  <a:pt x="226725" y="96222"/>
                </a:moveTo>
                <a:cubicBezTo>
                  <a:pt x="226743" y="96247"/>
                  <a:pt x="226764" y="96263"/>
                  <a:pt x="226764" y="96300"/>
                </a:cubicBezTo>
                <a:lnTo>
                  <a:pt x="226725" y="96222"/>
                </a:lnTo>
                <a:close/>
                <a:moveTo>
                  <a:pt x="223486" y="95638"/>
                </a:moveTo>
                <a:cubicBezTo>
                  <a:pt x="223354" y="95704"/>
                  <a:pt x="223255" y="95738"/>
                  <a:pt x="223155" y="95804"/>
                </a:cubicBezTo>
                <a:cubicBezTo>
                  <a:pt x="223155" y="95870"/>
                  <a:pt x="223188" y="95936"/>
                  <a:pt x="223222" y="95969"/>
                </a:cubicBezTo>
                <a:cubicBezTo>
                  <a:pt x="223288" y="96035"/>
                  <a:pt x="223354" y="96035"/>
                  <a:pt x="223387" y="96102"/>
                </a:cubicBezTo>
                <a:cubicBezTo>
                  <a:pt x="223420" y="96168"/>
                  <a:pt x="223453" y="96201"/>
                  <a:pt x="223486" y="96267"/>
                </a:cubicBezTo>
                <a:cubicBezTo>
                  <a:pt x="223519" y="96300"/>
                  <a:pt x="223553" y="96400"/>
                  <a:pt x="223586" y="96433"/>
                </a:cubicBezTo>
                <a:cubicBezTo>
                  <a:pt x="223652" y="96433"/>
                  <a:pt x="223718" y="96466"/>
                  <a:pt x="223817" y="96466"/>
                </a:cubicBezTo>
                <a:lnTo>
                  <a:pt x="224148" y="96466"/>
                </a:lnTo>
                <a:cubicBezTo>
                  <a:pt x="224347" y="96466"/>
                  <a:pt x="224446" y="96466"/>
                  <a:pt x="224645" y="96433"/>
                </a:cubicBezTo>
                <a:lnTo>
                  <a:pt x="224612" y="96267"/>
                </a:lnTo>
                <a:lnTo>
                  <a:pt x="224446" y="96201"/>
                </a:lnTo>
                <a:cubicBezTo>
                  <a:pt x="224380" y="96201"/>
                  <a:pt x="224314" y="96168"/>
                  <a:pt x="224248" y="96135"/>
                </a:cubicBezTo>
                <a:cubicBezTo>
                  <a:pt x="224215" y="96102"/>
                  <a:pt x="224248" y="96002"/>
                  <a:pt x="224215" y="95969"/>
                </a:cubicBezTo>
                <a:cubicBezTo>
                  <a:pt x="224198" y="95953"/>
                  <a:pt x="224165" y="95953"/>
                  <a:pt x="224132" y="95953"/>
                </a:cubicBezTo>
                <a:cubicBezTo>
                  <a:pt x="224099" y="95953"/>
                  <a:pt x="224066" y="95953"/>
                  <a:pt x="224049" y="95936"/>
                </a:cubicBezTo>
                <a:cubicBezTo>
                  <a:pt x="224016" y="95920"/>
                  <a:pt x="223991" y="95920"/>
                  <a:pt x="223966" y="95920"/>
                </a:cubicBezTo>
                <a:cubicBezTo>
                  <a:pt x="223942" y="95920"/>
                  <a:pt x="223917" y="95920"/>
                  <a:pt x="223884" y="95903"/>
                </a:cubicBezTo>
                <a:cubicBezTo>
                  <a:pt x="223817" y="95837"/>
                  <a:pt x="223817" y="95771"/>
                  <a:pt x="223751" y="95738"/>
                </a:cubicBezTo>
                <a:cubicBezTo>
                  <a:pt x="223694" y="95738"/>
                  <a:pt x="223565" y="95665"/>
                  <a:pt x="223487" y="95665"/>
                </a:cubicBezTo>
                <a:cubicBezTo>
                  <a:pt x="223474" y="95665"/>
                  <a:pt x="223463" y="95667"/>
                  <a:pt x="223453" y="95671"/>
                </a:cubicBezTo>
                <a:lnTo>
                  <a:pt x="223486" y="95638"/>
                </a:lnTo>
                <a:close/>
                <a:moveTo>
                  <a:pt x="228882" y="94877"/>
                </a:moveTo>
                <a:cubicBezTo>
                  <a:pt x="228849" y="94877"/>
                  <a:pt x="228783" y="94910"/>
                  <a:pt x="228717" y="94943"/>
                </a:cubicBezTo>
                <a:cubicBezTo>
                  <a:pt x="228684" y="94943"/>
                  <a:pt x="228651" y="95075"/>
                  <a:pt x="228584" y="95075"/>
                </a:cubicBezTo>
                <a:cubicBezTo>
                  <a:pt x="228485" y="95109"/>
                  <a:pt x="228452" y="95109"/>
                  <a:pt x="228419" y="95142"/>
                </a:cubicBezTo>
                <a:cubicBezTo>
                  <a:pt x="228353" y="95142"/>
                  <a:pt x="228286" y="95175"/>
                  <a:pt x="228253" y="95175"/>
                </a:cubicBezTo>
                <a:cubicBezTo>
                  <a:pt x="228187" y="95175"/>
                  <a:pt x="228154" y="95274"/>
                  <a:pt x="228088" y="95307"/>
                </a:cubicBezTo>
                <a:cubicBezTo>
                  <a:pt x="228022" y="95307"/>
                  <a:pt x="227955" y="95307"/>
                  <a:pt x="227889" y="95340"/>
                </a:cubicBezTo>
                <a:cubicBezTo>
                  <a:pt x="227823" y="95340"/>
                  <a:pt x="227757" y="95340"/>
                  <a:pt x="227724" y="95373"/>
                </a:cubicBezTo>
                <a:cubicBezTo>
                  <a:pt x="227657" y="95406"/>
                  <a:pt x="227724" y="95506"/>
                  <a:pt x="227691" y="95539"/>
                </a:cubicBezTo>
                <a:cubicBezTo>
                  <a:pt x="227624" y="95572"/>
                  <a:pt x="227459" y="95572"/>
                  <a:pt x="227360" y="95572"/>
                </a:cubicBezTo>
                <a:cubicBezTo>
                  <a:pt x="227332" y="95579"/>
                  <a:pt x="227310" y="95582"/>
                  <a:pt x="227291" y="95582"/>
                </a:cubicBezTo>
                <a:cubicBezTo>
                  <a:pt x="227242" y="95582"/>
                  <a:pt x="227223" y="95562"/>
                  <a:pt x="227196" y="95562"/>
                </a:cubicBezTo>
                <a:cubicBezTo>
                  <a:pt x="227186" y="95562"/>
                  <a:pt x="227175" y="95565"/>
                  <a:pt x="227161" y="95572"/>
                </a:cubicBezTo>
                <a:cubicBezTo>
                  <a:pt x="227062" y="95605"/>
                  <a:pt x="227095" y="95704"/>
                  <a:pt x="227029" y="95738"/>
                </a:cubicBezTo>
                <a:cubicBezTo>
                  <a:pt x="226962" y="95771"/>
                  <a:pt x="226896" y="95804"/>
                  <a:pt x="226863" y="95870"/>
                </a:cubicBezTo>
                <a:cubicBezTo>
                  <a:pt x="226797" y="95936"/>
                  <a:pt x="226697" y="95969"/>
                  <a:pt x="226697" y="96069"/>
                </a:cubicBezTo>
                <a:lnTo>
                  <a:pt x="226697" y="96135"/>
                </a:lnTo>
                <a:cubicBezTo>
                  <a:pt x="226697" y="96152"/>
                  <a:pt x="226699" y="96166"/>
                  <a:pt x="226703" y="96179"/>
                </a:cubicBezTo>
                <a:lnTo>
                  <a:pt x="226703" y="96179"/>
                </a:lnTo>
                <a:lnTo>
                  <a:pt x="226664" y="96102"/>
                </a:lnTo>
                <a:cubicBezTo>
                  <a:pt x="226664" y="96168"/>
                  <a:pt x="226631" y="96201"/>
                  <a:pt x="226631" y="96267"/>
                </a:cubicBezTo>
                <a:cubicBezTo>
                  <a:pt x="226631" y="96400"/>
                  <a:pt x="226764" y="96433"/>
                  <a:pt x="226896" y="96466"/>
                </a:cubicBezTo>
                <a:cubicBezTo>
                  <a:pt x="226962" y="96499"/>
                  <a:pt x="226995" y="96499"/>
                  <a:pt x="227062" y="96499"/>
                </a:cubicBezTo>
                <a:cubicBezTo>
                  <a:pt x="227128" y="96499"/>
                  <a:pt x="227161" y="96565"/>
                  <a:pt x="227227" y="96565"/>
                </a:cubicBezTo>
                <a:cubicBezTo>
                  <a:pt x="227360" y="96565"/>
                  <a:pt x="227393" y="96367"/>
                  <a:pt x="227459" y="96267"/>
                </a:cubicBezTo>
                <a:cubicBezTo>
                  <a:pt x="227558" y="96168"/>
                  <a:pt x="227691" y="96069"/>
                  <a:pt x="227790" y="95969"/>
                </a:cubicBezTo>
                <a:cubicBezTo>
                  <a:pt x="227889" y="95903"/>
                  <a:pt x="227922" y="95837"/>
                  <a:pt x="227989" y="95771"/>
                </a:cubicBezTo>
                <a:cubicBezTo>
                  <a:pt x="228055" y="95771"/>
                  <a:pt x="228121" y="95738"/>
                  <a:pt x="228154" y="95738"/>
                </a:cubicBezTo>
                <a:cubicBezTo>
                  <a:pt x="228286" y="95704"/>
                  <a:pt x="228386" y="95704"/>
                  <a:pt x="228485" y="95704"/>
                </a:cubicBezTo>
                <a:cubicBezTo>
                  <a:pt x="228584" y="95671"/>
                  <a:pt x="228684" y="95473"/>
                  <a:pt x="228816" y="95406"/>
                </a:cubicBezTo>
                <a:cubicBezTo>
                  <a:pt x="228915" y="95373"/>
                  <a:pt x="229015" y="95340"/>
                  <a:pt x="229147" y="95340"/>
                </a:cubicBezTo>
                <a:lnTo>
                  <a:pt x="229611" y="95340"/>
                </a:lnTo>
                <a:cubicBezTo>
                  <a:pt x="229677" y="95340"/>
                  <a:pt x="229677" y="95208"/>
                  <a:pt x="229710" y="95175"/>
                </a:cubicBezTo>
                <a:cubicBezTo>
                  <a:pt x="229644" y="95142"/>
                  <a:pt x="229578" y="95109"/>
                  <a:pt x="229544" y="95075"/>
                </a:cubicBezTo>
                <a:cubicBezTo>
                  <a:pt x="229478" y="95075"/>
                  <a:pt x="229445" y="94943"/>
                  <a:pt x="229379" y="94943"/>
                </a:cubicBezTo>
                <a:cubicBezTo>
                  <a:pt x="229280" y="94877"/>
                  <a:pt x="229180" y="94877"/>
                  <a:pt x="229048" y="94877"/>
                </a:cubicBezTo>
                <a:close/>
                <a:moveTo>
                  <a:pt x="237986" y="89746"/>
                </a:moveTo>
                <a:cubicBezTo>
                  <a:pt x="237887" y="89746"/>
                  <a:pt x="237820" y="89779"/>
                  <a:pt x="237754" y="89812"/>
                </a:cubicBezTo>
                <a:cubicBezTo>
                  <a:pt x="237688" y="89812"/>
                  <a:pt x="237688" y="89911"/>
                  <a:pt x="237622" y="89944"/>
                </a:cubicBezTo>
                <a:cubicBezTo>
                  <a:pt x="237523" y="90044"/>
                  <a:pt x="237390" y="90110"/>
                  <a:pt x="237258" y="90110"/>
                </a:cubicBezTo>
                <a:lnTo>
                  <a:pt x="236927" y="90110"/>
                </a:lnTo>
                <a:cubicBezTo>
                  <a:pt x="236794" y="90110"/>
                  <a:pt x="236827" y="90176"/>
                  <a:pt x="236761" y="90209"/>
                </a:cubicBezTo>
                <a:cubicBezTo>
                  <a:pt x="236695" y="90242"/>
                  <a:pt x="236629" y="90275"/>
                  <a:pt x="236596" y="90375"/>
                </a:cubicBezTo>
                <a:cubicBezTo>
                  <a:pt x="236563" y="90441"/>
                  <a:pt x="236629" y="90573"/>
                  <a:pt x="236596" y="90706"/>
                </a:cubicBezTo>
                <a:cubicBezTo>
                  <a:pt x="236563" y="90739"/>
                  <a:pt x="236563" y="90805"/>
                  <a:pt x="236529" y="90871"/>
                </a:cubicBezTo>
                <a:cubicBezTo>
                  <a:pt x="236463" y="90904"/>
                  <a:pt x="236397" y="90937"/>
                  <a:pt x="236364" y="90937"/>
                </a:cubicBezTo>
                <a:cubicBezTo>
                  <a:pt x="236294" y="90961"/>
                  <a:pt x="236207" y="90984"/>
                  <a:pt x="236127" y="90984"/>
                </a:cubicBezTo>
                <a:cubicBezTo>
                  <a:pt x="236094" y="90984"/>
                  <a:pt x="236062" y="90980"/>
                  <a:pt x="236033" y="90971"/>
                </a:cubicBezTo>
                <a:cubicBezTo>
                  <a:pt x="235900" y="90971"/>
                  <a:pt x="235768" y="90971"/>
                  <a:pt x="235669" y="90937"/>
                </a:cubicBezTo>
                <a:cubicBezTo>
                  <a:pt x="235536" y="90937"/>
                  <a:pt x="235437" y="90904"/>
                  <a:pt x="235338" y="90871"/>
                </a:cubicBezTo>
                <a:cubicBezTo>
                  <a:pt x="235271" y="90805"/>
                  <a:pt x="235238" y="90739"/>
                  <a:pt x="235205" y="90706"/>
                </a:cubicBezTo>
                <a:cubicBezTo>
                  <a:pt x="235172" y="90639"/>
                  <a:pt x="235238" y="90573"/>
                  <a:pt x="235205" y="90540"/>
                </a:cubicBezTo>
                <a:cubicBezTo>
                  <a:pt x="235139" y="90441"/>
                  <a:pt x="235007" y="90408"/>
                  <a:pt x="234874" y="90408"/>
                </a:cubicBezTo>
                <a:lnTo>
                  <a:pt x="234742" y="90408"/>
                </a:lnTo>
                <a:cubicBezTo>
                  <a:pt x="234642" y="90441"/>
                  <a:pt x="234642" y="90507"/>
                  <a:pt x="234576" y="90540"/>
                </a:cubicBezTo>
                <a:cubicBezTo>
                  <a:pt x="234510" y="90540"/>
                  <a:pt x="234444" y="90573"/>
                  <a:pt x="234378" y="90573"/>
                </a:cubicBezTo>
                <a:lnTo>
                  <a:pt x="233385" y="90573"/>
                </a:lnTo>
                <a:lnTo>
                  <a:pt x="233385" y="90904"/>
                </a:lnTo>
                <a:cubicBezTo>
                  <a:pt x="233451" y="90937"/>
                  <a:pt x="233484" y="90937"/>
                  <a:pt x="233550" y="90971"/>
                </a:cubicBezTo>
                <a:cubicBezTo>
                  <a:pt x="233583" y="91037"/>
                  <a:pt x="233682" y="91037"/>
                  <a:pt x="233716" y="91103"/>
                </a:cubicBezTo>
                <a:cubicBezTo>
                  <a:pt x="233749" y="91169"/>
                  <a:pt x="233716" y="91202"/>
                  <a:pt x="233716" y="91268"/>
                </a:cubicBezTo>
                <a:cubicBezTo>
                  <a:pt x="233716" y="91368"/>
                  <a:pt x="233716" y="91467"/>
                  <a:pt x="233716" y="91600"/>
                </a:cubicBezTo>
                <a:lnTo>
                  <a:pt x="233947" y="91600"/>
                </a:lnTo>
                <a:cubicBezTo>
                  <a:pt x="234014" y="91533"/>
                  <a:pt x="233947" y="91434"/>
                  <a:pt x="234014" y="91434"/>
                </a:cubicBezTo>
                <a:cubicBezTo>
                  <a:pt x="234025" y="91423"/>
                  <a:pt x="234039" y="91419"/>
                  <a:pt x="234056" y="91419"/>
                </a:cubicBezTo>
                <a:cubicBezTo>
                  <a:pt x="234091" y="91419"/>
                  <a:pt x="234135" y="91434"/>
                  <a:pt x="234179" y="91434"/>
                </a:cubicBezTo>
                <a:cubicBezTo>
                  <a:pt x="234212" y="91401"/>
                  <a:pt x="234212" y="91268"/>
                  <a:pt x="234278" y="91268"/>
                </a:cubicBezTo>
                <a:cubicBezTo>
                  <a:pt x="234378" y="91268"/>
                  <a:pt x="234378" y="91335"/>
                  <a:pt x="234444" y="91335"/>
                </a:cubicBezTo>
                <a:lnTo>
                  <a:pt x="234940" y="91335"/>
                </a:lnTo>
                <a:cubicBezTo>
                  <a:pt x="235040" y="91401"/>
                  <a:pt x="235172" y="91434"/>
                  <a:pt x="235271" y="91500"/>
                </a:cubicBezTo>
                <a:cubicBezTo>
                  <a:pt x="235371" y="91566"/>
                  <a:pt x="235470" y="91666"/>
                  <a:pt x="235569" y="91765"/>
                </a:cubicBezTo>
                <a:cubicBezTo>
                  <a:pt x="235636" y="91765"/>
                  <a:pt x="235702" y="91798"/>
                  <a:pt x="235735" y="91831"/>
                </a:cubicBezTo>
                <a:cubicBezTo>
                  <a:pt x="235801" y="91864"/>
                  <a:pt x="235801" y="91964"/>
                  <a:pt x="235867" y="91997"/>
                </a:cubicBezTo>
                <a:cubicBezTo>
                  <a:pt x="235889" y="92008"/>
                  <a:pt x="235908" y="92011"/>
                  <a:pt x="235925" y="92011"/>
                </a:cubicBezTo>
                <a:cubicBezTo>
                  <a:pt x="235959" y="92011"/>
                  <a:pt x="235989" y="91997"/>
                  <a:pt x="236033" y="91997"/>
                </a:cubicBezTo>
                <a:cubicBezTo>
                  <a:pt x="236099" y="91997"/>
                  <a:pt x="236165" y="92030"/>
                  <a:pt x="236231" y="92030"/>
                </a:cubicBezTo>
                <a:cubicBezTo>
                  <a:pt x="236298" y="92063"/>
                  <a:pt x="236331" y="92096"/>
                  <a:pt x="236397" y="92096"/>
                </a:cubicBezTo>
                <a:cubicBezTo>
                  <a:pt x="236480" y="92080"/>
                  <a:pt x="236571" y="92071"/>
                  <a:pt x="236662" y="92071"/>
                </a:cubicBezTo>
                <a:cubicBezTo>
                  <a:pt x="236753" y="92071"/>
                  <a:pt x="236844" y="92080"/>
                  <a:pt x="236927" y="92096"/>
                </a:cubicBezTo>
                <a:cubicBezTo>
                  <a:pt x="236993" y="92096"/>
                  <a:pt x="237026" y="92129"/>
                  <a:pt x="237092" y="92162"/>
                </a:cubicBezTo>
                <a:cubicBezTo>
                  <a:pt x="237192" y="92228"/>
                  <a:pt x="237324" y="92295"/>
                  <a:pt x="237423" y="92361"/>
                </a:cubicBezTo>
                <a:cubicBezTo>
                  <a:pt x="237456" y="92394"/>
                  <a:pt x="237523" y="92427"/>
                  <a:pt x="237589" y="92427"/>
                </a:cubicBezTo>
                <a:cubicBezTo>
                  <a:pt x="237655" y="92493"/>
                  <a:pt x="237688" y="92560"/>
                  <a:pt x="237754" y="92593"/>
                </a:cubicBezTo>
                <a:cubicBezTo>
                  <a:pt x="237854" y="92692"/>
                  <a:pt x="237953" y="92824"/>
                  <a:pt x="238019" y="92924"/>
                </a:cubicBezTo>
                <a:lnTo>
                  <a:pt x="238118" y="93089"/>
                </a:lnTo>
                <a:cubicBezTo>
                  <a:pt x="238218" y="93288"/>
                  <a:pt x="238416" y="93354"/>
                  <a:pt x="238416" y="93586"/>
                </a:cubicBezTo>
                <a:cubicBezTo>
                  <a:pt x="238416" y="93652"/>
                  <a:pt x="238383" y="93685"/>
                  <a:pt x="238383" y="93751"/>
                </a:cubicBezTo>
                <a:cubicBezTo>
                  <a:pt x="238416" y="93817"/>
                  <a:pt x="238416" y="93884"/>
                  <a:pt x="238383" y="93950"/>
                </a:cubicBezTo>
                <a:cubicBezTo>
                  <a:pt x="238350" y="94082"/>
                  <a:pt x="238251" y="94182"/>
                  <a:pt x="238152" y="94215"/>
                </a:cubicBezTo>
                <a:lnTo>
                  <a:pt x="237986" y="94215"/>
                </a:lnTo>
                <a:lnTo>
                  <a:pt x="237820" y="94281"/>
                </a:lnTo>
                <a:cubicBezTo>
                  <a:pt x="237754" y="94314"/>
                  <a:pt x="237721" y="94380"/>
                  <a:pt x="237655" y="94413"/>
                </a:cubicBezTo>
                <a:cubicBezTo>
                  <a:pt x="237589" y="94446"/>
                  <a:pt x="237523" y="94513"/>
                  <a:pt x="237489" y="94579"/>
                </a:cubicBezTo>
                <a:cubicBezTo>
                  <a:pt x="237489" y="94645"/>
                  <a:pt x="237423" y="94678"/>
                  <a:pt x="237423" y="94744"/>
                </a:cubicBezTo>
                <a:cubicBezTo>
                  <a:pt x="237423" y="94811"/>
                  <a:pt x="237456" y="94844"/>
                  <a:pt x="237456" y="94910"/>
                </a:cubicBezTo>
                <a:cubicBezTo>
                  <a:pt x="237489" y="95075"/>
                  <a:pt x="237622" y="95175"/>
                  <a:pt x="237787" y="95175"/>
                </a:cubicBezTo>
                <a:cubicBezTo>
                  <a:pt x="237818" y="95181"/>
                  <a:pt x="237847" y="95184"/>
                  <a:pt x="237875" y="95184"/>
                </a:cubicBezTo>
                <a:cubicBezTo>
                  <a:pt x="238001" y="95184"/>
                  <a:pt x="238110" y="95130"/>
                  <a:pt x="238218" y="95075"/>
                </a:cubicBezTo>
                <a:cubicBezTo>
                  <a:pt x="238251" y="95042"/>
                  <a:pt x="238317" y="94976"/>
                  <a:pt x="238383" y="94943"/>
                </a:cubicBezTo>
                <a:cubicBezTo>
                  <a:pt x="238416" y="94910"/>
                  <a:pt x="238383" y="94811"/>
                  <a:pt x="238416" y="94778"/>
                </a:cubicBezTo>
                <a:cubicBezTo>
                  <a:pt x="238449" y="94744"/>
                  <a:pt x="238516" y="94612"/>
                  <a:pt x="238615" y="94612"/>
                </a:cubicBezTo>
                <a:cubicBezTo>
                  <a:pt x="238781" y="94612"/>
                  <a:pt x="238913" y="94645"/>
                  <a:pt x="239045" y="94744"/>
                </a:cubicBezTo>
                <a:cubicBezTo>
                  <a:pt x="239145" y="94778"/>
                  <a:pt x="239178" y="94844"/>
                  <a:pt x="239211" y="94910"/>
                </a:cubicBezTo>
                <a:cubicBezTo>
                  <a:pt x="239277" y="94943"/>
                  <a:pt x="239310" y="94976"/>
                  <a:pt x="239376" y="95009"/>
                </a:cubicBezTo>
                <a:cubicBezTo>
                  <a:pt x="239443" y="95075"/>
                  <a:pt x="239476" y="95142"/>
                  <a:pt x="239542" y="95175"/>
                </a:cubicBezTo>
                <a:cubicBezTo>
                  <a:pt x="239608" y="95208"/>
                  <a:pt x="239674" y="95208"/>
                  <a:pt x="239707" y="95241"/>
                </a:cubicBezTo>
                <a:cubicBezTo>
                  <a:pt x="239774" y="95241"/>
                  <a:pt x="239807" y="95274"/>
                  <a:pt x="239873" y="95307"/>
                </a:cubicBezTo>
                <a:cubicBezTo>
                  <a:pt x="240005" y="95340"/>
                  <a:pt x="240138" y="95373"/>
                  <a:pt x="240237" y="95440"/>
                </a:cubicBezTo>
                <a:cubicBezTo>
                  <a:pt x="240303" y="95473"/>
                  <a:pt x="240336" y="95539"/>
                  <a:pt x="240403" y="95539"/>
                </a:cubicBezTo>
                <a:cubicBezTo>
                  <a:pt x="240469" y="95572"/>
                  <a:pt x="240535" y="95572"/>
                  <a:pt x="240601" y="95605"/>
                </a:cubicBezTo>
                <a:cubicBezTo>
                  <a:pt x="240701" y="95638"/>
                  <a:pt x="240800" y="95638"/>
                  <a:pt x="240899" y="95671"/>
                </a:cubicBezTo>
                <a:lnTo>
                  <a:pt x="241230" y="95671"/>
                </a:lnTo>
                <a:cubicBezTo>
                  <a:pt x="241296" y="95688"/>
                  <a:pt x="241354" y="95696"/>
                  <a:pt x="241412" y="95696"/>
                </a:cubicBezTo>
                <a:cubicBezTo>
                  <a:pt x="241470" y="95696"/>
                  <a:pt x="241528" y="95688"/>
                  <a:pt x="241594" y="95671"/>
                </a:cubicBezTo>
                <a:cubicBezTo>
                  <a:pt x="241661" y="95671"/>
                  <a:pt x="241694" y="95605"/>
                  <a:pt x="241760" y="95539"/>
                </a:cubicBezTo>
                <a:cubicBezTo>
                  <a:pt x="241793" y="95506"/>
                  <a:pt x="241892" y="95539"/>
                  <a:pt x="241892" y="95473"/>
                </a:cubicBezTo>
                <a:cubicBezTo>
                  <a:pt x="241925" y="95406"/>
                  <a:pt x="241925" y="95373"/>
                  <a:pt x="241959" y="95307"/>
                </a:cubicBezTo>
                <a:cubicBezTo>
                  <a:pt x="241959" y="95208"/>
                  <a:pt x="241959" y="95075"/>
                  <a:pt x="241959" y="94976"/>
                </a:cubicBezTo>
                <a:cubicBezTo>
                  <a:pt x="241992" y="94993"/>
                  <a:pt x="242033" y="95001"/>
                  <a:pt x="242074" y="95001"/>
                </a:cubicBezTo>
                <a:cubicBezTo>
                  <a:pt x="242116" y="95001"/>
                  <a:pt x="242157" y="94993"/>
                  <a:pt x="242190" y="94976"/>
                </a:cubicBezTo>
                <a:cubicBezTo>
                  <a:pt x="242290" y="94943"/>
                  <a:pt x="242422" y="94877"/>
                  <a:pt x="242521" y="94811"/>
                </a:cubicBezTo>
                <a:cubicBezTo>
                  <a:pt x="242587" y="94778"/>
                  <a:pt x="242621" y="94711"/>
                  <a:pt x="242687" y="94645"/>
                </a:cubicBezTo>
                <a:cubicBezTo>
                  <a:pt x="242786" y="94513"/>
                  <a:pt x="242852" y="94380"/>
                  <a:pt x="243051" y="94380"/>
                </a:cubicBezTo>
                <a:lnTo>
                  <a:pt x="243117" y="94380"/>
                </a:lnTo>
                <a:cubicBezTo>
                  <a:pt x="243183" y="94380"/>
                  <a:pt x="243216" y="94446"/>
                  <a:pt x="243283" y="94446"/>
                </a:cubicBezTo>
                <a:cubicBezTo>
                  <a:pt x="243349" y="94446"/>
                  <a:pt x="243415" y="94480"/>
                  <a:pt x="243448" y="94513"/>
                </a:cubicBezTo>
                <a:cubicBezTo>
                  <a:pt x="243514" y="94513"/>
                  <a:pt x="243548" y="94546"/>
                  <a:pt x="243614" y="94579"/>
                </a:cubicBezTo>
                <a:cubicBezTo>
                  <a:pt x="243680" y="94612"/>
                  <a:pt x="243812" y="94678"/>
                  <a:pt x="243945" y="94744"/>
                </a:cubicBezTo>
                <a:cubicBezTo>
                  <a:pt x="244011" y="94744"/>
                  <a:pt x="244044" y="94778"/>
                  <a:pt x="244110" y="94811"/>
                </a:cubicBezTo>
                <a:cubicBezTo>
                  <a:pt x="244176" y="94910"/>
                  <a:pt x="244243" y="95042"/>
                  <a:pt x="244309" y="95142"/>
                </a:cubicBezTo>
                <a:cubicBezTo>
                  <a:pt x="244342" y="95208"/>
                  <a:pt x="244375" y="95274"/>
                  <a:pt x="244375" y="95307"/>
                </a:cubicBezTo>
                <a:cubicBezTo>
                  <a:pt x="244474" y="95440"/>
                  <a:pt x="244607" y="95440"/>
                  <a:pt x="244706" y="95539"/>
                </a:cubicBezTo>
                <a:cubicBezTo>
                  <a:pt x="244772" y="95605"/>
                  <a:pt x="244805" y="95671"/>
                  <a:pt x="244839" y="95704"/>
                </a:cubicBezTo>
                <a:cubicBezTo>
                  <a:pt x="244905" y="95804"/>
                  <a:pt x="244971" y="95936"/>
                  <a:pt x="245037" y="96035"/>
                </a:cubicBezTo>
                <a:cubicBezTo>
                  <a:pt x="245070" y="96102"/>
                  <a:pt x="245137" y="96168"/>
                  <a:pt x="245170" y="96234"/>
                </a:cubicBezTo>
                <a:cubicBezTo>
                  <a:pt x="245203" y="96300"/>
                  <a:pt x="245203" y="96400"/>
                  <a:pt x="245269" y="96400"/>
                </a:cubicBezTo>
                <a:cubicBezTo>
                  <a:pt x="245291" y="96411"/>
                  <a:pt x="245317" y="96414"/>
                  <a:pt x="245345" y="96414"/>
                </a:cubicBezTo>
                <a:cubicBezTo>
                  <a:pt x="245401" y="96414"/>
                  <a:pt x="245468" y="96400"/>
                  <a:pt x="245534" y="96400"/>
                </a:cubicBezTo>
                <a:cubicBezTo>
                  <a:pt x="245732" y="96400"/>
                  <a:pt x="245931" y="96400"/>
                  <a:pt x="246097" y="96367"/>
                </a:cubicBezTo>
                <a:cubicBezTo>
                  <a:pt x="246196" y="96333"/>
                  <a:pt x="246295" y="96333"/>
                  <a:pt x="246428" y="96333"/>
                </a:cubicBezTo>
                <a:cubicBezTo>
                  <a:pt x="246626" y="96333"/>
                  <a:pt x="246692" y="96466"/>
                  <a:pt x="246825" y="96598"/>
                </a:cubicBezTo>
                <a:cubicBezTo>
                  <a:pt x="246924" y="96698"/>
                  <a:pt x="247023" y="96797"/>
                  <a:pt x="247156" y="96863"/>
                </a:cubicBezTo>
                <a:cubicBezTo>
                  <a:pt x="247222" y="96896"/>
                  <a:pt x="247321" y="96929"/>
                  <a:pt x="247421" y="96929"/>
                </a:cubicBezTo>
                <a:cubicBezTo>
                  <a:pt x="247487" y="96929"/>
                  <a:pt x="247553" y="96896"/>
                  <a:pt x="247619" y="96896"/>
                </a:cubicBezTo>
                <a:lnTo>
                  <a:pt x="247619" y="96367"/>
                </a:lnTo>
                <a:cubicBezTo>
                  <a:pt x="247619" y="96234"/>
                  <a:pt x="247520" y="96168"/>
                  <a:pt x="247421" y="96135"/>
                </a:cubicBezTo>
                <a:cubicBezTo>
                  <a:pt x="247384" y="96110"/>
                  <a:pt x="247361" y="96104"/>
                  <a:pt x="247343" y="96104"/>
                </a:cubicBezTo>
                <a:cubicBezTo>
                  <a:pt x="247323" y="96104"/>
                  <a:pt x="247310" y="96112"/>
                  <a:pt x="247292" y="96112"/>
                </a:cubicBezTo>
                <a:cubicBezTo>
                  <a:pt x="247282" y="96112"/>
                  <a:pt x="247270" y="96109"/>
                  <a:pt x="247255" y="96102"/>
                </a:cubicBezTo>
                <a:cubicBezTo>
                  <a:pt x="247222" y="96069"/>
                  <a:pt x="247156" y="96102"/>
                  <a:pt x="247123" y="96035"/>
                </a:cubicBezTo>
                <a:cubicBezTo>
                  <a:pt x="247057" y="96002"/>
                  <a:pt x="247057" y="95936"/>
                  <a:pt x="247023" y="95870"/>
                </a:cubicBezTo>
                <a:cubicBezTo>
                  <a:pt x="246990" y="95837"/>
                  <a:pt x="246957" y="95771"/>
                  <a:pt x="246891" y="95738"/>
                </a:cubicBezTo>
                <a:cubicBezTo>
                  <a:pt x="246858" y="95671"/>
                  <a:pt x="246792" y="95605"/>
                  <a:pt x="246692" y="95605"/>
                </a:cubicBezTo>
                <a:lnTo>
                  <a:pt x="246361" y="95605"/>
                </a:lnTo>
                <a:cubicBezTo>
                  <a:pt x="246328" y="95605"/>
                  <a:pt x="246295" y="95506"/>
                  <a:pt x="246229" y="95473"/>
                </a:cubicBezTo>
                <a:cubicBezTo>
                  <a:pt x="246130" y="95473"/>
                  <a:pt x="246097" y="95440"/>
                  <a:pt x="246063" y="95440"/>
                </a:cubicBezTo>
                <a:cubicBezTo>
                  <a:pt x="245997" y="95406"/>
                  <a:pt x="245931" y="95406"/>
                  <a:pt x="245898" y="95406"/>
                </a:cubicBezTo>
                <a:lnTo>
                  <a:pt x="245567" y="95406"/>
                </a:lnTo>
                <a:lnTo>
                  <a:pt x="245567" y="94380"/>
                </a:lnTo>
                <a:cubicBezTo>
                  <a:pt x="245451" y="94364"/>
                  <a:pt x="245335" y="94355"/>
                  <a:pt x="245215" y="94355"/>
                </a:cubicBezTo>
                <a:cubicBezTo>
                  <a:pt x="245095" y="94355"/>
                  <a:pt x="244971" y="94364"/>
                  <a:pt x="244839" y="94380"/>
                </a:cubicBezTo>
                <a:lnTo>
                  <a:pt x="244839" y="93619"/>
                </a:lnTo>
                <a:cubicBezTo>
                  <a:pt x="244954" y="93602"/>
                  <a:pt x="245062" y="93594"/>
                  <a:pt x="245165" y="93594"/>
                </a:cubicBezTo>
                <a:cubicBezTo>
                  <a:pt x="245269" y="93594"/>
                  <a:pt x="245368" y="93602"/>
                  <a:pt x="245468" y="93619"/>
                </a:cubicBezTo>
                <a:lnTo>
                  <a:pt x="245468" y="93354"/>
                </a:lnTo>
                <a:cubicBezTo>
                  <a:pt x="245434" y="93321"/>
                  <a:pt x="245368" y="93288"/>
                  <a:pt x="245335" y="93255"/>
                </a:cubicBezTo>
                <a:cubicBezTo>
                  <a:pt x="245269" y="93222"/>
                  <a:pt x="245236" y="93122"/>
                  <a:pt x="245203" y="93089"/>
                </a:cubicBezTo>
                <a:cubicBezTo>
                  <a:pt x="245137" y="93056"/>
                  <a:pt x="245070" y="93023"/>
                  <a:pt x="245037" y="92990"/>
                </a:cubicBezTo>
                <a:lnTo>
                  <a:pt x="244210" y="92990"/>
                </a:lnTo>
                <a:cubicBezTo>
                  <a:pt x="244176" y="92924"/>
                  <a:pt x="244143" y="92857"/>
                  <a:pt x="244077" y="92824"/>
                </a:cubicBezTo>
                <a:cubicBezTo>
                  <a:pt x="244044" y="92758"/>
                  <a:pt x="243945" y="92758"/>
                  <a:pt x="243912" y="92692"/>
                </a:cubicBezTo>
                <a:cubicBezTo>
                  <a:pt x="243879" y="92626"/>
                  <a:pt x="243879" y="92460"/>
                  <a:pt x="243845" y="92361"/>
                </a:cubicBezTo>
                <a:cubicBezTo>
                  <a:pt x="243845" y="92328"/>
                  <a:pt x="243845" y="92228"/>
                  <a:pt x="243812" y="92195"/>
                </a:cubicBezTo>
                <a:cubicBezTo>
                  <a:pt x="243746" y="92162"/>
                  <a:pt x="243680" y="92162"/>
                  <a:pt x="243647" y="92129"/>
                </a:cubicBezTo>
                <a:cubicBezTo>
                  <a:pt x="243581" y="92063"/>
                  <a:pt x="243548" y="92030"/>
                  <a:pt x="243481" y="91997"/>
                </a:cubicBezTo>
                <a:cubicBezTo>
                  <a:pt x="243415" y="91964"/>
                  <a:pt x="243382" y="91897"/>
                  <a:pt x="243316" y="91831"/>
                </a:cubicBezTo>
                <a:cubicBezTo>
                  <a:pt x="243250" y="91765"/>
                  <a:pt x="243183" y="91765"/>
                  <a:pt x="243150" y="91699"/>
                </a:cubicBezTo>
                <a:cubicBezTo>
                  <a:pt x="243018" y="91600"/>
                  <a:pt x="242985" y="91467"/>
                  <a:pt x="242819" y="91368"/>
                </a:cubicBezTo>
                <a:cubicBezTo>
                  <a:pt x="242753" y="91368"/>
                  <a:pt x="242720" y="91302"/>
                  <a:pt x="242654" y="91302"/>
                </a:cubicBezTo>
                <a:lnTo>
                  <a:pt x="242290" y="91302"/>
                </a:lnTo>
                <a:cubicBezTo>
                  <a:pt x="242157" y="91302"/>
                  <a:pt x="242025" y="91235"/>
                  <a:pt x="241925" y="91136"/>
                </a:cubicBezTo>
                <a:cubicBezTo>
                  <a:pt x="241892" y="91103"/>
                  <a:pt x="241925" y="91004"/>
                  <a:pt x="241859" y="90971"/>
                </a:cubicBezTo>
                <a:cubicBezTo>
                  <a:pt x="241826" y="90959"/>
                  <a:pt x="241800" y="90956"/>
                  <a:pt x="241779" y="90956"/>
                </a:cubicBezTo>
                <a:cubicBezTo>
                  <a:pt x="241738" y="90956"/>
                  <a:pt x="241716" y="90971"/>
                  <a:pt x="241694" y="90971"/>
                </a:cubicBezTo>
                <a:cubicBezTo>
                  <a:pt x="241627" y="90971"/>
                  <a:pt x="241561" y="90937"/>
                  <a:pt x="241495" y="90937"/>
                </a:cubicBezTo>
                <a:cubicBezTo>
                  <a:pt x="241363" y="90904"/>
                  <a:pt x="241263" y="90871"/>
                  <a:pt x="241164" y="90805"/>
                </a:cubicBezTo>
                <a:cubicBezTo>
                  <a:pt x="241032" y="90772"/>
                  <a:pt x="240965" y="90673"/>
                  <a:pt x="240833" y="90606"/>
                </a:cubicBezTo>
                <a:cubicBezTo>
                  <a:pt x="240701" y="90573"/>
                  <a:pt x="240734" y="90540"/>
                  <a:pt x="240667" y="90540"/>
                </a:cubicBezTo>
                <a:lnTo>
                  <a:pt x="239972" y="90540"/>
                </a:lnTo>
                <a:cubicBezTo>
                  <a:pt x="239906" y="90540"/>
                  <a:pt x="239840" y="90474"/>
                  <a:pt x="239774" y="90474"/>
                </a:cubicBezTo>
                <a:cubicBezTo>
                  <a:pt x="239705" y="90488"/>
                  <a:pt x="239637" y="90496"/>
                  <a:pt x="239568" y="90496"/>
                </a:cubicBezTo>
                <a:cubicBezTo>
                  <a:pt x="239471" y="90496"/>
                  <a:pt x="239374" y="90480"/>
                  <a:pt x="239277" y="90441"/>
                </a:cubicBezTo>
                <a:cubicBezTo>
                  <a:pt x="239145" y="90408"/>
                  <a:pt x="239078" y="90308"/>
                  <a:pt x="238946" y="90242"/>
                </a:cubicBezTo>
                <a:cubicBezTo>
                  <a:pt x="238847" y="90176"/>
                  <a:pt x="238747" y="90110"/>
                  <a:pt x="238648" y="90044"/>
                </a:cubicBezTo>
                <a:cubicBezTo>
                  <a:pt x="238582" y="90011"/>
                  <a:pt x="238516" y="90011"/>
                  <a:pt x="238483" y="90011"/>
                </a:cubicBezTo>
                <a:cubicBezTo>
                  <a:pt x="238383" y="89977"/>
                  <a:pt x="238317" y="89944"/>
                  <a:pt x="238251" y="89911"/>
                </a:cubicBezTo>
                <a:cubicBezTo>
                  <a:pt x="238152" y="89878"/>
                  <a:pt x="238118" y="89746"/>
                  <a:pt x="237986" y="89746"/>
                </a:cubicBezTo>
                <a:close/>
                <a:moveTo>
                  <a:pt x="226499" y="96764"/>
                </a:moveTo>
                <a:cubicBezTo>
                  <a:pt x="226433" y="96764"/>
                  <a:pt x="226366" y="96764"/>
                  <a:pt x="226300" y="96797"/>
                </a:cubicBezTo>
                <a:lnTo>
                  <a:pt x="226333" y="96797"/>
                </a:lnTo>
                <a:cubicBezTo>
                  <a:pt x="226201" y="96863"/>
                  <a:pt x="226135" y="96896"/>
                  <a:pt x="226002" y="96962"/>
                </a:cubicBezTo>
                <a:cubicBezTo>
                  <a:pt x="226035" y="97029"/>
                  <a:pt x="226068" y="97128"/>
                  <a:pt x="226102" y="97194"/>
                </a:cubicBezTo>
                <a:lnTo>
                  <a:pt x="226565" y="97194"/>
                </a:lnTo>
                <a:lnTo>
                  <a:pt x="226565" y="96929"/>
                </a:lnTo>
                <a:lnTo>
                  <a:pt x="226499" y="96764"/>
                </a:lnTo>
                <a:close/>
                <a:moveTo>
                  <a:pt x="231895" y="97194"/>
                </a:moveTo>
                <a:cubicBezTo>
                  <a:pt x="231829" y="97194"/>
                  <a:pt x="231762" y="97194"/>
                  <a:pt x="231729" y="97227"/>
                </a:cubicBezTo>
                <a:lnTo>
                  <a:pt x="231895" y="97194"/>
                </a:lnTo>
                <a:close/>
                <a:moveTo>
                  <a:pt x="232458" y="97161"/>
                </a:moveTo>
                <a:cubicBezTo>
                  <a:pt x="232325" y="97194"/>
                  <a:pt x="232193" y="97227"/>
                  <a:pt x="232093" y="97227"/>
                </a:cubicBezTo>
                <a:lnTo>
                  <a:pt x="231729" y="97227"/>
                </a:lnTo>
                <a:cubicBezTo>
                  <a:pt x="231630" y="97293"/>
                  <a:pt x="231564" y="97327"/>
                  <a:pt x="231564" y="97426"/>
                </a:cubicBezTo>
                <a:cubicBezTo>
                  <a:pt x="231564" y="97525"/>
                  <a:pt x="231564" y="97624"/>
                  <a:pt x="231630" y="97691"/>
                </a:cubicBezTo>
                <a:cubicBezTo>
                  <a:pt x="231696" y="97691"/>
                  <a:pt x="231729" y="97724"/>
                  <a:pt x="231796" y="97724"/>
                </a:cubicBezTo>
                <a:cubicBezTo>
                  <a:pt x="231862" y="97724"/>
                  <a:pt x="231895" y="97658"/>
                  <a:pt x="231961" y="97624"/>
                </a:cubicBezTo>
                <a:lnTo>
                  <a:pt x="232292" y="97591"/>
                </a:lnTo>
                <a:lnTo>
                  <a:pt x="232458" y="97591"/>
                </a:lnTo>
                <a:cubicBezTo>
                  <a:pt x="232590" y="97591"/>
                  <a:pt x="232656" y="97558"/>
                  <a:pt x="232789" y="97558"/>
                </a:cubicBezTo>
                <a:lnTo>
                  <a:pt x="232789" y="97227"/>
                </a:lnTo>
                <a:lnTo>
                  <a:pt x="232458" y="97161"/>
                </a:lnTo>
                <a:close/>
                <a:moveTo>
                  <a:pt x="258411" y="104411"/>
                </a:moveTo>
                <a:lnTo>
                  <a:pt x="258113" y="104444"/>
                </a:lnTo>
                <a:cubicBezTo>
                  <a:pt x="258146" y="104510"/>
                  <a:pt x="258180" y="104543"/>
                  <a:pt x="258213" y="104609"/>
                </a:cubicBezTo>
                <a:cubicBezTo>
                  <a:pt x="258246" y="104676"/>
                  <a:pt x="258279" y="104709"/>
                  <a:pt x="258312" y="104775"/>
                </a:cubicBezTo>
                <a:cubicBezTo>
                  <a:pt x="258345" y="104808"/>
                  <a:pt x="258411" y="104808"/>
                  <a:pt x="258478" y="104841"/>
                </a:cubicBezTo>
                <a:cubicBezTo>
                  <a:pt x="258544" y="104907"/>
                  <a:pt x="258610" y="104941"/>
                  <a:pt x="258643" y="105007"/>
                </a:cubicBezTo>
                <a:cubicBezTo>
                  <a:pt x="258643" y="105106"/>
                  <a:pt x="258610" y="105238"/>
                  <a:pt x="258643" y="105338"/>
                </a:cubicBezTo>
                <a:cubicBezTo>
                  <a:pt x="258643" y="105437"/>
                  <a:pt x="258709" y="105437"/>
                  <a:pt x="258742" y="105503"/>
                </a:cubicBezTo>
                <a:cubicBezTo>
                  <a:pt x="258775" y="105570"/>
                  <a:pt x="258842" y="105603"/>
                  <a:pt x="258875" y="105669"/>
                </a:cubicBezTo>
                <a:cubicBezTo>
                  <a:pt x="258941" y="105702"/>
                  <a:pt x="258974" y="105702"/>
                  <a:pt x="259040" y="105735"/>
                </a:cubicBezTo>
                <a:cubicBezTo>
                  <a:pt x="259206" y="105834"/>
                  <a:pt x="259371" y="105934"/>
                  <a:pt x="259570" y="106000"/>
                </a:cubicBezTo>
                <a:cubicBezTo>
                  <a:pt x="259702" y="106066"/>
                  <a:pt x="259769" y="106099"/>
                  <a:pt x="259901" y="106165"/>
                </a:cubicBezTo>
                <a:cubicBezTo>
                  <a:pt x="260000" y="106198"/>
                  <a:pt x="260000" y="106198"/>
                  <a:pt x="260067" y="106232"/>
                </a:cubicBezTo>
                <a:cubicBezTo>
                  <a:pt x="260133" y="106232"/>
                  <a:pt x="260166" y="106298"/>
                  <a:pt x="260232" y="106298"/>
                </a:cubicBezTo>
                <a:lnTo>
                  <a:pt x="260596" y="106298"/>
                </a:lnTo>
                <a:lnTo>
                  <a:pt x="260596" y="106165"/>
                </a:lnTo>
                <a:cubicBezTo>
                  <a:pt x="260596" y="106099"/>
                  <a:pt x="260497" y="106066"/>
                  <a:pt x="260464" y="106000"/>
                </a:cubicBezTo>
                <a:cubicBezTo>
                  <a:pt x="260431" y="105934"/>
                  <a:pt x="260398" y="105867"/>
                  <a:pt x="260364" y="105834"/>
                </a:cubicBezTo>
                <a:cubicBezTo>
                  <a:pt x="260298" y="105801"/>
                  <a:pt x="260232" y="105801"/>
                  <a:pt x="260199" y="105768"/>
                </a:cubicBezTo>
                <a:cubicBezTo>
                  <a:pt x="260100" y="105768"/>
                  <a:pt x="260033" y="105735"/>
                  <a:pt x="259934" y="105702"/>
                </a:cubicBezTo>
                <a:cubicBezTo>
                  <a:pt x="259835" y="105669"/>
                  <a:pt x="259835" y="105536"/>
                  <a:pt x="259735" y="105503"/>
                </a:cubicBezTo>
                <a:cubicBezTo>
                  <a:pt x="259699" y="105479"/>
                  <a:pt x="259676" y="105472"/>
                  <a:pt x="259658" y="105472"/>
                </a:cubicBezTo>
                <a:cubicBezTo>
                  <a:pt x="259638" y="105472"/>
                  <a:pt x="259625" y="105480"/>
                  <a:pt x="259607" y="105480"/>
                </a:cubicBezTo>
                <a:cubicBezTo>
                  <a:pt x="259597" y="105480"/>
                  <a:pt x="259585" y="105478"/>
                  <a:pt x="259570" y="105470"/>
                </a:cubicBezTo>
                <a:cubicBezTo>
                  <a:pt x="259504" y="105437"/>
                  <a:pt x="259438" y="105371"/>
                  <a:pt x="259404" y="105305"/>
                </a:cubicBezTo>
                <a:lnTo>
                  <a:pt x="259404" y="105139"/>
                </a:lnTo>
                <a:cubicBezTo>
                  <a:pt x="259371" y="105007"/>
                  <a:pt x="259239" y="104874"/>
                  <a:pt x="259140" y="104808"/>
                </a:cubicBezTo>
                <a:cubicBezTo>
                  <a:pt x="258974" y="104709"/>
                  <a:pt x="258908" y="104609"/>
                  <a:pt x="258775" y="104510"/>
                </a:cubicBezTo>
                <a:cubicBezTo>
                  <a:pt x="258709" y="104477"/>
                  <a:pt x="258643" y="104444"/>
                  <a:pt x="258544" y="104411"/>
                </a:cubicBezTo>
                <a:close/>
                <a:moveTo>
                  <a:pt x="168467" y="98154"/>
                </a:moveTo>
                <a:cubicBezTo>
                  <a:pt x="168467" y="98253"/>
                  <a:pt x="168467" y="98386"/>
                  <a:pt x="168467" y="98485"/>
                </a:cubicBezTo>
                <a:cubicBezTo>
                  <a:pt x="168467" y="98585"/>
                  <a:pt x="168500" y="98717"/>
                  <a:pt x="168467" y="98816"/>
                </a:cubicBezTo>
                <a:cubicBezTo>
                  <a:pt x="168434" y="98916"/>
                  <a:pt x="168235" y="98916"/>
                  <a:pt x="168136" y="99048"/>
                </a:cubicBezTo>
                <a:cubicBezTo>
                  <a:pt x="168037" y="99180"/>
                  <a:pt x="167971" y="99280"/>
                  <a:pt x="167904" y="99379"/>
                </a:cubicBezTo>
                <a:cubicBezTo>
                  <a:pt x="167805" y="99478"/>
                  <a:pt x="167640" y="99511"/>
                  <a:pt x="167573" y="99611"/>
                </a:cubicBezTo>
                <a:cubicBezTo>
                  <a:pt x="167507" y="99743"/>
                  <a:pt x="167540" y="99842"/>
                  <a:pt x="167474" y="99942"/>
                </a:cubicBezTo>
                <a:cubicBezTo>
                  <a:pt x="167441" y="100041"/>
                  <a:pt x="167540" y="100174"/>
                  <a:pt x="167474" y="100273"/>
                </a:cubicBezTo>
                <a:cubicBezTo>
                  <a:pt x="167461" y="100311"/>
                  <a:pt x="167418" y="100320"/>
                  <a:pt x="167369" y="100320"/>
                </a:cubicBezTo>
                <a:cubicBezTo>
                  <a:pt x="167329" y="100320"/>
                  <a:pt x="167284" y="100314"/>
                  <a:pt x="167248" y="100314"/>
                </a:cubicBezTo>
                <a:cubicBezTo>
                  <a:pt x="167213" y="100314"/>
                  <a:pt x="167186" y="100319"/>
                  <a:pt x="167176" y="100339"/>
                </a:cubicBezTo>
                <a:cubicBezTo>
                  <a:pt x="167044" y="100571"/>
                  <a:pt x="167110" y="100869"/>
                  <a:pt x="166911" y="101001"/>
                </a:cubicBezTo>
                <a:cubicBezTo>
                  <a:pt x="166889" y="101012"/>
                  <a:pt x="166856" y="101016"/>
                  <a:pt x="166818" y="101016"/>
                </a:cubicBezTo>
                <a:cubicBezTo>
                  <a:pt x="166742" y="101016"/>
                  <a:pt x="166646" y="101001"/>
                  <a:pt x="166580" y="101001"/>
                </a:cubicBezTo>
                <a:cubicBezTo>
                  <a:pt x="166514" y="101012"/>
                  <a:pt x="166448" y="101016"/>
                  <a:pt x="166380" y="101016"/>
                </a:cubicBezTo>
                <a:cubicBezTo>
                  <a:pt x="166246" y="101016"/>
                  <a:pt x="166106" y="101001"/>
                  <a:pt x="165951" y="101001"/>
                </a:cubicBezTo>
                <a:cubicBezTo>
                  <a:pt x="165720" y="101001"/>
                  <a:pt x="165488" y="101067"/>
                  <a:pt x="165289" y="101167"/>
                </a:cubicBezTo>
                <a:cubicBezTo>
                  <a:pt x="165157" y="101233"/>
                  <a:pt x="165024" y="101233"/>
                  <a:pt x="164958" y="101332"/>
                </a:cubicBezTo>
                <a:cubicBezTo>
                  <a:pt x="164892" y="101431"/>
                  <a:pt x="164958" y="101564"/>
                  <a:pt x="164958" y="101663"/>
                </a:cubicBezTo>
                <a:lnTo>
                  <a:pt x="164958" y="101994"/>
                </a:lnTo>
                <a:cubicBezTo>
                  <a:pt x="164892" y="102259"/>
                  <a:pt x="164627" y="102358"/>
                  <a:pt x="164627" y="102623"/>
                </a:cubicBezTo>
                <a:cubicBezTo>
                  <a:pt x="164627" y="102756"/>
                  <a:pt x="164726" y="102822"/>
                  <a:pt x="164726" y="102954"/>
                </a:cubicBezTo>
                <a:cubicBezTo>
                  <a:pt x="164693" y="103186"/>
                  <a:pt x="164693" y="103385"/>
                  <a:pt x="164726" y="103616"/>
                </a:cubicBezTo>
                <a:cubicBezTo>
                  <a:pt x="164726" y="103749"/>
                  <a:pt x="164958" y="103782"/>
                  <a:pt x="164958" y="103947"/>
                </a:cubicBezTo>
                <a:cubicBezTo>
                  <a:pt x="164958" y="104047"/>
                  <a:pt x="164958" y="104146"/>
                  <a:pt x="164958" y="104245"/>
                </a:cubicBezTo>
                <a:cubicBezTo>
                  <a:pt x="164958" y="104378"/>
                  <a:pt x="165024" y="104477"/>
                  <a:pt x="164958" y="104576"/>
                </a:cubicBezTo>
                <a:cubicBezTo>
                  <a:pt x="164942" y="104600"/>
                  <a:pt x="164918" y="104609"/>
                  <a:pt x="164890" y="104609"/>
                </a:cubicBezTo>
                <a:cubicBezTo>
                  <a:pt x="164824" y="104609"/>
                  <a:pt x="164734" y="104560"/>
                  <a:pt x="164673" y="104560"/>
                </a:cubicBezTo>
                <a:cubicBezTo>
                  <a:pt x="164655" y="104560"/>
                  <a:pt x="164639" y="104565"/>
                  <a:pt x="164627" y="104576"/>
                </a:cubicBezTo>
                <a:cubicBezTo>
                  <a:pt x="164561" y="104676"/>
                  <a:pt x="164528" y="104808"/>
                  <a:pt x="164462" y="104907"/>
                </a:cubicBezTo>
                <a:cubicBezTo>
                  <a:pt x="164395" y="105007"/>
                  <a:pt x="164362" y="105106"/>
                  <a:pt x="164329" y="105238"/>
                </a:cubicBezTo>
                <a:cubicBezTo>
                  <a:pt x="164263" y="105470"/>
                  <a:pt x="164362" y="105636"/>
                  <a:pt x="164329" y="105901"/>
                </a:cubicBezTo>
                <a:cubicBezTo>
                  <a:pt x="164329" y="106033"/>
                  <a:pt x="164097" y="106066"/>
                  <a:pt x="164064" y="106198"/>
                </a:cubicBezTo>
                <a:lnTo>
                  <a:pt x="164064" y="106364"/>
                </a:lnTo>
                <a:cubicBezTo>
                  <a:pt x="164064" y="106563"/>
                  <a:pt x="164197" y="106695"/>
                  <a:pt x="164230" y="106861"/>
                </a:cubicBezTo>
                <a:cubicBezTo>
                  <a:pt x="164263" y="106960"/>
                  <a:pt x="164296" y="107092"/>
                  <a:pt x="164329" y="107192"/>
                </a:cubicBezTo>
                <a:lnTo>
                  <a:pt x="164329" y="107523"/>
                </a:lnTo>
                <a:cubicBezTo>
                  <a:pt x="164329" y="107655"/>
                  <a:pt x="164395" y="107754"/>
                  <a:pt x="164395" y="107854"/>
                </a:cubicBezTo>
                <a:cubicBezTo>
                  <a:pt x="164395" y="108052"/>
                  <a:pt x="164395" y="108284"/>
                  <a:pt x="164395" y="108483"/>
                </a:cubicBezTo>
                <a:cubicBezTo>
                  <a:pt x="164528" y="108483"/>
                  <a:pt x="164594" y="108516"/>
                  <a:pt x="164726" y="108516"/>
                </a:cubicBezTo>
                <a:cubicBezTo>
                  <a:pt x="164958" y="108516"/>
                  <a:pt x="165124" y="108483"/>
                  <a:pt x="165355" y="108483"/>
                </a:cubicBezTo>
                <a:cubicBezTo>
                  <a:pt x="165488" y="108483"/>
                  <a:pt x="165422" y="108748"/>
                  <a:pt x="165521" y="108748"/>
                </a:cubicBezTo>
                <a:cubicBezTo>
                  <a:pt x="165565" y="108759"/>
                  <a:pt x="165606" y="108762"/>
                  <a:pt x="165644" y="108762"/>
                </a:cubicBezTo>
                <a:cubicBezTo>
                  <a:pt x="165720" y="108762"/>
                  <a:pt x="165786" y="108748"/>
                  <a:pt x="165852" y="108748"/>
                </a:cubicBezTo>
                <a:cubicBezTo>
                  <a:pt x="165951" y="108781"/>
                  <a:pt x="166084" y="108814"/>
                  <a:pt x="166183" y="108847"/>
                </a:cubicBezTo>
                <a:cubicBezTo>
                  <a:pt x="166315" y="108847"/>
                  <a:pt x="166382" y="108748"/>
                  <a:pt x="166514" y="108748"/>
                </a:cubicBezTo>
                <a:cubicBezTo>
                  <a:pt x="166630" y="108748"/>
                  <a:pt x="166746" y="108764"/>
                  <a:pt x="166858" y="108764"/>
                </a:cubicBezTo>
                <a:cubicBezTo>
                  <a:pt x="166969" y="108764"/>
                  <a:pt x="167077" y="108748"/>
                  <a:pt x="167176" y="108681"/>
                </a:cubicBezTo>
                <a:cubicBezTo>
                  <a:pt x="167275" y="108582"/>
                  <a:pt x="167309" y="108483"/>
                  <a:pt x="167408" y="108350"/>
                </a:cubicBezTo>
                <a:cubicBezTo>
                  <a:pt x="167474" y="108251"/>
                  <a:pt x="167540" y="108152"/>
                  <a:pt x="167573" y="108019"/>
                </a:cubicBezTo>
                <a:cubicBezTo>
                  <a:pt x="167573" y="107920"/>
                  <a:pt x="167573" y="107821"/>
                  <a:pt x="167573" y="107688"/>
                </a:cubicBezTo>
                <a:cubicBezTo>
                  <a:pt x="167540" y="107357"/>
                  <a:pt x="167540" y="107059"/>
                  <a:pt x="167573" y="106728"/>
                </a:cubicBezTo>
                <a:cubicBezTo>
                  <a:pt x="167573" y="106629"/>
                  <a:pt x="167640" y="106496"/>
                  <a:pt x="167640" y="106397"/>
                </a:cubicBezTo>
                <a:cubicBezTo>
                  <a:pt x="167673" y="106298"/>
                  <a:pt x="167838" y="106232"/>
                  <a:pt x="167904" y="106066"/>
                </a:cubicBezTo>
                <a:cubicBezTo>
                  <a:pt x="167971" y="105934"/>
                  <a:pt x="168103" y="105901"/>
                  <a:pt x="168136" y="105735"/>
                </a:cubicBezTo>
                <a:cubicBezTo>
                  <a:pt x="168169" y="105536"/>
                  <a:pt x="168169" y="105305"/>
                  <a:pt x="168136" y="105106"/>
                </a:cubicBezTo>
                <a:cubicBezTo>
                  <a:pt x="168103" y="104874"/>
                  <a:pt x="168103" y="104676"/>
                  <a:pt x="168136" y="104444"/>
                </a:cubicBezTo>
                <a:cubicBezTo>
                  <a:pt x="168136" y="104312"/>
                  <a:pt x="168368" y="104312"/>
                  <a:pt x="168467" y="104212"/>
                </a:cubicBezTo>
                <a:cubicBezTo>
                  <a:pt x="168567" y="104113"/>
                  <a:pt x="168765" y="104080"/>
                  <a:pt x="168864" y="103947"/>
                </a:cubicBezTo>
                <a:cubicBezTo>
                  <a:pt x="168964" y="103848"/>
                  <a:pt x="169196" y="103881"/>
                  <a:pt x="169196" y="103716"/>
                </a:cubicBezTo>
                <a:cubicBezTo>
                  <a:pt x="169196" y="103385"/>
                  <a:pt x="168964" y="103219"/>
                  <a:pt x="168964" y="102888"/>
                </a:cubicBezTo>
                <a:cubicBezTo>
                  <a:pt x="168964" y="102689"/>
                  <a:pt x="169063" y="102590"/>
                  <a:pt x="169129" y="102391"/>
                </a:cubicBezTo>
                <a:cubicBezTo>
                  <a:pt x="169162" y="102226"/>
                  <a:pt x="169262" y="102226"/>
                  <a:pt x="169262" y="102060"/>
                </a:cubicBezTo>
                <a:lnTo>
                  <a:pt x="169262" y="101729"/>
                </a:lnTo>
                <a:cubicBezTo>
                  <a:pt x="169262" y="101630"/>
                  <a:pt x="169196" y="101531"/>
                  <a:pt x="169196" y="101431"/>
                </a:cubicBezTo>
                <a:lnTo>
                  <a:pt x="169196" y="101266"/>
                </a:lnTo>
                <a:cubicBezTo>
                  <a:pt x="169196" y="101100"/>
                  <a:pt x="169460" y="101167"/>
                  <a:pt x="169527" y="101001"/>
                </a:cubicBezTo>
                <a:cubicBezTo>
                  <a:pt x="169560" y="100902"/>
                  <a:pt x="169593" y="100802"/>
                  <a:pt x="169593" y="100703"/>
                </a:cubicBezTo>
                <a:lnTo>
                  <a:pt x="169593" y="100538"/>
                </a:lnTo>
                <a:cubicBezTo>
                  <a:pt x="169593" y="100207"/>
                  <a:pt x="169460" y="100041"/>
                  <a:pt x="169427" y="99710"/>
                </a:cubicBezTo>
                <a:lnTo>
                  <a:pt x="169427" y="99048"/>
                </a:lnTo>
                <a:cubicBezTo>
                  <a:pt x="169460" y="98949"/>
                  <a:pt x="169460" y="98816"/>
                  <a:pt x="169427" y="98717"/>
                </a:cubicBezTo>
                <a:cubicBezTo>
                  <a:pt x="169427" y="98585"/>
                  <a:pt x="169229" y="98585"/>
                  <a:pt x="169129" y="98485"/>
                </a:cubicBezTo>
                <a:cubicBezTo>
                  <a:pt x="169030" y="98386"/>
                  <a:pt x="168898" y="98287"/>
                  <a:pt x="168798" y="98253"/>
                </a:cubicBezTo>
                <a:cubicBezTo>
                  <a:pt x="168699" y="98187"/>
                  <a:pt x="168567" y="98187"/>
                  <a:pt x="168467" y="98154"/>
                </a:cubicBezTo>
                <a:close/>
                <a:moveTo>
                  <a:pt x="133476" y="58065"/>
                </a:moveTo>
                <a:cubicBezTo>
                  <a:pt x="133079" y="58065"/>
                  <a:pt x="132880" y="58330"/>
                  <a:pt x="132516" y="58495"/>
                </a:cubicBezTo>
                <a:cubicBezTo>
                  <a:pt x="132495" y="58502"/>
                  <a:pt x="132473" y="58505"/>
                  <a:pt x="132449" y="58505"/>
                </a:cubicBezTo>
                <a:cubicBezTo>
                  <a:pt x="132386" y="58505"/>
                  <a:pt x="132316" y="58486"/>
                  <a:pt x="132252" y="58486"/>
                </a:cubicBezTo>
                <a:cubicBezTo>
                  <a:pt x="132228" y="58486"/>
                  <a:pt x="132206" y="58488"/>
                  <a:pt x="132185" y="58495"/>
                </a:cubicBezTo>
                <a:cubicBezTo>
                  <a:pt x="132086" y="58495"/>
                  <a:pt x="131986" y="58694"/>
                  <a:pt x="131854" y="58826"/>
                </a:cubicBezTo>
                <a:lnTo>
                  <a:pt x="130232" y="58826"/>
                </a:lnTo>
                <a:cubicBezTo>
                  <a:pt x="130199" y="58926"/>
                  <a:pt x="130133" y="59025"/>
                  <a:pt x="130066" y="59124"/>
                </a:cubicBezTo>
                <a:cubicBezTo>
                  <a:pt x="130033" y="59224"/>
                  <a:pt x="130066" y="59389"/>
                  <a:pt x="130000" y="59455"/>
                </a:cubicBezTo>
                <a:cubicBezTo>
                  <a:pt x="129901" y="59555"/>
                  <a:pt x="129802" y="59654"/>
                  <a:pt x="129669" y="59720"/>
                </a:cubicBezTo>
                <a:cubicBezTo>
                  <a:pt x="129636" y="59731"/>
                  <a:pt x="129603" y="59735"/>
                  <a:pt x="129569" y="59735"/>
                </a:cubicBezTo>
                <a:cubicBezTo>
                  <a:pt x="129500" y="59735"/>
                  <a:pt x="129426" y="59720"/>
                  <a:pt x="129338" y="59720"/>
                </a:cubicBezTo>
                <a:cubicBezTo>
                  <a:pt x="129184" y="59720"/>
                  <a:pt x="129059" y="59691"/>
                  <a:pt x="128924" y="59691"/>
                </a:cubicBezTo>
                <a:cubicBezTo>
                  <a:pt x="128856" y="59691"/>
                  <a:pt x="128786" y="59698"/>
                  <a:pt x="128709" y="59720"/>
                </a:cubicBezTo>
                <a:cubicBezTo>
                  <a:pt x="128577" y="59720"/>
                  <a:pt x="128510" y="59886"/>
                  <a:pt x="128378" y="59886"/>
                </a:cubicBezTo>
                <a:lnTo>
                  <a:pt x="128179" y="59886"/>
                </a:lnTo>
                <a:cubicBezTo>
                  <a:pt x="127981" y="59886"/>
                  <a:pt x="127881" y="59786"/>
                  <a:pt x="127683" y="59786"/>
                </a:cubicBezTo>
                <a:cubicBezTo>
                  <a:pt x="127517" y="59803"/>
                  <a:pt x="127352" y="59811"/>
                  <a:pt x="127190" y="59811"/>
                </a:cubicBezTo>
                <a:cubicBezTo>
                  <a:pt x="127029" y="59811"/>
                  <a:pt x="126872" y="59803"/>
                  <a:pt x="126723" y="59786"/>
                </a:cubicBezTo>
                <a:cubicBezTo>
                  <a:pt x="126590" y="59753"/>
                  <a:pt x="126491" y="59753"/>
                  <a:pt x="126392" y="59720"/>
                </a:cubicBezTo>
                <a:cubicBezTo>
                  <a:pt x="126226" y="59654"/>
                  <a:pt x="126193" y="59521"/>
                  <a:pt x="126061" y="59455"/>
                </a:cubicBezTo>
                <a:lnTo>
                  <a:pt x="125730" y="59290"/>
                </a:lnTo>
                <a:cubicBezTo>
                  <a:pt x="125663" y="59455"/>
                  <a:pt x="125498" y="59488"/>
                  <a:pt x="125498" y="59621"/>
                </a:cubicBezTo>
                <a:cubicBezTo>
                  <a:pt x="125465" y="59786"/>
                  <a:pt x="125498" y="59853"/>
                  <a:pt x="125498" y="59952"/>
                </a:cubicBezTo>
                <a:cubicBezTo>
                  <a:pt x="125432" y="60051"/>
                  <a:pt x="125432" y="60150"/>
                  <a:pt x="125399" y="60283"/>
                </a:cubicBezTo>
                <a:cubicBezTo>
                  <a:pt x="125399" y="60448"/>
                  <a:pt x="125399" y="60614"/>
                  <a:pt x="125399" y="60813"/>
                </a:cubicBezTo>
                <a:cubicBezTo>
                  <a:pt x="125299" y="60813"/>
                  <a:pt x="125200" y="60779"/>
                  <a:pt x="125068" y="60779"/>
                </a:cubicBezTo>
                <a:cubicBezTo>
                  <a:pt x="124935" y="60779"/>
                  <a:pt x="124869" y="60846"/>
                  <a:pt x="124770" y="60846"/>
                </a:cubicBezTo>
                <a:cubicBezTo>
                  <a:pt x="124538" y="60846"/>
                  <a:pt x="124406" y="60813"/>
                  <a:pt x="124174" y="60813"/>
                </a:cubicBezTo>
                <a:lnTo>
                  <a:pt x="124174" y="62137"/>
                </a:lnTo>
                <a:lnTo>
                  <a:pt x="122949" y="62137"/>
                </a:lnTo>
                <a:cubicBezTo>
                  <a:pt x="122949" y="62402"/>
                  <a:pt x="122916" y="62567"/>
                  <a:pt x="122883" y="62799"/>
                </a:cubicBezTo>
                <a:cubicBezTo>
                  <a:pt x="122883" y="63031"/>
                  <a:pt x="122883" y="63196"/>
                  <a:pt x="122883" y="63461"/>
                </a:cubicBezTo>
                <a:cubicBezTo>
                  <a:pt x="122883" y="63593"/>
                  <a:pt x="122750" y="63660"/>
                  <a:pt x="122717" y="63759"/>
                </a:cubicBezTo>
                <a:cubicBezTo>
                  <a:pt x="122684" y="64024"/>
                  <a:pt x="122651" y="64255"/>
                  <a:pt x="122651" y="64520"/>
                </a:cubicBezTo>
                <a:lnTo>
                  <a:pt x="122651" y="65083"/>
                </a:lnTo>
                <a:lnTo>
                  <a:pt x="121658" y="65083"/>
                </a:lnTo>
                <a:cubicBezTo>
                  <a:pt x="121691" y="65447"/>
                  <a:pt x="121559" y="65811"/>
                  <a:pt x="121261" y="66043"/>
                </a:cubicBezTo>
                <a:cubicBezTo>
                  <a:pt x="121161" y="66109"/>
                  <a:pt x="120996" y="66109"/>
                  <a:pt x="120930" y="66142"/>
                </a:cubicBezTo>
                <a:cubicBezTo>
                  <a:pt x="120863" y="66175"/>
                  <a:pt x="120830" y="66407"/>
                  <a:pt x="120698" y="66473"/>
                </a:cubicBezTo>
                <a:cubicBezTo>
                  <a:pt x="120532" y="66506"/>
                  <a:pt x="120466" y="66506"/>
                  <a:pt x="120367" y="66540"/>
                </a:cubicBezTo>
                <a:cubicBezTo>
                  <a:pt x="120346" y="66547"/>
                  <a:pt x="120322" y="66549"/>
                  <a:pt x="120297" y="66549"/>
                </a:cubicBezTo>
                <a:cubicBezTo>
                  <a:pt x="120227" y="66549"/>
                  <a:pt x="120148" y="66530"/>
                  <a:pt x="120090" y="66530"/>
                </a:cubicBezTo>
                <a:cubicBezTo>
                  <a:pt x="120068" y="66530"/>
                  <a:pt x="120050" y="66533"/>
                  <a:pt x="120036" y="66540"/>
                </a:cubicBezTo>
                <a:cubicBezTo>
                  <a:pt x="119970" y="66573"/>
                  <a:pt x="119936" y="66771"/>
                  <a:pt x="119870" y="66871"/>
                </a:cubicBezTo>
                <a:cubicBezTo>
                  <a:pt x="119771" y="66970"/>
                  <a:pt x="119705" y="67069"/>
                  <a:pt x="119639" y="67202"/>
                </a:cubicBezTo>
                <a:cubicBezTo>
                  <a:pt x="119473" y="67466"/>
                  <a:pt x="119440" y="67665"/>
                  <a:pt x="119307" y="67930"/>
                </a:cubicBezTo>
                <a:cubicBezTo>
                  <a:pt x="119241" y="68062"/>
                  <a:pt x="119142" y="68162"/>
                  <a:pt x="119043" y="68327"/>
                </a:cubicBezTo>
                <a:cubicBezTo>
                  <a:pt x="118976" y="68493"/>
                  <a:pt x="119043" y="68559"/>
                  <a:pt x="118976" y="68658"/>
                </a:cubicBezTo>
                <a:cubicBezTo>
                  <a:pt x="118910" y="68758"/>
                  <a:pt x="118712" y="68857"/>
                  <a:pt x="118645" y="68989"/>
                </a:cubicBezTo>
                <a:cubicBezTo>
                  <a:pt x="118579" y="69122"/>
                  <a:pt x="118546" y="69221"/>
                  <a:pt x="118480" y="69320"/>
                </a:cubicBezTo>
                <a:cubicBezTo>
                  <a:pt x="118414" y="69420"/>
                  <a:pt x="118480" y="69552"/>
                  <a:pt x="118414" y="69651"/>
                </a:cubicBezTo>
                <a:cubicBezTo>
                  <a:pt x="118395" y="69679"/>
                  <a:pt x="118368" y="69689"/>
                  <a:pt x="118337" y="69689"/>
                </a:cubicBezTo>
                <a:cubicBezTo>
                  <a:pt x="118272" y="69689"/>
                  <a:pt x="118187" y="69646"/>
                  <a:pt x="118120" y="69646"/>
                </a:cubicBezTo>
                <a:cubicBezTo>
                  <a:pt x="118107" y="69646"/>
                  <a:pt x="118094" y="69648"/>
                  <a:pt x="118083" y="69651"/>
                </a:cubicBezTo>
                <a:cubicBezTo>
                  <a:pt x="117884" y="69684"/>
                  <a:pt x="117685" y="69718"/>
                  <a:pt x="117520" y="69718"/>
                </a:cubicBezTo>
                <a:cubicBezTo>
                  <a:pt x="117520" y="70082"/>
                  <a:pt x="117520" y="70413"/>
                  <a:pt x="117520" y="70777"/>
                </a:cubicBezTo>
                <a:cubicBezTo>
                  <a:pt x="117487" y="70876"/>
                  <a:pt x="117454" y="71009"/>
                  <a:pt x="117421" y="71108"/>
                </a:cubicBezTo>
                <a:cubicBezTo>
                  <a:pt x="117421" y="71207"/>
                  <a:pt x="117387" y="71340"/>
                  <a:pt x="117354" y="71439"/>
                </a:cubicBezTo>
                <a:cubicBezTo>
                  <a:pt x="117255" y="71538"/>
                  <a:pt x="117156" y="71571"/>
                  <a:pt x="117023" y="71671"/>
                </a:cubicBezTo>
                <a:cubicBezTo>
                  <a:pt x="116891" y="71770"/>
                  <a:pt x="116792" y="71704"/>
                  <a:pt x="116692" y="71770"/>
                </a:cubicBezTo>
                <a:cubicBezTo>
                  <a:pt x="116593" y="71803"/>
                  <a:pt x="116626" y="71969"/>
                  <a:pt x="116527" y="72068"/>
                </a:cubicBezTo>
                <a:lnTo>
                  <a:pt x="116527" y="72664"/>
                </a:lnTo>
                <a:cubicBezTo>
                  <a:pt x="116792" y="72664"/>
                  <a:pt x="116957" y="72697"/>
                  <a:pt x="117189" y="72730"/>
                </a:cubicBezTo>
                <a:lnTo>
                  <a:pt x="117520" y="72730"/>
                </a:lnTo>
                <a:cubicBezTo>
                  <a:pt x="117586" y="72730"/>
                  <a:pt x="117652" y="72715"/>
                  <a:pt x="117718" y="72715"/>
                </a:cubicBezTo>
                <a:cubicBezTo>
                  <a:pt x="117752" y="72715"/>
                  <a:pt x="117785" y="72719"/>
                  <a:pt x="117818" y="72730"/>
                </a:cubicBezTo>
                <a:cubicBezTo>
                  <a:pt x="117917" y="72763"/>
                  <a:pt x="117950" y="72962"/>
                  <a:pt x="118083" y="73061"/>
                </a:cubicBezTo>
                <a:lnTo>
                  <a:pt x="117917" y="73392"/>
                </a:lnTo>
                <a:cubicBezTo>
                  <a:pt x="117851" y="73491"/>
                  <a:pt x="117685" y="73558"/>
                  <a:pt x="117685" y="73690"/>
                </a:cubicBezTo>
                <a:cubicBezTo>
                  <a:pt x="117685" y="74451"/>
                  <a:pt x="117752" y="74882"/>
                  <a:pt x="117752" y="75676"/>
                </a:cubicBezTo>
                <a:lnTo>
                  <a:pt x="117752" y="75974"/>
                </a:lnTo>
                <a:cubicBezTo>
                  <a:pt x="117785" y="76107"/>
                  <a:pt x="117785" y="76206"/>
                  <a:pt x="117752" y="76305"/>
                </a:cubicBezTo>
                <a:cubicBezTo>
                  <a:pt x="117685" y="76438"/>
                  <a:pt x="117619" y="76537"/>
                  <a:pt x="117520" y="76636"/>
                </a:cubicBezTo>
                <a:cubicBezTo>
                  <a:pt x="117506" y="76650"/>
                  <a:pt x="117484" y="76655"/>
                  <a:pt x="117459" y="76655"/>
                </a:cubicBezTo>
                <a:cubicBezTo>
                  <a:pt x="117390" y="76655"/>
                  <a:pt x="117291" y="76617"/>
                  <a:pt x="117233" y="76617"/>
                </a:cubicBezTo>
                <a:cubicBezTo>
                  <a:pt x="117212" y="76617"/>
                  <a:pt x="117196" y="76622"/>
                  <a:pt x="117189" y="76636"/>
                </a:cubicBezTo>
                <a:cubicBezTo>
                  <a:pt x="117123" y="76736"/>
                  <a:pt x="117090" y="76835"/>
                  <a:pt x="117090" y="76967"/>
                </a:cubicBezTo>
                <a:cubicBezTo>
                  <a:pt x="117090" y="77100"/>
                  <a:pt x="117255" y="77166"/>
                  <a:pt x="117255" y="77298"/>
                </a:cubicBezTo>
                <a:cubicBezTo>
                  <a:pt x="117288" y="77398"/>
                  <a:pt x="117321" y="77497"/>
                  <a:pt x="117354" y="77630"/>
                </a:cubicBezTo>
                <a:cubicBezTo>
                  <a:pt x="117387" y="77729"/>
                  <a:pt x="117421" y="77828"/>
                  <a:pt x="117421" y="77927"/>
                </a:cubicBezTo>
                <a:lnTo>
                  <a:pt x="117421" y="78258"/>
                </a:lnTo>
                <a:cubicBezTo>
                  <a:pt x="117421" y="78490"/>
                  <a:pt x="117421" y="78689"/>
                  <a:pt x="117520" y="78921"/>
                </a:cubicBezTo>
                <a:cubicBezTo>
                  <a:pt x="117586" y="79053"/>
                  <a:pt x="117718" y="79053"/>
                  <a:pt x="117818" y="79152"/>
                </a:cubicBezTo>
                <a:cubicBezTo>
                  <a:pt x="117917" y="79285"/>
                  <a:pt x="117884" y="79417"/>
                  <a:pt x="117983" y="79483"/>
                </a:cubicBezTo>
                <a:cubicBezTo>
                  <a:pt x="118116" y="79550"/>
                  <a:pt x="118215" y="79616"/>
                  <a:pt x="118314" y="79649"/>
                </a:cubicBezTo>
                <a:cubicBezTo>
                  <a:pt x="118447" y="79715"/>
                  <a:pt x="118513" y="79847"/>
                  <a:pt x="118645" y="79881"/>
                </a:cubicBezTo>
                <a:cubicBezTo>
                  <a:pt x="118673" y="79888"/>
                  <a:pt x="118700" y="79890"/>
                  <a:pt x="118725" y="79890"/>
                </a:cubicBezTo>
                <a:cubicBezTo>
                  <a:pt x="118794" y="79890"/>
                  <a:pt x="118855" y="79871"/>
                  <a:pt x="118913" y="79871"/>
                </a:cubicBezTo>
                <a:cubicBezTo>
                  <a:pt x="118934" y="79871"/>
                  <a:pt x="118955" y="79874"/>
                  <a:pt x="118976" y="79881"/>
                </a:cubicBezTo>
                <a:cubicBezTo>
                  <a:pt x="119076" y="79947"/>
                  <a:pt x="119208" y="79947"/>
                  <a:pt x="119307" y="80046"/>
                </a:cubicBezTo>
                <a:cubicBezTo>
                  <a:pt x="119440" y="80212"/>
                  <a:pt x="119307" y="80543"/>
                  <a:pt x="119473" y="80708"/>
                </a:cubicBezTo>
                <a:cubicBezTo>
                  <a:pt x="119539" y="80808"/>
                  <a:pt x="119672" y="80808"/>
                  <a:pt x="119771" y="80874"/>
                </a:cubicBezTo>
                <a:cubicBezTo>
                  <a:pt x="119792" y="80881"/>
                  <a:pt x="119814" y="80883"/>
                  <a:pt x="119838" y="80883"/>
                </a:cubicBezTo>
                <a:cubicBezTo>
                  <a:pt x="119901" y="80883"/>
                  <a:pt x="119972" y="80864"/>
                  <a:pt x="120035" y="80864"/>
                </a:cubicBezTo>
                <a:cubicBezTo>
                  <a:pt x="120059" y="80864"/>
                  <a:pt x="120081" y="80867"/>
                  <a:pt x="120102" y="80874"/>
                </a:cubicBezTo>
                <a:cubicBezTo>
                  <a:pt x="120069" y="81205"/>
                  <a:pt x="120069" y="81503"/>
                  <a:pt x="120102" y="81834"/>
                </a:cubicBezTo>
                <a:cubicBezTo>
                  <a:pt x="120135" y="81966"/>
                  <a:pt x="120268" y="82032"/>
                  <a:pt x="120367" y="82165"/>
                </a:cubicBezTo>
                <a:cubicBezTo>
                  <a:pt x="120433" y="82297"/>
                  <a:pt x="120632" y="82264"/>
                  <a:pt x="120764" y="82330"/>
                </a:cubicBezTo>
                <a:cubicBezTo>
                  <a:pt x="120963" y="82496"/>
                  <a:pt x="121194" y="82628"/>
                  <a:pt x="121426" y="82728"/>
                </a:cubicBezTo>
                <a:cubicBezTo>
                  <a:pt x="121658" y="82827"/>
                  <a:pt x="121890" y="82827"/>
                  <a:pt x="122154" y="82827"/>
                </a:cubicBezTo>
                <a:cubicBezTo>
                  <a:pt x="122188" y="82926"/>
                  <a:pt x="122221" y="83059"/>
                  <a:pt x="122221" y="83158"/>
                </a:cubicBezTo>
                <a:cubicBezTo>
                  <a:pt x="122221" y="83257"/>
                  <a:pt x="122221" y="83357"/>
                  <a:pt x="122221" y="83489"/>
                </a:cubicBezTo>
                <a:cubicBezTo>
                  <a:pt x="122254" y="83588"/>
                  <a:pt x="122154" y="83688"/>
                  <a:pt x="122221" y="83820"/>
                </a:cubicBezTo>
                <a:cubicBezTo>
                  <a:pt x="122287" y="83919"/>
                  <a:pt x="122452" y="83886"/>
                  <a:pt x="122552" y="83952"/>
                </a:cubicBezTo>
                <a:cubicBezTo>
                  <a:pt x="122651" y="84019"/>
                  <a:pt x="122783" y="84085"/>
                  <a:pt x="122883" y="84118"/>
                </a:cubicBezTo>
                <a:cubicBezTo>
                  <a:pt x="123015" y="84217"/>
                  <a:pt x="123015" y="84383"/>
                  <a:pt x="123114" y="84449"/>
                </a:cubicBezTo>
                <a:cubicBezTo>
                  <a:pt x="123313" y="84648"/>
                  <a:pt x="123545" y="84780"/>
                  <a:pt x="123777" y="84879"/>
                </a:cubicBezTo>
                <a:lnTo>
                  <a:pt x="124108" y="84879"/>
                </a:lnTo>
                <a:cubicBezTo>
                  <a:pt x="124207" y="84879"/>
                  <a:pt x="124306" y="85012"/>
                  <a:pt x="124439" y="85045"/>
                </a:cubicBezTo>
                <a:cubicBezTo>
                  <a:pt x="124571" y="85078"/>
                  <a:pt x="124737" y="85111"/>
                  <a:pt x="124902" y="85111"/>
                </a:cubicBezTo>
                <a:cubicBezTo>
                  <a:pt x="125101" y="85111"/>
                  <a:pt x="125134" y="84912"/>
                  <a:pt x="125233" y="84780"/>
                </a:cubicBezTo>
                <a:cubicBezTo>
                  <a:pt x="125332" y="84648"/>
                  <a:pt x="125233" y="84515"/>
                  <a:pt x="125332" y="84449"/>
                </a:cubicBezTo>
                <a:cubicBezTo>
                  <a:pt x="125415" y="84383"/>
                  <a:pt x="125515" y="84366"/>
                  <a:pt x="125622" y="84366"/>
                </a:cubicBezTo>
                <a:cubicBezTo>
                  <a:pt x="125730" y="84366"/>
                  <a:pt x="125846" y="84383"/>
                  <a:pt x="125961" y="84383"/>
                </a:cubicBezTo>
                <a:cubicBezTo>
                  <a:pt x="126094" y="84383"/>
                  <a:pt x="126160" y="84449"/>
                  <a:pt x="126292" y="84449"/>
                </a:cubicBezTo>
                <a:cubicBezTo>
                  <a:pt x="126425" y="84449"/>
                  <a:pt x="126491" y="84383"/>
                  <a:pt x="126624" y="84383"/>
                </a:cubicBezTo>
                <a:lnTo>
                  <a:pt x="126822" y="84383"/>
                </a:lnTo>
                <a:cubicBezTo>
                  <a:pt x="126971" y="84366"/>
                  <a:pt x="127112" y="84358"/>
                  <a:pt x="127253" y="84358"/>
                </a:cubicBezTo>
                <a:cubicBezTo>
                  <a:pt x="127393" y="84358"/>
                  <a:pt x="127534" y="84366"/>
                  <a:pt x="127683" y="84383"/>
                </a:cubicBezTo>
                <a:cubicBezTo>
                  <a:pt x="127733" y="84366"/>
                  <a:pt x="127790" y="84358"/>
                  <a:pt x="127848" y="84358"/>
                </a:cubicBezTo>
                <a:cubicBezTo>
                  <a:pt x="127906" y="84358"/>
                  <a:pt x="127964" y="84366"/>
                  <a:pt x="128014" y="84383"/>
                </a:cubicBezTo>
                <a:cubicBezTo>
                  <a:pt x="128113" y="84416"/>
                  <a:pt x="128047" y="84648"/>
                  <a:pt x="128179" y="84714"/>
                </a:cubicBezTo>
                <a:cubicBezTo>
                  <a:pt x="128350" y="84778"/>
                  <a:pt x="128521" y="84814"/>
                  <a:pt x="128701" y="84814"/>
                </a:cubicBezTo>
                <a:cubicBezTo>
                  <a:pt x="128800" y="84814"/>
                  <a:pt x="128901" y="84803"/>
                  <a:pt x="129007" y="84780"/>
                </a:cubicBezTo>
                <a:cubicBezTo>
                  <a:pt x="129090" y="84797"/>
                  <a:pt x="129173" y="84805"/>
                  <a:pt x="129251" y="84805"/>
                </a:cubicBezTo>
                <a:cubicBezTo>
                  <a:pt x="129330" y="84805"/>
                  <a:pt x="129404" y="84797"/>
                  <a:pt x="129470" y="84780"/>
                </a:cubicBezTo>
                <a:cubicBezTo>
                  <a:pt x="129603" y="84780"/>
                  <a:pt x="129702" y="84648"/>
                  <a:pt x="129802" y="84615"/>
                </a:cubicBezTo>
                <a:cubicBezTo>
                  <a:pt x="129821" y="84610"/>
                  <a:pt x="129841" y="84608"/>
                  <a:pt x="129859" y="84608"/>
                </a:cubicBezTo>
                <a:cubicBezTo>
                  <a:pt x="129932" y="84608"/>
                  <a:pt x="129994" y="84638"/>
                  <a:pt x="130054" y="84638"/>
                </a:cubicBezTo>
                <a:cubicBezTo>
                  <a:pt x="130081" y="84638"/>
                  <a:pt x="130107" y="84632"/>
                  <a:pt x="130133" y="84615"/>
                </a:cubicBezTo>
                <a:cubicBezTo>
                  <a:pt x="130232" y="84581"/>
                  <a:pt x="130199" y="84383"/>
                  <a:pt x="130298" y="84283"/>
                </a:cubicBezTo>
                <a:cubicBezTo>
                  <a:pt x="130397" y="84217"/>
                  <a:pt x="130497" y="84151"/>
                  <a:pt x="130629" y="84052"/>
                </a:cubicBezTo>
                <a:cubicBezTo>
                  <a:pt x="130728" y="83986"/>
                  <a:pt x="130795" y="83820"/>
                  <a:pt x="130960" y="83820"/>
                </a:cubicBezTo>
                <a:cubicBezTo>
                  <a:pt x="131059" y="83803"/>
                  <a:pt x="131167" y="83795"/>
                  <a:pt x="131275" y="83795"/>
                </a:cubicBezTo>
                <a:cubicBezTo>
                  <a:pt x="131382" y="83795"/>
                  <a:pt x="131490" y="83803"/>
                  <a:pt x="131589" y="83820"/>
                </a:cubicBezTo>
                <a:cubicBezTo>
                  <a:pt x="131816" y="83820"/>
                  <a:pt x="131970" y="83893"/>
                  <a:pt x="132155" y="83893"/>
                </a:cubicBezTo>
                <a:cubicBezTo>
                  <a:pt x="132186" y="83893"/>
                  <a:pt x="132218" y="83891"/>
                  <a:pt x="132251" y="83886"/>
                </a:cubicBezTo>
                <a:lnTo>
                  <a:pt x="132417" y="83886"/>
                </a:lnTo>
                <a:cubicBezTo>
                  <a:pt x="132582" y="83853"/>
                  <a:pt x="132648" y="83621"/>
                  <a:pt x="132814" y="83555"/>
                </a:cubicBezTo>
                <a:cubicBezTo>
                  <a:pt x="133112" y="83456"/>
                  <a:pt x="133377" y="83390"/>
                  <a:pt x="133675" y="83390"/>
                </a:cubicBezTo>
                <a:cubicBezTo>
                  <a:pt x="133741" y="83390"/>
                  <a:pt x="133811" y="83386"/>
                  <a:pt x="133878" y="83386"/>
                </a:cubicBezTo>
                <a:cubicBezTo>
                  <a:pt x="134013" y="83386"/>
                  <a:pt x="134138" y="83401"/>
                  <a:pt x="134204" y="83489"/>
                </a:cubicBezTo>
                <a:cubicBezTo>
                  <a:pt x="134271" y="83555"/>
                  <a:pt x="134237" y="83721"/>
                  <a:pt x="134304" y="83820"/>
                </a:cubicBezTo>
                <a:cubicBezTo>
                  <a:pt x="134337" y="83886"/>
                  <a:pt x="134502" y="83986"/>
                  <a:pt x="134535" y="84151"/>
                </a:cubicBezTo>
                <a:cubicBezTo>
                  <a:pt x="134569" y="84283"/>
                  <a:pt x="134569" y="84350"/>
                  <a:pt x="134602" y="84449"/>
                </a:cubicBezTo>
                <a:cubicBezTo>
                  <a:pt x="134668" y="84548"/>
                  <a:pt x="134635" y="84714"/>
                  <a:pt x="134701" y="84780"/>
                </a:cubicBezTo>
                <a:cubicBezTo>
                  <a:pt x="134767" y="84879"/>
                  <a:pt x="134933" y="84879"/>
                  <a:pt x="135032" y="84946"/>
                </a:cubicBezTo>
                <a:cubicBezTo>
                  <a:pt x="135131" y="85012"/>
                  <a:pt x="135264" y="85045"/>
                  <a:pt x="135363" y="85045"/>
                </a:cubicBezTo>
                <a:lnTo>
                  <a:pt x="138210" y="85045"/>
                </a:lnTo>
                <a:lnTo>
                  <a:pt x="138210" y="86038"/>
                </a:lnTo>
                <a:cubicBezTo>
                  <a:pt x="138210" y="86137"/>
                  <a:pt x="138111" y="86204"/>
                  <a:pt x="138111" y="86336"/>
                </a:cubicBezTo>
                <a:cubicBezTo>
                  <a:pt x="138111" y="86568"/>
                  <a:pt x="138144" y="86733"/>
                  <a:pt x="138111" y="86998"/>
                </a:cubicBezTo>
                <a:cubicBezTo>
                  <a:pt x="138111" y="87097"/>
                  <a:pt x="138111" y="87197"/>
                  <a:pt x="138111" y="87296"/>
                </a:cubicBezTo>
                <a:cubicBezTo>
                  <a:pt x="138078" y="87461"/>
                  <a:pt x="137945" y="87495"/>
                  <a:pt x="137879" y="87627"/>
                </a:cubicBezTo>
                <a:cubicBezTo>
                  <a:pt x="137813" y="87726"/>
                  <a:pt x="137813" y="87826"/>
                  <a:pt x="137780" y="87925"/>
                </a:cubicBezTo>
                <a:cubicBezTo>
                  <a:pt x="137780" y="88322"/>
                  <a:pt x="137713" y="88554"/>
                  <a:pt x="137713" y="88951"/>
                </a:cubicBezTo>
                <a:cubicBezTo>
                  <a:pt x="137647" y="89017"/>
                  <a:pt x="137713" y="89216"/>
                  <a:pt x="137614" y="89249"/>
                </a:cubicBezTo>
                <a:cubicBezTo>
                  <a:pt x="137597" y="89266"/>
                  <a:pt x="137573" y="89272"/>
                  <a:pt x="137545" y="89272"/>
                </a:cubicBezTo>
                <a:cubicBezTo>
                  <a:pt x="137484" y="89272"/>
                  <a:pt x="137406" y="89242"/>
                  <a:pt x="137352" y="89242"/>
                </a:cubicBezTo>
                <a:cubicBezTo>
                  <a:pt x="137338" y="89242"/>
                  <a:pt x="137326" y="89244"/>
                  <a:pt x="137316" y="89249"/>
                </a:cubicBezTo>
                <a:cubicBezTo>
                  <a:pt x="137217" y="89315"/>
                  <a:pt x="137217" y="89514"/>
                  <a:pt x="137151" y="89580"/>
                </a:cubicBezTo>
                <a:cubicBezTo>
                  <a:pt x="137250" y="89613"/>
                  <a:pt x="137349" y="89713"/>
                  <a:pt x="137449" y="89746"/>
                </a:cubicBezTo>
                <a:cubicBezTo>
                  <a:pt x="137713" y="89845"/>
                  <a:pt x="137945" y="89779"/>
                  <a:pt x="138111" y="89977"/>
                </a:cubicBezTo>
                <a:cubicBezTo>
                  <a:pt x="138276" y="90209"/>
                  <a:pt x="138111" y="90408"/>
                  <a:pt x="138210" y="90639"/>
                </a:cubicBezTo>
                <a:cubicBezTo>
                  <a:pt x="138243" y="90772"/>
                  <a:pt x="138276" y="90871"/>
                  <a:pt x="138342" y="90971"/>
                </a:cubicBezTo>
                <a:cubicBezTo>
                  <a:pt x="138442" y="91037"/>
                  <a:pt x="138607" y="91004"/>
                  <a:pt x="138673" y="91037"/>
                </a:cubicBezTo>
                <a:cubicBezTo>
                  <a:pt x="138773" y="91103"/>
                  <a:pt x="138938" y="91136"/>
                  <a:pt x="139004" y="91202"/>
                </a:cubicBezTo>
                <a:cubicBezTo>
                  <a:pt x="139104" y="91302"/>
                  <a:pt x="139004" y="91434"/>
                  <a:pt x="139104" y="91533"/>
                </a:cubicBezTo>
                <a:cubicBezTo>
                  <a:pt x="139269" y="91798"/>
                  <a:pt x="139501" y="91931"/>
                  <a:pt x="139667" y="92195"/>
                </a:cubicBezTo>
                <a:cubicBezTo>
                  <a:pt x="139733" y="92295"/>
                  <a:pt x="139766" y="92427"/>
                  <a:pt x="139832" y="92526"/>
                </a:cubicBezTo>
                <a:cubicBezTo>
                  <a:pt x="139965" y="92725"/>
                  <a:pt x="140097" y="92957"/>
                  <a:pt x="140229" y="93155"/>
                </a:cubicBezTo>
                <a:cubicBezTo>
                  <a:pt x="140262" y="93288"/>
                  <a:pt x="140362" y="93354"/>
                  <a:pt x="140395" y="93486"/>
                </a:cubicBezTo>
                <a:cubicBezTo>
                  <a:pt x="140428" y="93751"/>
                  <a:pt x="140428" y="93983"/>
                  <a:pt x="140395" y="94215"/>
                </a:cubicBezTo>
                <a:cubicBezTo>
                  <a:pt x="140428" y="94446"/>
                  <a:pt x="140494" y="94678"/>
                  <a:pt x="140560" y="94877"/>
                </a:cubicBezTo>
                <a:cubicBezTo>
                  <a:pt x="140593" y="95009"/>
                  <a:pt x="140792" y="95042"/>
                  <a:pt x="140792" y="95208"/>
                </a:cubicBezTo>
                <a:cubicBezTo>
                  <a:pt x="140825" y="95340"/>
                  <a:pt x="140726" y="95406"/>
                  <a:pt x="140726" y="95539"/>
                </a:cubicBezTo>
                <a:lnTo>
                  <a:pt x="140726" y="95837"/>
                </a:lnTo>
                <a:cubicBezTo>
                  <a:pt x="140726" y="96069"/>
                  <a:pt x="140759" y="96300"/>
                  <a:pt x="140891" y="96499"/>
                </a:cubicBezTo>
                <a:cubicBezTo>
                  <a:pt x="140958" y="96631"/>
                  <a:pt x="141156" y="96532"/>
                  <a:pt x="141222" y="96664"/>
                </a:cubicBezTo>
                <a:cubicBezTo>
                  <a:pt x="141256" y="96830"/>
                  <a:pt x="141256" y="96996"/>
                  <a:pt x="141222" y="97161"/>
                </a:cubicBezTo>
                <a:cubicBezTo>
                  <a:pt x="141222" y="97327"/>
                  <a:pt x="141222" y="97492"/>
                  <a:pt x="141222" y="97624"/>
                </a:cubicBezTo>
                <a:cubicBezTo>
                  <a:pt x="141189" y="97757"/>
                  <a:pt x="141156" y="97856"/>
                  <a:pt x="141123" y="97956"/>
                </a:cubicBezTo>
                <a:cubicBezTo>
                  <a:pt x="141123" y="98088"/>
                  <a:pt x="141090" y="98187"/>
                  <a:pt x="141057" y="98287"/>
                </a:cubicBezTo>
                <a:cubicBezTo>
                  <a:pt x="140991" y="98419"/>
                  <a:pt x="140792" y="98419"/>
                  <a:pt x="140726" y="98551"/>
                </a:cubicBezTo>
                <a:cubicBezTo>
                  <a:pt x="140461" y="98816"/>
                  <a:pt x="140296" y="99147"/>
                  <a:pt x="140229" y="99511"/>
                </a:cubicBezTo>
                <a:cubicBezTo>
                  <a:pt x="140229" y="99743"/>
                  <a:pt x="140262" y="99942"/>
                  <a:pt x="140229" y="100174"/>
                </a:cubicBezTo>
                <a:cubicBezTo>
                  <a:pt x="140229" y="100273"/>
                  <a:pt x="140163" y="100372"/>
                  <a:pt x="140163" y="100505"/>
                </a:cubicBezTo>
                <a:cubicBezTo>
                  <a:pt x="140130" y="100604"/>
                  <a:pt x="139898" y="100637"/>
                  <a:pt x="139832" y="100802"/>
                </a:cubicBezTo>
                <a:cubicBezTo>
                  <a:pt x="139733" y="100968"/>
                  <a:pt x="139667" y="101001"/>
                  <a:pt x="139667" y="101134"/>
                </a:cubicBezTo>
                <a:cubicBezTo>
                  <a:pt x="139633" y="101398"/>
                  <a:pt x="139667" y="101564"/>
                  <a:pt x="139667" y="101796"/>
                </a:cubicBezTo>
                <a:cubicBezTo>
                  <a:pt x="139633" y="102127"/>
                  <a:pt x="139667" y="102458"/>
                  <a:pt x="139733" y="102756"/>
                </a:cubicBezTo>
                <a:cubicBezTo>
                  <a:pt x="139799" y="102921"/>
                  <a:pt x="139965" y="102954"/>
                  <a:pt x="140064" y="103087"/>
                </a:cubicBezTo>
                <a:cubicBezTo>
                  <a:pt x="140163" y="103219"/>
                  <a:pt x="140362" y="103186"/>
                  <a:pt x="140395" y="103352"/>
                </a:cubicBezTo>
                <a:cubicBezTo>
                  <a:pt x="140428" y="103484"/>
                  <a:pt x="140395" y="103550"/>
                  <a:pt x="140395" y="103649"/>
                </a:cubicBezTo>
                <a:lnTo>
                  <a:pt x="140395" y="103981"/>
                </a:lnTo>
                <a:cubicBezTo>
                  <a:pt x="140428" y="104113"/>
                  <a:pt x="140494" y="104212"/>
                  <a:pt x="140560" y="104312"/>
                </a:cubicBezTo>
                <a:cubicBezTo>
                  <a:pt x="140593" y="104444"/>
                  <a:pt x="140660" y="104543"/>
                  <a:pt x="140726" y="104643"/>
                </a:cubicBezTo>
                <a:cubicBezTo>
                  <a:pt x="140958" y="104841"/>
                  <a:pt x="141189" y="105007"/>
                  <a:pt x="141454" y="105139"/>
                </a:cubicBezTo>
                <a:cubicBezTo>
                  <a:pt x="141454" y="105238"/>
                  <a:pt x="141454" y="105338"/>
                  <a:pt x="141454" y="105437"/>
                </a:cubicBezTo>
                <a:cubicBezTo>
                  <a:pt x="141454" y="105603"/>
                  <a:pt x="141587" y="105702"/>
                  <a:pt x="141620" y="105867"/>
                </a:cubicBezTo>
                <a:cubicBezTo>
                  <a:pt x="141653" y="106000"/>
                  <a:pt x="141686" y="106099"/>
                  <a:pt x="141686" y="106198"/>
                </a:cubicBezTo>
                <a:cubicBezTo>
                  <a:pt x="141719" y="106298"/>
                  <a:pt x="141686" y="106430"/>
                  <a:pt x="141686" y="106530"/>
                </a:cubicBezTo>
                <a:cubicBezTo>
                  <a:pt x="141686" y="106629"/>
                  <a:pt x="141951" y="106695"/>
                  <a:pt x="141951" y="106827"/>
                </a:cubicBezTo>
                <a:lnTo>
                  <a:pt x="141951" y="108483"/>
                </a:lnTo>
                <a:cubicBezTo>
                  <a:pt x="141951" y="108714"/>
                  <a:pt x="142083" y="108880"/>
                  <a:pt x="142116" y="109112"/>
                </a:cubicBezTo>
                <a:cubicBezTo>
                  <a:pt x="142083" y="109211"/>
                  <a:pt x="142083" y="109343"/>
                  <a:pt x="142116" y="109443"/>
                </a:cubicBezTo>
                <a:cubicBezTo>
                  <a:pt x="142182" y="109674"/>
                  <a:pt x="142282" y="109906"/>
                  <a:pt x="142414" y="110072"/>
                </a:cubicBezTo>
                <a:cubicBezTo>
                  <a:pt x="142679" y="110469"/>
                  <a:pt x="143109" y="110568"/>
                  <a:pt x="143341" y="110966"/>
                </a:cubicBezTo>
                <a:cubicBezTo>
                  <a:pt x="143374" y="111065"/>
                  <a:pt x="143308" y="111197"/>
                  <a:pt x="143341" y="111297"/>
                </a:cubicBezTo>
                <a:cubicBezTo>
                  <a:pt x="143341" y="111396"/>
                  <a:pt x="143374" y="111528"/>
                  <a:pt x="143407" y="111628"/>
                </a:cubicBezTo>
                <a:cubicBezTo>
                  <a:pt x="143440" y="111727"/>
                  <a:pt x="143540" y="111826"/>
                  <a:pt x="143573" y="111959"/>
                </a:cubicBezTo>
                <a:cubicBezTo>
                  <a:pt x="143639" y="112190"/>
                  <a:pt x="143705" y="112389"/>
                  <a:pt x="143805" y="112621"/>
                </a:cubicBezTo>
                <a:cubicBezTo>
                  <a:pt x="143871" y="112753"/>
                  <a:pt x="144036" y="112819"/>
                  <a:pt x="144136" y="112919"/>
                </a:cubicBezTo>
                <a:cubicBezTo>
                  <a:pt x="144235" y="113051"/>
                  <a:pt x="144434" y="113051"/>
                  <a:pt x="144467" y="113183"/>
                </a:cubicBezTo>
                <a:cubicBezTo>
                  <a:pt x="144500" y="113415"/>
                  <a:pt x="144400" y="113581"/>
                  <a:pt x="144467" y="113812"/>
                </a:cubicBezTo>
                <a:cubicBezTo>
                  <a:pt x="144500" y="113945"/>
                  <a:pt x="144599" y="114044"/>
                  <a:pt x="144632" y="114144"/>
                </a:cubicBezTo>
                <a:cubicBezTo>
                  <a:pt x="144665" y="114276"/>
                  <a:pt x="144864" y="114342"/>
                  <a:pt x="144864" y="114475"/>
                </a:cubicBezTo>
                <a:lnTo>
                  <a:pt x="144864" y="114640"/>
                </a:lnTo>
                <a:cubicBezTo>
                  <a:pt x="144864" y="114806"/>
                  <a:pt x="144632" y="114772"/>
                  <a:pt x="144533" y="114872"/>
                </a:cubicBezTo>
                <a:cubicBezTo>
                  <a:pt x="144467" y="115004"/>
                  <a:pt x="144367" y="115104"/>
                  <a:pt x="144301" y="115203"/>
                </a:cubicBezTo>
                <a:cubicBezTo>
                  <a:pt x="144235" y="115335"/>
                  <a:pt x="144301" y="115435"/>
                  <a:pt x="144301" y="115534"/>
                </a:cubicBezTo>
                <a:cubicBezTo>
                  <a:pt x="144400" y="115567"/>
                  <a:pt x="144533" y="115600"/>
                  <a:pt x="144632" y="115600"/>
                </a:cubicBezTo>
                <a:lnTo>
                  <a:pt x="144963" y="115600"/>
                </a:lnTo>
                <a:cubicBezTo>
                  <a:pt x="144930" y="115733"/>
                  <a:pt x="144930" y="115832"/>
                  <a:pt x="144963" y="115931"/>
                </a:cubicBezTo>
                <a:cubicBezTo>
                  <a:pt x="144963" y="116030"/>
                  <a:pt x="144897" y="116196"/>
                  <a:pt x="144963" y="116262"/>
                </a:cubicBezTo>
                <a:cubicBezTo>
                  <a:pt x="144996" y="116361"/>
                  <a:pt x="145162" y="116361"/>
                  <a:pt x="145261" y="116428"/>
                </a:cubicBezTo>
                <a:cubicBezTo>
                  <a:pt x="145360" y="116527"/>
                  <a:pt x="145493" y="116593"/>
                  <a:pt x="145625" y="116593"/>
                </a:cubicBezTo>
                <a:lnTo>
                  <a:pt x="147214" y="116593"/>
                </a:lnTo>
                <a:cubicBezTo>
                  <a:pt x="147479" y="116593"/>
                  <a:pt x="147612" y="116428"/>
                  <a:pt x="147876" y="116361"/>
                </a:cubicBezTo>
                <a:cubicBezTo>
                  <a:pt x="148075" y="116262"/>
                  <a:pt x="148307" y="116196"/>
                  <a:pt x="148538" y="116196"/>
                </a:cubicBezTo>
                <a:lnTo>
                  <a:pt x="150558" y="116196"/>
                </a:lnTo>
                <a:cubicBezTo>
                  <a:pt x="150624" y="116030"/>
                  <a:pt x="150756" y="115997"/>
                  <a:pt x="150823" y="115865"/>
                </a:cubicBezTo>
                <a:cubicBezTo>
                  <a:pt x="150856" y="115733"/>
                  <a:pt x="150723" y="115600"/>
                  <a:pt x="150823" y="115534"/>
                </a:cubicBezTo>
                <a:cubicBezTo>
                  <a:pt x="150922" y="115501"/>
                  <a:pt x="151021" y="115468"/>
                  <a:pt x="151121" y="115468"/>
                </a:cubicBezTo>
                <a:cubicBezTo>
                  <a:pt x="151187" y="115451"/>
                  <a:pt x="151245" y="115443"/>
                  <a:pt x="151299" y="115443"/>
                </a:cubicBezTo>
                <a:cubicBezTo>
                  <a:pt x="151352" y="115443"/>
                  <a:pt x="151402" y="115451"/>
                  <a:pt x="151452" y="115468"/>
                </a:cubicBezTo>
                <a:cubicBezTo>
                  <a:pt x="151683" y="115468"/>
                  <a:pt x="151882" y="115435"/>
                  <a:pt x="152114" y="115368"/>
                </a:cubicBezTo>
                <a:cubicBezTo>
                  <a:pt x="152213" y="115368"/>
                  <a:pt x="152345" y="115335"/>
                  <a:pt x="152445" y="115302"/>
                </a:cubicBezTo>
                <a:cubicBezTo>
                  <a:pt x="152544" y="115203"/>
                  <a:pt x="152610" y="115104"/>
                  <a:pt x="152677" y="114971"/>
                </a:cubicBezTo>
                <a:cubicBezTo>
                  <a:pt x="152710" y="114872"/>
                  <a:pt x="152610" y="114739"/>
                  <a:pt x="152677" y="114640"/>
                </a:cubicBezTo>
                <a:cubicBezTo>
                  <a:pt x="152743" y="114574"/>
                  <a:pt x="152908" y="114574"/>
                  <a:pt x="153008" y="114475"/>
                </a:cubicBezTo>
                <a:cubicBezTo>
                  <a:pt x="153107" y="114408"/>
                  <a:pt x="153206" y="114309"/>
                  <a:pt x="153339" y="114243"/>
                </a:cubicBezTo>
                <a:cubicBezTo>
                  <a:pt x="153438" y="114144"/>
                  <a:pt x="153570" y="114044"/>
                  <a:pt x="153670" y="113912"/>
                </a:cubicBezTo>
                <a:cubicBezTo>
                  <a:pt x="153769" y="113779"/>
                  <a:pt x="153901" y="113746"/>
                  <a:pt x="153968" y="113581"/>
                </a:cubicBezTo>
                <a:cubicBezTo>
                  <a:pt x="154067" y="113415"/>
                  <a:pt x="154100" y="113183"/>
                  <a:pt x="154232" y="112919"/>
                </a:cubicBezTo>
                <a:cubicBezTo>
                  <a:pt x="154299" y="112786"/>
                  <a:pt x="154431" y="112720"/>
                  <a:pt x="154563" y="112621"/>
                </a:cubicBezTo>
                <a:cubicBezTo>
                  <a:pt x="154795" y="112389"/>
                  <a:pt x="155027" y="112290"/>
                  <a:pt x="155192" y="112025"/>
                </a:cubicBezTo>
                <a:cubicBezTo>
                  <a:pt x="155259" y="111926"/>
                  <a:pt x="155192" y="111826"/>
                  <a:pt x="155292" y="111727"/>
                </a:cubicBezTo>
                <a:cubicBezTo>
                  <a:pt x="155358" y="111594"/>
                  <a:pt x="155490" y="111495"/>
                  <a:pt x="155623" y="111396"/>
                </a:cubicBezTo>
                <a:cubicBezTo>
                  <a:pt x="155722" y="111263"/>
                  <a:pt x="155855" y="111230"/>
                  <a:pt x="155921" y="111065"/>
                </a:cubicBezTo>
                <a:cubicBezTo>
                  <a:pt x="156020" y="110800"/>
                  <a:pt x="156053" y="110502"/>
                  <a:pt x="156020" y="110237"/>
                </a:cubicBezTo>
                <a:cubicBezTo>
                  <a:pt x="156020" y="110039"/>
                  <a:pt x="156086" y="109906"/>
                  <a:pt x="156020" y="109741"/>
                </a:cubicBezTo>
                <a:cubicBezTo>
                  <a:pt x="155954" y="109575"/>
                  <a:pt x="155821" y="109575"/>
                  <a:pt x="155755" y="109410"/>
                </a:cubicBezTo>
                <a:cubicBezTo>
                  <a:pt x="155722" y="109277"/>
                  <a:pt x="155722" y="109211"/>
                  <a:pt x="155689" y="109112"/>
                </a:cubicBezTo>
                <a:cubicBezTo>
                  <a:pt x="155821" y="109045"/>
                  <a:pt x="155855" y="108880"/>
                  <a:pt x="156020" y="108847"/>
                </a:cubicBezTo>
                <a:cubicBezTo>
                  <a:pt x="156070" y="108863"/>
                  <a:pt x="156119" y="108872"/>
                  <a:pt x="156173" y="108872"/>
                </a:cubicBezTo>
                <a:cubicBezTo>
                  <a:pt x="156227" y="108872"/>
                  <a:pt x="156285" y="108863"/>
                  <a:pt x="156351" y="108847"/>
                </a:cubicBezTo>
                <a:cubicBezTo>
                  <a:pt x="156417" y="108847"/>
                  <a:pt x="156483" y="108862"/>
                  <a:pt x="156550" y="108862"/>
                </a:cubicBezTo>
                <a:cubicBezTo>
                  <a:pt x="156583" y="108862"/>
                  <a:pt x="156616" y="108858"/>
                  <a:pt x="156649" y="108847"/>
                </a:cubicBezTo>
                <a:cubicBezTo>
                  <a:pt x="156815" y="108814"/>
                  <a:pt x="156881" y="108615"/>
                  <a:pt x="156980" y="108516"/>
                </a:cubicBezTo>
                <a:cubicBezTo>
                  <a:pt x="157112" y="108450"/>
                  <a:pt x="157212" y="108383"/>
                  <a:pt x="157311" y="108284"/>
                </a:cubicBezTo>
                <a:cubicBezTo>
                  <a:pt x="157410" y="108185"/>
                  <a:pt x="157444" y="108052"/>
                  <a:pt x="157543" y="107953"/>
                </a:cubicBezTo>
                <a:cubicBezTo>
                  <a:pt x="157675" y="107887"/>
                  <a:pt x="157775" y="107787"/>
                  <a:pt x="157874" y="107721"/>
                </a:cubicBezTo>
                <a:cubicBezTo>
                  <a:pt x="157973" y="107655"/>
                  <a:pt x="158172" y="107721"/>
                  <a:pt x="158205" y="107622"/>
                </a:cubicBezTo>
                <a:cubicBezTo>
                  <a:pt x="158238" y="107556"/>
                  <a:pt x="158205" y="107423"/>
                  <a:pt x="158205" y="107291"/>
                </a:cubicBezTo>
                <a:cubicBezTo>
                  <a:pt x="158205" y="106993"/>
                  <a:pt x="158139" y="106662"/>
                  <a:pt x="158039" y="106331"/>
                </a:cubicBezTo>
                <a:cubicBezTo>
                  <a:pt x="158006" y="106099"/>
                  <a:pt x="157940" y="105901"/>
                  <a:pt x="157874" y="105669"/>
                </a:cubicBezTo>
                <a:cubicBezTo>
                  <a:pt x="157808" y="105470"/>
                  <a:pt x="157741" y="105238"/>
                  <a:pt x="157642" y="105040"/>
                </a:cubicBezTo>
                <a:cubicBezTo>
                  <a:pt x="157510" y="104775"/>
                  <a:pt x="157311" y="104676"/>
                  <a:pt x="157311" y="104378"/>
                </a:cubicBezTo>
                <a:cubicBezTo>
                  <a:pt x="157311" y="104179"/>
                  <a:pt x="157543" y="104179"/>
                  <a:pt x="157642" y="104047"/>
                </a:cubicBezTo>
                <a:cubicBezTo>
                  <a:pt x="157741" y="103947"/>
                  <a:pt x="157775" y="103848"/>
                  <a:pt x="157874" y="103716"/>
                </a:cubicBezTo>
                <a:cubicBezTo>
                  <a:pt x="157973" y="103616"/>
                  <a:pt x="158072" y="103484"/>
                  <a:pt x="158205" y="103418"/>
                </a:cubicBezTo>
                <a:cubicBezTo>
                  <a:pt x="158304" y="103352"/>
                  <a:pt x="158470" y="103352"/>
                  <a:pt x="158536" y="103318"/>
                </a:cubicBezTo>
                <a:cubicBezTo>
                  <a:pt x="158602" y="103285"/>
                  <a:pt x="158602" y="103087"/>
                  <a:pt x="158701" y="102987"/>
                </a:cubicBezTo>
                <a:cubicBezTo>
                  <a:pt x="158801" y="102888"/>
                  <a:pt x="158933" y="102789"/>
                  <a:pt x="159033" y="102656"/>
                </a:cubicBezTo>
                <a:cubicBezTo>
                  <a:pt x="159099" y="102557"/>
                  <a:pt x="159099" y="102391"/>
                  <a:pt x="159198" y="102325"/>
                </a:cubicBezTo>
                <a:cubicBezTo>
                  <a:pt x="159364" y="102193"/>
                  <a:pt x="159595" y="102094"/>
                  <a:pt x="159827" y="102027"/>
                </a:cubicBezTo>
                <a:cubicBezTo>
                  <a:pt x="159926" y="101994"/>
                  <a:pt x="160059" y="101961"/>
                  <a:pt x="160158" y="101928"/>
                </a:cubicBezTo>
                <a:cubicBezTo>
                  <a:pt x="160179" y="101921"/>
                  <a:pt x="160202" y="101918"/>
                  <a:pt x="160225" y="101918"/>
                </a:cubicBezTo>
                <a:cubicBezTo>
                  <a:pt x="160289" y="101918"/>
                  <a:pt x="160359" y="101938"/>
                  <a:pt x="160422" y="101938"/>
                </a:cubicBezTo>
                <a:cubicBezTo>
                  <a:pt x="160446" y="101938"/>
                  <a:pt x="160468" y="101935"/>
                  <a:pt x="160489" y="101928"/>
                </a:cubicBezTo>
                <a:cubicBezTo>
                  <a:pt x="160588" y="101895"/>
                  <a:pt x="160688" y="101763"/>
                  <a:pt x="160820" y="101696"/>
                </a:cubicBezTo>
                <a:cubicBezTo>
                  <a:pt x="161052" y="101597"/>
                  <a:pt x="161284" y="101465"/>
                  <a:pt x="161449" y="101266"/>
                </a:cubicBezTo>
                <a:cubicBezTo>
                  <a:pt x="161648" y="101100"/>
                  <a:pt x="161813" y="100869"/>
                  <a:pt x="161879" y="100637"/>
                </a:cubicBezTo>
                <a:cubicBezTo>
                  <a:pt x="161913" y="100405"/>
                  <a:pt x="161913" y="100207"/>
                  <a:pt x="161879" y="99975"/>
                </a:cubicBezTo>
                <a:cubicBezTo>
                  <a:pt x="161879" y="99842"/>
                  <a:pt x="161946" y="99776"/>
                  <a:pt x="161946" y="99644"/>
                </a:cubicBezTo>
                <a:lnTo>
                  <a:pt x="161946" y="99180"/>
                </a:lnTo>
                <a:cubicBezTo>
                  <a:pt x="161979" y="99015"/>
                  <a:pt x="161979" y="98849"/>
                  <a:pt x="161946" y="98684"/>
                </a:cubicBezTo>
                <a:cubicBezTo>
                  <a:pt x="161946" y="98551"/>
                  <a:pt x="161780" y="98485"/>
                  <a:pt x="161780" y="98320"/>
                </a:cubicBezTo>
                <a:lnTo>
                  <a:pt x="161780" y="96400"/>
                </a:lnTo>
                <a:cubicBezTo>
                  <a:pt x="161681" y="96300"/>
                  <a:pt x="161548" y="96267"/>
                  <a:pt x="161482" y="96168"/>
                </a:cubicBezTo>
                <a:cubicBezTo>
                  <a:pt x="161284" y="95804"/>
                  <a:pt x="161118" y="95473"/>
                  <a:pt x="160986" y="95109"/>
                </a:cubicBezTo>
                <a:cubicBezTo>
                  <a:pt x="161052" y="94877"/>
                  <a:pt x="161085" y="94678"/>
                  <a:pt x="161151" y="94446"/>
                </a:cubicBezTo>
                <a:cubicBezTo>
                  <a:pt x="161151" y="94314"/>
                  <a:pt x="161052" y="94248"/>
                  <a:pt x="161052" y="94149"/>
                </a:cubicBezTo>
                <a:cubicBezTo>
                  <a:pt x="161052" y="94016"/>
                  <a:pt x="161151" y="93917"/>
                  <a:pt x="161151" y="93784"/>
                </a:cubicBezTo>
                <a:cubicBezTo>
                  <a:pt x="161118" y="93685"/>
                  <a:pt x="160986" y="93586"/>
                  <a:pt x="160986" y="93486"/>
                </a:cubicBezTo>
                <a:cubicBezTo>
                  <a:pt x="160953" y="93354"/>
                  <a:pt x="160853" y="93255"/>
                  <a:pt x="160820" y="93155"/>
                </a:cubicBezTo>
                <a:lnTo>
                  <a:pt x="160820" y="92990"/>
                </a:lnTo>
                <a:cubicBezTo>
                  <a:pt x="160820" y="92824"/>
                  <a:pt x="160853" y="92659"/>
                  <a:pt x="160886" y="92493"/>
                </a:cubicBezTo>
                <a:cubicBezTo>
                  <a:pt x="160919" y="92394"/>
                  <a:pt x="160886" y="92262"/>
                  <a:pt x="160886" y="92162"/>
                </a:cubicBezTo>
                <a:cubicBezTo>
                  <a:pt x="160919" y="92063"/>
                  <a:pt x="161118" y="92063"/>
                  <a:pt x="161217" y="91931"/>
                </a:cubicBezTo>
                <a:cubicBezTo>
                  <a:pt x="161548" y="91633"/>
                  <a:pt x="161813" y="91302"/>
                  <a:pt x="162045" y="90937"/>
                </a:cubicBezTo>
                <a:cubicBezTo>
                  <a:pt x="162078" y="90838"/>
                  <a:pt x="162078" y="90739"/>
                  <a:pt x="162144" y="90639"/>
                </a:cubicBezTo>
                <a:cubicBezTo>
                  <a:pt x="162177" y="90540"/>
                  <a:pt x="162310" y="90441"/>
                  <a:pt x="162376" y="90308"/>
                </a:cubicBezTo>
                <a:cubicBezTo>
                  <a:pt x="162442" y="90143"/>
                  <a:pt x="162409" y="90077"/>
                  <a:pt x="162442" y="89977"/>
                </a:cubicBezTo>
                <a:cubicBezTo>
                  <a:pt x="162542" y="89746"/>
                  <a:pt x="162641" y="89514"/>
                  <a:pt x="162773" y="89315"/>
                </a:cubicBezTo>
                <a:cubicBezTo>
                  <a:pt x="162873" y="89183"/>
                  <a:pt x="163005" y="89150"/>
                  <a:pt x="163104" y="89084"/>
                </a:cubicBezTo>
                <a:cubicBezTo>
                  <a:pt x="163237" y="89017"/>
                  <a:pt x="163336" y="88918"/>
                  <a:pt x="163435" y="88819"/>
                </a:cubicBezTo>
                <a:cubicBezTo>
                  <a:pt x="163535" y="88719"/>
                  <a:pt x="163601" y="88620"/>
                  <a:pt x="163667" y="88521"/>
                </a:cubicBezTo>
                <a:cubicBezTo>
                  <a:pt x="163866" y="88289"/>
                  <a:pt x="164097" y="88124"/>
                  <a:pt x="164329" y="87925"/>
                </a:cubicBezTo>
                <a:cubicBezTo>
                  <a:pt x="164462" y="87826"/>
                  <a:pt x="164528" y="87726"/>
                  <a:pt x="164660" y="87627"/>
                </a:cubicBezTo>
                <a:cubicBezTo>
                  <a:pt x="164760" y="87495"/>
                  <a:pt x="164826" y="87362"/>
                  <a:pt x="164991" y="87296"/>
                </a:cubicBezTo>
                <a:cubicBezTo>
                  <a:pt x="165223" y="87164"/>
                  <a:pt x="165422" y="87031"/>
                  <a:pt x="165620" y="86866"/>
                </a:cubicBezTo>
                <a:cubicBezTo>
                  <a:pt x="165720" y="86799"/>
                  <a:pt x="165720" y="86634"/>
                  <a:pt x="165786" y="86535"/>
                </a:cubicBezTo>
                <a:cubicBezTo>
                  <a:pt x="165885" y="86435"/>
                  <a:pt x="166018" y="86435"/>
                  <a:pt x="166117" y="86303"/>
                </a:cubicBezTo>
                <a:cubicBezTo>
                  <a:pt x="166216" y="86170"/>
                  <a:pt x="166117" y="86038"/>
                  <a:pt x="166183" y="85972"/>
                </a:cubicBezTo>
                <a:cubicBezTo>
                  <a:pt x="166282" y="85906"/>
                  <a:pt x="166448" y="85939"/>
                  <a:pt x="166514" y="85906"/>
                </a:cubicBezTo>
                <a:cubicBezTo>
                  <a:pt x="166613" y="85839"/>
                  <a:pt x="166713" y="85707"/>
                  <a:pt x="166845" y="85641"/>
                </a:cubicBezTo>
                <a:cubicBezTo>
                  <a:pt x="166978" y="85575"/>
                  <a:pt x="167077" y="85508"/>
                  <a:pt x="167176" y="85409"/>
                </a:cubicBezTo>
                <a:cubicBezTo>
                  <a:pt x="167275" y="85343"/>
                  <a:pt x="167408" y="85343"/>
                  <a:pt x="167507" y="85243"/>
                </a:cubicBezTo>
                <a:cubicBezTo>
                  <a:pt x="167607" y="85144"/>
                  <a:pt x="167673" y="85045"/>
                  <a:pt x="167739" y="84912"/>
                </a:cubicBezTo>
                <a:cubicBezTo>
                  <a:pt x="167938" y="84615"/>
                  <a:pt x="167838" y="84283"/>
                  <a:pt x="168004" y="83952"/>
                </a:cubicBezTo>
                <a:cubicBezTo>
                  <a:pt x="168037" y="83820"/>
                  <a:pt x="168235" y="83820"/>
                  <a:pt x="168302" y="83688"/>
                </a:cubicBezTo>
                <a:cubicBezTo>
                  <a:pt x="168401" y="83588"/>
                  <a:pt x="168533" y="83456"/>
                  <a:pt x="168633" y="83390"/>
                </a:cubicBezTo>
                <a:cubicBezTo>
                  <a:pt x="168765" y="83290"/>
                  <a:pt x="168931" y="83224"/>
                  <a:pt x="169063" y="83125"/>
                </a:cubicBezTo>
                <a:cubicBezTo>
                  <a:pt x="169162" y="83059"/>
                  <a:pt x="169229" y="82926"/>
                  <a:pt x="169295" y="82794"/>
                </a:cubicBezTo>
                <a:cubicBezTo>
                  <a:pt x="169361" y="82694"/>
                  <a:pt x="169493" y="82628"/>
                  <a:pt x="169527" y="82496"/>
                </a:cubicBezTo>
                <a:cubicBezTo>
                  <a:pt x="169593" y="82264"/>
                  <a:pt x="169626" y="82065"/>
                  <a:pt x="169626" y="81834"/>
                </a:cubicBezTo>
                <a:cubicBezTo>
                  <a:pt x="169626" y="81602"/>
                  <a:pt x="169626" y="81403"/>
                  <a:pt x="169626" y="81172"/>
                </a:cubicBezTo>
                <a:cubicBezTo>
                  <a:pt x="169659" y="80774"/>
                  <a:pt x="169858" y="80543"/>
                  <a:pt x="169858" y="80112"/>
                </a:cubicBezTo>
                <a:lnTo>
                  <a:pt x="169858" y="79483"/>
                </a:lnTo>
                <a:cubicBezTo>
                  <a:pt x="169725" y="79417"/>
                  <a:pt x="169560" y="79417"/>
                  <a:pt x="169394" y="79384"/>
                </a:cubicBezTo>
                <a:cubicBezTo>
                  <a:pt x="169196" y="79384"/>
                  <a:pt x="168997" y="79384"/>
                  <a:pt x="168798" y="79483"/>
                </a:cubicBezTo>
                <a:cubicBezTo>
                  <a:pt x="168666" y="79550"/>
                  <a:pt x="168600" y="79649"/>
                  <a:pt x="168467" y="79715"/>
                </a:cubicBezTo>
                <a:cubicBezTo>
                  <a:pt x="168169" y="79980"/>
                  <a:pt x="167772" y="80145"/>
                  <a:pt x="167342" y="80212"/>
                </a:cubicBezTo>
                <a:cubicBezTo>
                  <a:pt x="167110" y="80212"/>
                  <a:pt x="167011" y="80046"/>
                  <a:pt x="166779" y="80046"/>
                </a:cubicBezTo>
                <a:lnTo>
                  <a:pt x="166448" y="80046"/>
                </a:lnTo>
                <a:cubicBezTo>
                  <a:pt x="166216" y="80046"/>
                  <a:pt x="166051" y="80112"/>
                  <a:pt x="165786" y="80112"/>
                </a:cubicBezTo>
                <a:cubicBezTo>
                  <a:pt x="165709" y="80123"/>
                  <a:pt x="165639" y="80127"/>
                  <a:pt x="165571" y="80127"/>
                </a:cubicBezTo>
                <a:cubicBezTo>
                  <a:pt x="165436" y="80127"/>
                  <a:pt x="165311" y="80112"/>
                  <a:pt x="165157" y="80112"/>
                </a:cubicBezTo>
                <a:cubicBezTo>
                  <a:pt x="164991" y="80079"/>
                  <a:pt x="164826" y="80013"/>
                  <a:pt x="164660" y="79947"/>
                </a:cubicBezTo>
                <a:lnTo>
                  <a:pt x="164495" y="79649"/>
                </a:lnTo>
                <a:cubicBezTo>
                  <a:pt x="164429" y="79483"/>
                  <a:pt x="164329" y="79450"/>
                  <a:pt x="164263" y="79318"/>
                </a:cubicBezTo>
                <a:cubicBezTo>
                  <a:pt x="164197" y="79152"/>
                  <a:pt x="164329" y="79086"/>
                  <a:pt x="164263" y="78987"/>
                </a:cubicBezTo>
                <a:cubicBezTo>
                  <a:pt x="164197" y="78887"/>
                  <a:pt x="163998" y="78954"/>
                  <a:pt x="163932" y="78821"/>
                </a:cubicBezTo>
                <a:lnTo>
                  <a:pt x="163766" y="78490"/>
                </a:lnTo>
                <a:cubicBezTo>
                  <a:pt x="163733" y="78391"/>
                  <a:pt x="163833" y="78258"/>
                  <a:pt x="163766" y="78159"/>
                </a:cubicBezTo>
                <a:cubicBezTo>
                  <a:pt x="163667" y="78060"/>
                  <a:pt x="163568" y="77994"/>
                  <a:pt x="163435" y="77927"/>
                </a:cubicBezTo>
                <a:cubicBezTo>
                  <a:pt x="163421" y="77920"/>
                  <a:pt x="163403" y="77918"/>
                  <a:pt x="163382" y="77918"/>
                </a:cubicBezTo>
                <a:cubicBezTo>
                  <a:pt x="163323" y="77918"/>
                  <a:pt x="163244" y="77937"/>
                  <a:pt x="163175" y="77937"/>
                </a:cubicBezTo>
                <a:cubicBezTo>
                  <a:pt x="163149" y="77937"/>
                  <a:pt x="163125" y="77934"/>
                  <a:pt x="163104" y="77927"/>
                </a:cubicBezTo>
                <a:cubicBezTo>
                  <a:pt x="162939" y="77861"/>
                  <a:pt x="162906" y="77729"/>
                  <a:pt x="162773" y="77596"/>
                </a:cubicBezTo>
                <a:cubicBezTo>
                  <a:pt x="162674" y="77497"/>
                  <a:pt x="162674" y="77365"/>
                  <a:pt x="162542" y="77265"/>
                </a:cubicBezTo>
                <a:cubicBezTo>
                  <a:pt x="162409" y="77166"/>
                  <a:pt x="162310" y="77199"/>
                  <a:pt x="162211" y="77100"/>
                </a:cubicBezTo>
                <a:cubicBezTo>
                  <a:pt x="162111" y="77034"/>
                  <a:pt x="162111" y="76835"/>
                  <a:pt x="161979" y="76802"/>
                </a:cubicBezTo>
                <a:cubicBezTo>
                  <a:pt x="161879" y="76736"/>
                  <a:pt x="161780" y="76669"/>
                  <a:pt x="161648" y="76636"/>
                </a:cubicBezTo>
                <a:cubicBezTo>
                  <a:pt x="161622" y="76619"/>
                  <a:pt x="161594" y="76613"/>
                  <a:pt x="161564" y="76613"/>
                </a:cubicBezTo>
                <a:cubicBezTo>
                  <a:pt x="161498" y="76613"/>
                  <a:pt x="161427" y="76643"/>
                  <a:pt x="161364" y="76643"/>
                </a:cubicBezTo>
                <a:cubicBezTo>
                  <a:pt x="161347" y="76643"/>
                  <a:pt x="161332" y="76641"/>
                  <a:pt x="161317" y="76636"/>
                </a:cubicBezTo>
                <a:cubicBezTo>
                  <a:pt x="161217" y="76570"/>
                  <a:pt x="161085" y="76471"/>
                  <a:pt x="160986" y="76372"/>
                </a:cubicBezTo>
                <a:cubicBezTo>
                  <a:pt x="160820" y="76206"/>
                  <a:pt x="160721" y="75974"/>
                  <a:pt x="160688" y="75743"/>
                </a:cubicBezTo>
                <a:cubicBezTo>
                  <a:pt x="160655" y="75610"/>
                  <a:pt x="160622" y="75511"/>
                  <a:pt x="160588" y="75412"/>
                </a:cubicBezTo>
                <a:cubicBezTo>
                  <a:pt x="160622" y="75180"/>
                  <a:pt x="160588" y="74948"/>
                  <a:pt x="160522" y="74749"/>
                </a:cubicBezTo>
                <a:cubicBezTo>
                  <a:pt x="160456" y="74617"/>
                  <a:pt x="160290" y="74617"/>
                  <a:pt x="160191" y="74518"/>
                </a:cubicBezTo>
                <a:cubicBezTo>
                  <a:pt x="159993" y="74319"/>
                  <a:pt x="159827" y="74087"/>
                  <a:pt x="159695" y="73856"/>
                </a:cubicBezTo>
                <a:cubicBezTo>
                  <a:pt x="159628" y="73723"/>
                  <a:pt x="159463" y="73690"/>
                  <a:pt x="159463" y="73525"/>
                </a:cubicBezTo>
                <a:cubicBezTo>
                  <a:pt x="159463" y="73359"/>
                  <a:pt x="159529" y="73326"/>
                  <a:pt x="159529" y="73194"/>
                </a:cubicBezTo>
                <a:lnTo>
                  <a:pt x="159529" y="72896"/>
                </a:lnTo>
                <a:cubicBezTo>
                  <a:pt x="159562" y="72664"/>
                  <a:pt x="159529" y="72432"/>
                  <a:pt x="159463" y="72234"/>
                </a:cubicBezTo>
                <a:cubicBezTo>
                  <a:pt x="159397" y="72101"/>
                  <a:pt x="159264" y="72035"/>
                  <a:pt x="159198" y="71902"/>
                </a:cubicBezTo>
                <a:cubicBezTo>
                  <a:pt x="159099" y="71671"/>
                  <a:pt x="158999" y="71472"/>
                  <a:pt x="158867" y="71240"/>
                </a:cubicBezTo>
                <a:cubicBezTo>
                  <a:pt x="158834" y="71141"/>
                  <a:pt x="158768" y="71042"/>
                  <a:pt x="158735" y="70942"/>
                </a:cubicBezTo>
                <a:cubicBezTo>
                  <a:pt x="158635" y="70843"/>
                  <a:pt x="158470" y="70876"/>
                  <a:pt x="158404" y="70777"/>
                </a:cubicBezTo>
                <a:cubicBezTo>
                  <a:pt x="158337" y="70678"/>
                  <a:pt x="158271" y="70545"/>
                  <a:pt x="158238" y="70446"/>
                </a:cubicBezTo>
                <a:cubicBezTo>
                  <a:pt x="158238" y="70347"/>
                  <a:pt x="158238" y="70214"/>
                  <a:pt x="158238" y="70115"/>
                </a:cubicBezTo>
                <a:cubicBezTo>
                  <a:pt x="158238" y="69883"/>
                  <a:pt x="158271" y="69718"/>
                  <a:pt x="158238" y="69453"/>
                </a:cubicBezTo>
                <a:cubicBezTo>
                  <a:pt x="158238" y="69353"/>
                  <a:pt x="158172" y="69254"/>
                  <a:pt x="158139" y="69155"/>
                </a:cubicBezTo>
                <a:cubicBezTo>
                  <a:pt x="158139" y="69056"/>
                  <a:pt x="157973" y="68923"/>
                  <a:pt x="157907" y="68824"/>
                </a:cubicBezTo>
                <a:cubicBezTo>
                  <a:pt x="157741" y="68559"/>
                  <a:pt x="157477" y="68460"/>
                  <a:pt x="157344" y="68162"/>
                </a:cubicBezTo>
                <a:cubicBezTo>
                  <a:pt x="157311" y="68029"/>
                  <a:pt x="157212" y="67963"/>
                  <a:pt x="157179" y="67831"/>
                </a:cubicBezTo>
                <a:cubicBezTo>
                  <a:pt x="157112" y="67599"/>
                  <a:pt x="157212" y="67433"/>
                  <a:pt x="157179" y="67202"/>
                </a:cubicBezTo>
                <a:cubicBezTo>
                  <a:pt x="157112" y="66937"/>
                  <a:pt x="157013" y="66738"/>
                  <a:pt x="156848" y="66540"/>
                </a:cubicBezTo>
                <a:cubicBezTo>
                  <a:pt x="156781" y="66407"/>
                  <a:pt x="156715" y="66308"/>
                  <a:pt x="156616" y="66209"/>
                </a:cubicBezTo>
                <a:cubicBezTo>
                  <a:pt x="156517" y="66076"/>
                  <a:pt x="156483" y="65977"/>
                  <a:pt x="156351" y="65877"/>
                </a:cubicBezTo>
                <a:cubicBezTo>
                  <a:pt x="156252" y="65778"/>
                  <a:pt x="156152" y="65745"/>
                  <a:pt x="156053" y="65646"/>
                </a:cubicBezTo>
                <a:cubicBezTo>
                  <a:pt x="155954" y="65546"/>
                  <a:pt x="155755" y="65017"/>
                  <a:pt x="155689" y="64917"/>
                </a:cubicBezTo>
                <a:cubicBezTo>
                  <a:pt x="155623" y="64752"/>
                  <a:pt x="155457" y="64719"/>
                  <a:pt x="155457" y="64586"/>
                </a:cubicBezTo>
                <a:cubicBezTo>
                  <a:pt x="155457" y="64487"/>
                  <a:pt x="155457" y="64355"/>
                  <a:pt x="155457" y="64255"/>
                </a:cubicBezTo>
                <a:cubicBezTo>
                  <a:pt x="155457" y="64156"/>
                  <a:pt x="155490" y="64024"/>
                  <a:pt x="155457" y="63924"/>
                </a:cubicBezTo>
                <a:cubicBezTo>
                  <a:pt x="155391" y="63825"/>
                  <a:pt x="155226" y="63759"/>
                  <a:pt x="155126" y="63693"/>
                </a:cubicBezTo>
                <a:cubicBezTo>
                  <a:pt x="155027" y="63626"/>
                  <a:pt x="154894" y="63560"/>
                  <a:pt x="154795" y="63527"/>
                </a:cubicBezTo>
                <a:cubicBezTo>
                  <a:pt x="154774" y="63520"/>
                  <a:pt x="154752" y="63518"/>
                  <a:pt x="154728" y="63518"/>
                </a:cubicBezTo>
                <a:cubicBezTo>
                  <a:pt x="154665" y="63518"/>
                  <a:pt x="154595" y="63537"/>
                  <a:pt x="154531" y="63537"/>
                </a:cubicBezTo>
                <a:cubicBezTo>
                  <a:pt x="154508" y="63537"/>
                  <a:pt x="154485" y="63534"/>
                  <a:pt x="154464" y="63527"/>
                </a:cubicBezTo>
                <a:cubicBezTo>
                  <a:pt x="154365" y="63494"/>
                  <a:pt x="154299" y="63295"/>
                  <a:pt x="154133" y="63295"/>
                </a:cubicBezTo>
                <a:lnTo>
                  <a:pt x="153968" y="63295"/>
                </a:lnTo>
                <a:cubicBezTo>
                  <a:pt x="153637" y="63295"/>
                  <a:pt x="153504" y="63494"/>
                  <a:pt x="153140" y="63626"/>
                </a:cubicBezTo>
                <a:lnTo>
                  <a:pt x="153008" y="63626"/>
                </a:lnTo>
                <a:lnTo>
                  <a:pt x="150657" y="63031"/>
                </a:lnTo>
                <a:cubicBezTo>
                  <a:pt x="150425" y="63130"/>
                  <a:pt x="150227" y="63196"/>
                  <a:pt x="149995" y="63196"/>
                </a:cubicBezTo>
                <a:cubicBezTo>
                  <a:pt x="149951" y="63205"/>
                  <a:pt x="149906" y="63209"/>
                  <a:pt x="149862" y="63209"/>
                </a:cubicBezTo>
                <a:cubicBezTo>
                  <a:pt x="149741" y="63209"/>
                  <a:pt x="149620" y="63178"/>
                  <a:pt x="149499" y="63130"/>
                </a:cubicBezTo>
                <a:cubicBezTo>
                  <a:pt x="149333" y="63031"/>
                  <a:pt x="149300" y="62898"/>
                  <a:pt x="149167" y="62799"/>
                </a:cubicBezTo>
                <a:cubicBezTo>
                  <a:pt x="148969" y="62600"/>
                  <a:pt x="148770" y="62435"/>
                  <a:pt x="148538" y="62302"/>
                </a:cubicBezTo>
                <a:cubicBezTo>
                  <a:pt x="148207" y="62071"/>
                  <a:pt x="147810" y="61905"/>
                  <a:pt x="147380" y="61905"/>
                </a:cubicBezTo>
                <a:cubicBezTo>
                  <a:pt x="147049" y="61905"/>
                  <a:pt x="146916" y="62037"/>
                  <a:pt x="146552" y="62037"/>
                </a:cubicBezTo>
                <a:cubicBezTo>
                  <a:pt x="146387" y="62037"/>
                  <a:pt x="146221" y="62004"/>
                  <a:pt x="146089" y="61938"/>
                </a:cubicBezTo>
                <a:cubicBezTo>
                  <a:pt x="146089" y="62236"/>
                  <a:pt x="146056" y="62402"/>
                  <a:pt x="146089" y="62699"/>
                </a:cubicBezTo>
                <a:cubicBezTo>
                  <a:pt x="146089" y="62832"/>
                  <a:pt x="146155" y="62898"/>
                  <a:pt x="146155" y="63031"/>
                </a:cubicBezTo>
                <a:cubicBezTo>
                  <a:pt x="146155" y="63362"/>
                  <a:pt x="146122" y="63693"/>
                  <a:pt x="146089" y="63991"/>
                </a:cubicBezTo>
                <a:cubicBezTo>
                  <a:pt x="145923" y="64057"/>
                  <a:pt x="145758" y="64057"/>
                  <a:pt x="145592" y="64090"/>
                </a:cubicBezTo>
                <a:lnTo>
                  <a:pt x="144930" y="64090"/>
                </a:lnTo>
                <a:cubicBezTo>
                  <a:pt x="144765" y="64057"/>
                  <a:pt x="144732" y="63891"/>
                  <a:pt x="144599" y="63759"/>
                </a:cubicBezTo>
                <a:cubicBezTo>
                  <a:pt x="144500" y="63626"/>
                  <a:pt x="144434" y="63494"/>
                  <a:pt x="144301" y="63428"/>
                </a:cubicBezTo>
                <a:cubicBezTo>
                  <a:pt x="144169" y="63395"/>
                  <a:pt x="144003" y="63362"/>
                  <a:pt x="143871" y="63362"/>
                </a:cubicBezTo>
                <a:lnTo>
                  <a:pt x="142282" y="63362"/>
                </a:lnTo>
                <a:cubicBezTo>
                  <a:pt x="142216" y="63229"/>
                  <a:pt x="142149" y="63130"/>
                  <a:pt x="142116" y="63031"/>
                </a:cubicBezTo>
                <a:cubicBezTo>
                  <a:pt x="142050" y="62931"/>
                  <a:pt x="142083" y="62799"/>
                  <a:pt x="142017" y="62699"/>
                </a:cubicBezTo>
                <a:cubicBezTo>
                  <a:pt x="141951" y="62633"/>
                  <a:pt x="141785" y="62600"/>
                  <a:pt x="141686" y="62534"/>
                </a:cubicBezTo>
                <a:cubicBezTo>
                  <a:pt x="141587" y="62468"/>
                  <a:pt x="141520" y="62368"/>
                  <a:pt x="141388" y="62302"/>
                </a:cubicBezTo>
                <a:cubicBezTo>
                  <a:pt x="141256" y="62269"/>
                  <a:pt x="141156" y="62236"/>
                  <a:pt x="141057" y="62236"/>
                </a:cubicBezTo>
                <a:cubicBezTo>
                  <a:pt x="140825" y="62137"/>
                  <a:pt x="140627" y="62071"/>
                  <a:pt x="140395" y="62071"/>
                </a:cubicBezTo>
                <a:cubicBezTo>
                  <a:pt x="140240" y="62071"/>
                  <a:pt x="140115" y="62085"/>
                  <a:pt x="139971" y="62085"/>
                </a:cubicBezTo>
                <a:cubicBezTo>
                  <a:pt x="139898" y="62085"/>
                  <a:pt x="139821" y="62082"/>
                  <a:pt x="139733" y="62071"/>
                </a:cubicBezTo>
                <a:cubicBezTo>
                  <a:pt x="139501" y="61971"/>
                  <a:pt x="139302" y="61872"/>
                  <a:pt x="139104" y="61739"/>
                </a:cubicBezTo>
                <a:cubicBezTo>
                  <a:pt x="138806" y="61574"/>
                  <a:pt x="138508" y="61475"/>
                  <a:pt x="138442" y="61177"/>
                </a:cubicBezTo>
                <a:cubicBezTo>
                  <a:pt x="138409" y="61044"/>
                  <a:pt x="138376" y="60945"/>
                  <a:pt x="138376" y="60846"/>
                </a:cubicBezTo>
                <a:cubicBezTo>
                  <a:pt x="138376" y="60680"/>
                  <a:pt x="138475" y="60647"/>
                  <a:pt x="138541" y="60515"/>
                </a:cubicBezTo>
                <a:cubicBezTo>
                  <a:pt x="138574" y="60382"/>
                  <a:pt x="138773" y="60415"/>
                  <a:pt x="138839" y="60283"/>
                </a:cubicBezTo>
                <a:cubicBezTo>
                  <a:pt x="138905" y="60150"/>
                  <a:pt x="138938" y="60051"/>
                  <a:pt x="138938" y="59952"/>
                </a:cubicBezTo>
                <a:cubicBezTo>
                  <a:pt x="138938" y="59786"/>
                  <a:pt x="138839" y="59720"/>
                  <a:pt x="138773" y="59621"/>
                </a:cubicBezTo>
                <a:cubicBezTo>
                  <a:pt x="138707" y="59521"/>
                  <a:pt x="138541" y="59521"/>
                  <a:pt x="138442" y="59455"/>
                </a:cubicBezTo>
                <a:cubicBezTo>
                  <a:pt x="138342" y="59389"/>
                  <a:pt x="138243" y="59290"/>
                  <a:pt x="138111" y="59224"/>
                </a:cubicBezTo>
                <a:cubicBezTo>
                  <a:pt x="138243" y="59091"/>
                  <a:pt x="138210" y="58959"/>
                  <a:pt x="138342" y="58892"/>
                </a:cubicBezTo>
                <a:cubicBezTo>
                  <a:pt x="138508" y="58826"/>
                  <a:pt x="138574" y="58859"/>
                  <a:pt x="138673" y="58793"/>
                </a:cubicBezTo>
                <a:cubicBezTo>
                  <a:pt x="138806" y="58760"/>
                  <a:pt x="138905" y="58727"/>
                  <a:pt x="139004" y="58727"/>
                </a:cubicBezTo>
                <a:cubicBezTo>
                  <a:pt x="138938" y="58628"/>
                  <a:pt x="139004" y="58462"/>
                  <a:pt x="138938" y="58396"/>
                </a:cubicBezTo>
                <a:cubicBezTo>
                  <a:pt x="138839" y="58330"/>
                  <a:pt x="138707" y="58363"/>
                  <a:pt x="138607" y="58330"/>
                </a:cubicBezTo>
                <a:cubicBezTo>
                  <a:pt x="138409" y="58197"/>
                  <a:pt x="138177" y="58098"/>
                  <a:pt x="137945" y="58065"/>
                </a:cubicBezTo>
                <a:cubicBezTo>
                  <a:pt x="137846" y="58065"/>
                  <a:pt x="137747" y="58164"/>
                  <a:pt x="137647" y="58164"/>
                </a:cubicBezTo>
                <a:cubicBezTo>
                  <a:pt x="137581" y="58148"/>
                  <a:pt x="137523" y="58139"/>
                  <a:pt x="137469" y="58139"/>
                </a:cubicBezTo>
                <a:cubicBezTo>
                  <a:pt x="137415" y="58139"/>
                  <a:pt x="137366" y="58148"/>
                  <a:pt x="137316" y="58164"/>
                </a:cubicBezTo>
                <a:cubicBezTo>
                  <a:pt x="137051" y="58197"/>
                  <a:pt x="136886" y="58363"/>
                  <a:pt x="136654" y="58396"/>
                </a:cubicBezTo>
                <a:lnTo>
                  <a:pt x="136323" y="58396"/>
                </a:lnTo>
                <a:cubicBezTo>
                  <a:pt x="136158" y="58379"/>
                  <a:pt x="135992" y="58371"/>
                  <a:pt x="135831" y="58371"/>
                </a:cubicBezTo>
                <a:cubicBezTo>
                  <a:pt x="135669" y="58371"/>
                  <a:pt x="135512" y="58379"/>
                  <a:pt x="135363" y="58396"/>
                </a:cubicBezTo>
                <a:cubicBezTo>
                  <a:pt x="135198" y="58429"/>
                  <a:pt x="135164" y="58595"/>
                  <a:pt x="135032" y="58628"/>
                </a:cubicBezTo>
                <a:cubicBezTo>
                  <a:pt x="134866" y="58694"/>
                  <a:pt x="134833" y="58793"/>
                  <a:pt x="134701" y="58892"/>
                </a:cubicBezTo>
                <a:cubicBezTo>
                  <a:pt x="134602" y="58793"/>
                  <a:pt x="134469" y="58727"/>
                  <a:pt x="134370" y="58628"/>
                </a:cubicBezTo>
                <a:cubicBezTo>
                  <a:pt x="134271" y="58561"/>
                  <a:pt x="134237" y="58396"/>
                  <a:pt x="134138" y="58330"/>
                </a:cubicBezTo>
                <a:cubicBezTo>
                  <a:pt x="133940" y="58164"/>
                  <a:pt x="133708" y="58065"/>
                  <a:pt x="133476" y="58065"/>
                </a:cubicBezTo>
                <a:close/>
                <a:moveTo>
                  <a:pt x="233385" y="97062"/>
                </a:moveTo>
                <a:cubicBezTo>
                  <a:pt x="233318" y="97062"/>
                  <a:pt x="233285" y="97128"/>
                  <a:pt x="233219" y="97128"/>
                </a:cubicBezTo>
                <a:cubicBezTo>
                  <a:pt x="233153" y="97128"/>
                  <a:pt x="233120" y="97095"/>
                  <a:pt x="233053" y="97095"/>
                </a:cubicBezTo>
                <a:lnTo>
                  <a:pt x="233053" y="97393"/>
                </a:lnTo>
                <a:cubicBezTo>
                  <a:pt x="233087" y="97459"/>
                  <a:pt x="233053" y="97525"/>
                  <a:pt x="233087" y="97558"/>
                </a:cubicBezTo>
                <a:cubicBezTo>
                  <a:pt x="233186" y="97591"/>
                  <a:pt x="233285" y="97624"/>
                  <a:pt x="233418" y="97624"/>
                </a:cubicBezTo>
                <a:cubicBezTo>
                  <a:pt x="233451" y="97658"/>
                  <a:pt x="233517" y="97691"/>
                  <a:pt x="233583" y="97724"/>
                </a:cubicBezTo>
                <a:cubicBezTo>
                  <a:pt x="233600" y="97740"/>
                  <a:pt x="233625" y="97740"/>
                  <a:pt x="233653" y="97740"/>
                </a:cubicBezTo>
                <a:cubicBezTo>
                  <a:pt x="233682" y="97740"/>
                  <a:pt x="233716" y="97740"/>
                  <a:pt x="233749" y="97757"/>
                </a:cubicBezTo>
                <a:cubicBezTo>
                  <a:pt x="233782" y="97790"/>
                  <a:pt x="233749" y="97889"/>
                  <a:pt x="233749" y="97922"/>
                </a:cubicBezTo>
                <a:cubicBezTo>
                  <a:pt x="233682" y="97956"/>
                  <a:pt x="233649" y="98022"/>
                  <a:pt x="233583" y="98022"/>
                </a:cubicBezTo>
                <a:lnTo>
                  <a:pt x="233219" y="98022"/>
                </a:lnTo>
                <a:cubicBezTo>
                  <a:pt x="233153" y="98005"/>
                  <a:pt x="233095" y="97997"/>
                  <a:pt x="233041" y="97997"/>
                </a:cubicBezTo>
                <a:cubicBezTo>
                  <a:pt x="232987" y="97997"/>
                  <a:pt x="232938" y="98005"/>
                  <a:pt x="232888" y="98022"/>
                </a:cubicBezTo>
                <a:cubicBezTo>
                  <a:pt x="232822" y="98022"/>
                  <a:pt x="232789" y="98055"/>
                  <a:pt x="232722" y="98088"/>
                </a:cubicBezTo>
                <a:cubicBezTo>
                  <a:pt x="232656" y="98088"/>
                  <a:pt x="232590" y="98187"/>
                  <a:pt x="232524" y="98253"/>
                </a:cubicBezTo>
                <a:cubicBezTo>
                  <a:pt x="232391" y="98353"/>
                  <a:pt x="232292" y="98419"/>
                  <a:pt x="232160" y="98551"/>
                </a:cubicBezTo>
                <a:lnTo>
                  <a:pt x="231961" y="98651"/>
                </a:lnTo>
                <a:cubicBezTo>
                  <a:pt x="231862" y="98684"/>
                  <a:pt x="231796" y="98717"/>
                  <a:pt x="231762" y="98783"/>
                </a:cubicBezTo>
                <a:cubicBezTo>
                  <a:pt x="231663" y="98849"/>
                  <a:pt x="231597" y="98882"/>
                  <a:pt x="231597" y="98982"/>
                </a:cubicBezTo>
                <a:lnTo>
                  <a:pt x="231597" y="99048"/>
                </a:lnTo>
                <a:cubicBezTo>
                  <a:pt x="231597" y="99114"/>
                  <a:pt x="231630" y="99180"/>
                  <a:pt x="231630" y="99213"/>
                </a:cubicBezTo>
                <a:cubicBezTo>
                  <a:pt x="231630" y="99346"/>
                  <a:pt x="231630" y="99445"/>
                  <a:pt x="231630" y="99545"/>
                </a:cubicBezTo>
                <a:cubicBezTo>
                  <a:pt x="231630" y="99611"/>
                  <a:pt x="231597" y="99644"/>
                  <a:pt x="231597" y="99710"/>
                </a:cubicBezTo>
                <a:cubicBezTo>
                  <a:pt x="231564" y="99776"/>
                  <a:pt x="231564" y="99842"/>
                  <a:pt x="231531" y="99909"/>
                </a:cubicBezTo>
                <a:cubicBezTo>
                  <a:pt x="231531" y="99975"/>
                  <a:pt x="231498" y="100041"/>
                  <a:pt x="231431" y="100074"/>
                </a:cubicBezTo>
                <a:cubicBezTo>
                  <a:pt x="231382" y="100091"/>
                  <a:pt x="231332" y="100099"/>
                  <a:pt x="231287" y="100099"/>
                </a:cubicBezTo>
                <a:cubicBezTo>
                  <a:pt x="231241" y="100099"/>
                  <a:pt x="231200" y="100091"/>
                  <a:pt x="231167" y="100074"/>
                </a:cubicBezTo>
                <a:cubicBezTo>
                  <a:pt x="231112" y="100082"/>
                  <a:pt x="231057" y="100086"/>
                  <a:pt x="231003" y="100086"/>
                </a:cubicBezTo>
                <a:cubicBezTo>
                  <a:pt x="230829" y="100086"/>
                  <a:pt x="230664" y="100043"/>
                  <a:pt x="230538" y="99942"/>
                </a:cubicBezTo>
                <a:cubicBezTo>
                  <a:pt x="230471" y="99909"/>
                  <a:pt x="230538" y="99809"/>
                  <a:pt x="230438" y="99776"/>
                </a:cubicBezTo>
                <a:lnTo>
                  <a:pt x="229875" y="99776"/>
                </a:lnTo>
                <a:cubicBezTo>
                  <a:pt x="229875" y="99677"/>
                  <a:pt x="229809" y="99545"/>
                  <a:pt x="229776" y="99412"/>
                </a:cubicBezTo>
                <a:lnTo>
                  <a:pt x="229478" y="99412"/>
                </a:lnTo>
                <a:cubicBezTo>
                  <a:pt x="229346" y="99412"/>
                  <a:pt x="229280" y="99511"/>
                  <a:pt x="229147" y="99511"/>
                </a:cubicBezTo>
                <a:lnTo>
                  <a:pt x="228816" y="99511"/>
                </a:lnTo>
                <a:cubicBezTo>
                  <a:pt x="228684" y="99545"/>
                  <a:pt x="228584" y="99578"/>
                  <a:pt x="228485" y="99677"/>
                </a:cubicBezTo>
                <a:cubicBezTo>
                  <a:pt x="228419" y="99710"/>
                  <a:pt x="228452" y="99776"/>
                  <a:pt x="228386" y="99842"/>
                </a:cubicBezTo>
                <a:cubicBezTo>
                  <a:pt x="228353" y="99909"/>
                  <a:pt x="228286" y="99942"/>
                  <a:pt x="228253" y="100008"/>
                </a:cubicBezTo>
                <a:cubicBezTo>
                  <a:pt x="228187" y="100041"/>
                  <a:pt x="228187" y="100140"/>
                  <a:pt x="228121" y="100174"/>
                </a:cubicBezTo>
                <a:cubicBezTo>
                  <a:pt x="228077" y="100174"/>
                  <a:pt x="227989" y="100144"/>
                  <a:pt x="227905" y="100144"/>
                </a:cubicBezTo>
                <a:cubicBezTo>
                  <a:pt x="227863" y="100144"/>
                  <a:pt x="227823" y="100151"/>
                  <a:pt x="227790" y="100174"/>
                </a:cubicBezTo>
                <a:cubicBezTo>
                  <a:pt x="227624" y="100207"/>
                  <a:pt x="227558" y="100405"/>
                  <a:pt x="227492" y="100604"/>
                </a:cubicBezTo>
                <a:lnTo>
                  <a:pt x="227459" y="100769"/>
                </a:lnTo>
                <a:cubicBezTo>
                  <a:pt x="227426" y="100869"/>
                  <a:pt x="227393" y="100968"/>
                  <a:pt x="227293" y="100968"/>
                </a:cubicBezTo>
                <a:cubicBezTo>
                  <a:pt x="227271" y="100979"/>
                  <a:pt x="227253" y="100983"/>
                  <a:pt x="227236" y="100983"/>
                </a:cubicBezTo>
                <a:cubicBezTo>
                  <a:pt x="227201" y="100983"/>
                  <a:pt x="227172" y="100968"/>
                  <a:pt x="227128" y="100968"/>
                </a:cubicBezTo>
                <a:lnTo>
                  <a:pt x="226830" y="100968"/>
                </a:lnTo>
                <a:lnTo>
                  <a:pt x="226830" y="101266"/>
                </a:lnTo>
                <a:cubicBezTo>
                  <a:pt x="226830" y="101299"/>
                  <a:pt x="226863" y="101365"/>
                  <a:pt x="226896" y="101431"/>
                </a:cubicBezTo>
                <a:cubicBezTo>
                  <a:pt x="226962" y="101498"/>
                  <a:pt x="226995" y="101498"/>
                  <a:pt x="227062" y="101531"/>
                </a:cubicBezTo>
                <a:cubicBezTo>
                  <a:pt x="227095" y="101597"/>
                  <a:pt x="227128" y="101663"/>
                  <a:pt x="227128" y="101729"/>
                </a:cubicBezTo>
                <a:lnTo>
                  <a:pt x="227128" y="102027"/>
                </a:lnTo>
                <a:lnTo>
                  <a:pt x="226466" y="102027"/>
                </a:lnTo>
                <a:lnTo>
                  <a:pt x="226466" y="101994"/>
                </a:lnTo>
                <a:cubicBezTo>
                  <a:pt x="226466" y="101862"/>
                  <a:pt x="226400" y="101796"/>
                  <a:pt x="226400" y="101663"/>
                </a:cubicBezTo>
                <a:lnTo>
                  <a:pt x="226400" y="101498"/>
                </a:lnTo>
                <a:lnTo>
                  <a:pt x="225969" y="101498"/>
                </a:lnTo>
                <a:cubicBezTo>
                  <a:pt x="225903" y="101498"/>
                  <a:pt x="225837" y="101531"/>
                  <a:pt x="225771" y="101531"/>
                </a:cubicBezTo>
                <a:cubicBezTo>
                  <a:pt x="225737" y="101564"/>
                  <a:pt x="225671" y="101597"/>
                  <a:pt x="225638" y="101630"/>
                </a:cubicBezTo>
                <a:cubicBezTo>
                  <a:pt x="225572" y="101663"/>
                  <a:pt x="225539" y="101729"/>
                  <a:pt x="225506" y="101796"/>
                </a:cubicBezTo>
                <a:cubicBezTo>
                  <a:pt x="225473" y="101895"/>
                  <a:pt x="225440" y="101994"/>
                  <a:pt x="225473" y="102127"/>
                </a:cubicBezTo>
                <a:cubicBezTo>
                  <a:pt x="225473" y="102292"/>
                  <a:pt x="225473" y="102458"/>
                  <a:pt x="225473" y="102623"/>
                </a:cubicBezTo>
                <a:cubicBezTo>
                  <a:pt x="225473" y="102689"/>
                  <a:pt x="225440" y="102756"/>
                  <a:pt x="225406" y="102789"/>
                </a:cubicBezTo>
                <a:cubicBezTo>
                  <a:pt x="225406" y="102855"/>
                  <a:pt x="225307" y="102888"/>
                  <a:pt x="225241" y="102954"/>
                </a:cubicBezTo>
                <a:cubicBezTo>
                  <a:pt x="225208" y="103020"/>
                  <a:pt x="225142" y="103087"/>
                  <a:pt x="225108" y="103186"/>
                </a:cubicBezTo>
                <a:cubicBezTo>
                  <a:pt x="225075" y="103219"/>
                  <a:pt x="225009" y="103285"/>
                  <a:pt x="224976" y="103318"/>
                </a:cubicBezTo>
                <a:cubicBezTo>
                  <a:pt x="224943" y="103385"/>
                  <a:pt x="224976" y="103451"/>
                  <a:pt x="224943" y="103484"/>
                </a:cubicBezTo>
                <a:cubicBezTo>
                  <a:pt x="224877" y="103550"/>
                  <a:pt x="224811" y="103550"/>
                  <a:pt x="224777" y="103583"/>
                </a:cubicBezTo>
                <a:cubicBezTo>
                  <a:pt x="224645" y="103683"/>
                  <a:pt x="224579" y="103782"/>
                  <a:pt x="224479" y="103914"/>
                </a:cubicBezTo>
                <a:cubicBezTo>
                  <a:pt x="224446" y="103947"/>
                  <a:pt x="224446" y="104014"/>
                  <a:pt x="224413" y="104080"/>
                </a:cubicBezTo>
                <a:cubicBezTo>
                  <a:pt x="224347" y="104113"/>
                  <a:pt x="224281" y="104113"/>
                  <a:pt x="224248" y="104146"/>
                </a:cubicBezTo>
                <a:cubicBezTo>
                  <a:pt x="224182" y="104179"/>
                  <a:pt x="224148" y="104212"/>
                  <a:pt x="224082" y="104212"/>
                </a:cubicBezTo>
                <a:cubicBezTo>
                  <a:pt x="224016" y="104212"/>
                  <a:pt x="223983" y="104312"/>
                  <a:pt x="223917" y="104312"/>
                </a:cubicBezTo>
                <a:lnTo>
                  <a:pt x="223751" y="104312"/>
                </a:lnTo>
                <a:cubicBezTo>
                  <a:pt x="223685" y="104345"/>
                  <a:pt x="223619" y="104345"/>
                  <a:pt x="223553" y="104345"/>
                </a:cubicBezTo>
                <a:cubicBezTo>
                  <a:pt x="223453" y="104356"/>
                  <a:pt x="223369" y="104359"/>
                  <a:pt x="223290" y="104359"/>
                </a:cubicBezTo>
                <a:cubicBezTo>
                  <a:pt x="223133" y="104359"/>
                  <a:pt x="223001" y="104345"/>
                  <a:pt x="222824" y="104345"/>
                </a:cubicBezTo>
                <a:cubicBezTo>
                  <a:pt x="222758" y="104345"/>
                  <a:pt x="222692" y="104378"/>
                  <a:pt x="222626" y="104378"/>
                </a:cubicBezTo>
                <a:cubicBezTo>
                  <a:pt x="222460" y="104411"/>
                  <a:pt x="222328" y="104477"/>
                  <a:pt x="222195" y="104543"/>
                </a:cubicBezTo>
                <a:cubicBezTo>
                  <a:pt x="222129" y="104609"/>
                  <a:pt x="222063" y="104676"/>
                  <a:pt x="221997" y="104676"/>
                </a:cubicBezTo>
                <a:cubicBezTo>
                  <a:pt x="221955" y="104683"/>
                  <a:pt x="221917" y="104685"/>
                  <a:pt x="221882" y="104685"/>
                </a:cubicBezTo>
                <a:cubicBezTo>
                  <a:pt x="221787" y="104685"/>
                  <a:pt x="221710" y="104666"/>
                  <a:pt x="221615" y="104666"/>
                </a:cubicBezTo>
                <a:cubicBezTo>
                  <a:pt x="221580" y="104666"/>
                  <a:pt x="221542" y="104669"/>
                  <a:pt x="221500" y="104676"/>
                </a:cubicBezTo>
                <a:cubicBezTo>
                  <a:pt x="221401" y="104709"/>
                  <a:pt x="221368" y="104775"/>
                  <a:pt x="221301" y="104841"/>
                </a:cubicBezTo>
                <a:cubicBezTo>
                  <a:pt x="221169" y="104907"/>
                  <a:pt x="221037" y="104974"/>
                  <a:pt x="220904" y="105040"/>
                </a:cubicBezTo>
                <a:cubicBezTo>
                  <a:pt x="220673" y="105106"/>
                  <a:pt x="220540" y="105205"/>
                  <a:pt x="220375" y="105272"/>
                </a:cubicBezTo>
                <a:cubicBezTo>
                  <a:pt x="220275" y="105305"/>
                  <a:pt x="220209" y="105338"/>
                  <a:pt x="220143" y="105371"/>
                </a:cubicBezTo>
                <a:cubicBezTo>
                  <a:pt x="220044" y="105437"/>
                  <a:pt x="219977" y="105570"/>
                  <a:pt x="219944" y="105702"/>
                </a:cubicBezTo>
                <a:lnTo>
                  <a:pt x="219944" y="106033"/>
                </a:lnTo>
                <a:cubicBezTo>
                  <a:pt x="219944" y="106132"/>
                  <a:pt x="219878" y="106132"/>
                  <a:pt x="219878" y="106165"/>
                </a:cubicBezTo>
                <a:lnTo>
                  <a:pt x="219712" y="106165"/>
                </a:lnTo>
                <a:cubicBezTo>
                  <a:pt x="219679" y="106165"/>
                  <a:pt x="219613" y="106099"/>
                  <a:pt x="219547" y="106099"/>
                </a:cubicBezTo>
                <a:cubicBezTo>
                  <a:pt x="219481" y="106099"/>
                  <a:pt x="219448" y="106066"/>
                  <a:pt x="219381" y="106066"/>
                </a:cubicBezTo>
                <a:cubicBezTo>
                  <a:pt x="219348" y="106066"/>
                  <a:pt x="219249" y="106066"/>
                  <a:pt x="219216" y="106033"/>
                </a:cubicBezTo>
                <a:cubicBezTo>
                  <a:pt x="219183" y="105967"/>
                  <a:pt x="219249" y="105901"/>
                  <a:pt x="219216" y="105867"/>
                </a:cubicBezTo>
                <a:cubicBezTo>
                  <a:pt x="219216" y="105801"/>
                  <a:pt x="219117" y="105768"/>
                  <a:pt x="219117" y="105702"/>
                </a:cubicBezTo>
                <a:cubicBezTo>
                  <a:pt x="219084" y="105801"/>
                  <a:pt x="219017" y="105901"/>
                  <a:pt x="218984" y="106033"/>
                </a:cubicBezTo>
                <a:cubicBezTo>
                  <a:pt x="218951" y="106066"/>
                  <a:pt x="218852" y="106033"/>
                  <a:pt x="218819" y="106099"/>
                </a:cubicBezTo>
                <a:cubicBezTo>
                  <a:pt x="218786" y="106165"/>
                  <a:pt x="218819" y="106198"/>
                  <a:pt x="218819" y="106265"/>
                </a:cubicBezTo>
                <a:lnTo>
                  <a:pt x="218819" y="106430"/>
                </a:lnTo>
                <a:cubicBezTo>
                  <a:pt x="218819" y="106496"/>
                  <a:pt x="218852" y="106530"/>
                  <a:pt x="218852" y="106596"/>
                </a:cubicBezTo>
                <a:cubicBezTo>
                  <a:pt x="218852" y="106695"/>
                  <a:pt x="218852" y="106827"/>
                  <a:pt x="218852" y="106960"/>
                </a:cubicBezTo>
                <a:lnTo>
                  <a:pt x="218852" y="107125"/>
                </a:lnTo>
                <a:cubicBezTo>
                  <a:pt x="218852" y="107192"/>
                  <a:pt x="218752" y="107225"/>
                  <a:pt x="218719" y="107291"/>
                </a:cubicBezTo>
                <a:cubicBezTo>
                  <a:pt x="218686" y="107324"/>
                  <a:pt x="218587" y="107357"/>
                  <a:pt x="218587" y="107456"/>
                </a:cubicBezTo>
                <a:cubicBezTo>
                  <a:pt x="218554" y="107490"/>
                  <a:pt x="218554" y="107556"/>
                  <a:pt x="218587" y="107622"/>
                </a:cubicBezTo>
                <a:cubicBezTo>
                  <a:pt x="218554" y="107721"/>
                  <a:pt x="218587" y="107821"/>
                  <a:pt x="218620" y="107920"/>
                </a:cubicBezTo>
                <a:cubicBezTo>
                  <a:pt x="218653" y="108019"/>
                  <a:pt x="218686" y="108019"/>
                  <a:pt x="218719" y="108085"/>
                </a:cubicBezTo>
                <a:cubicBezTo>
                  <a:pt x="218786" y="108152"/>
                  <a:pt x="218852" y="108152"/>
                  <a:pt x="218885" y="108218"/>
                </a:cubicBezTo>
                <a:cubicBezTo>
                  <a:pt x="218951" y="108317"/>
                  <a:pt x="218984" y="108450"/>
                  <a:pt x="219017" y="108549"/>
                </a:cubicBezTo>
                <a:cubicBezTo>
                  <a:pt x="219117" y="108714"/>
                  <a:pt x="219216" y="108880"/>
                  <a:pt x="219348" y="109045"/>
                </a:cubicBezTo>
                <a:lnTo>
                  <a:pt x="219315" y="109178"/>
                </a:lnTo>
                <a:cubicBezTo>
                  <a:pt x="219249" y="109178"/>
                  <a:pt x="219216" y="109079"/>
                  <a:pt x="219150" y="109079"/>
                </a:cubicBezTo>
                <a:cubicBezTo>
                  <a:pt x="219117" y="109068"/>
                  <a:pt x="219091" y="109064"/>
                  <a:pt x="219069" y="109064"/>
                </a:cubicBezTo>
                <a:cubicBezTo>
                  <a:pt x="219025" y="109064"/>
                  <a:pt x="218995" y="109079"/>
                  <a:pt x="218951" y="109079"/>
                </a:cubicBezTo>
                <a:cubicBezTo>
                  <a:pt x="218885" y="109079"/>
                  <a:pt x="218852" y="108946"/>
                  <a:pt x="218786" y="108946"/>
                </a:cubicBezTo>
                <a:cubicBezTo>
                  <a:pt x="218719" y="108946"/>
                  <a:pt x="218653" y="108913"/>
                  <a:pt x="218620" y="108913"/>
                </a:cubicBezTo>
                <a:cubicBezTo>
                  <a:pt x="218554" y="108913"/>
                  <a:pt x="218521" y="108979"/>
                  <a:pt x="218455" y="108979"/>
                </a:cubicBezTo>
                <a:lnTo>
                  <a:pt x="218455" y="109310"/>
                </a:lnTo>
                <a:cubicBezTo>
                  <a:pt x="218455" y="109376"/>
                  <a:pt x="218521" y="109410"/>
                  <a:pt x="218587" y="109476"/>
                </a:cubicBezTo>
                <a:cubicBezTo>
                  <a:pt x="218620" y="109542"/>
                  <a:pt x="218752" y="109674"/>
                  <a:pt x="218852" y="109807"/>
                </a:cubicBezTo>
                <a:cubicBezTo>
                  <a:pt x="218885" y="109873"/>
                  <a:pt x="218918" y="109906"/>
                  <a:pt x="218984" y="109972"/>
                </a:cubicBezTo>
                <a:cubicBezTo>
                  <a:pt x="219017" y="110005"/>
                  <a:pt x="219084" y="110039"/>
                  <a:pt x="219150" y="110072"/>
                </a:cubicBezTo>
                <a:cubicBezTo>
                  <a:pt x="219216" y="110138"/>
                  <a:pt x="219249" y="110171"/>
                  <a:pt x="219315" y="110237"/>
                </a:cubicBezTo>
                <a:cubicBezTo>
                  <a:pt x="219348" y="110337"/>
                  <a:pt x="219381" y="110337"/>
                  <a:pt x="219381" y="110403"/>
                </a:cubicBezTo>
                <a:lnTo>
                  <a:pt x="219381" y="110767"/>
                </a:lnTo>
                <a:cubicBezTo>
                  <a:pt x="219415" y="110899"/>
                  <a:pt x="219448" y="111032"/>
                  <a:pt x="219514" y="111131"/>
                </a:cubicBezTo>
                <a:cubicBezTo>
                  <a:pt x="219547" y="111230"/>
                  <a:pt x="219613" y="111263"/>
                  <a:pt x="219646" y="111363"/>
                </a:cubicBezTo>
                <a:cubicBezTo>
                  <a:pt x="219679" y="111495"/>
                  <a:pt x="219746" y="111628"/>
                  <a:pt x="219746" y="111760"/>
                </a:cubicBezTo>
                <a:cubicBezTo>
                  <a:pt x="219746" y="111826"/>
                  <a:pt x="219779" y="111892"/>
                  <a:pt x="219779" y="111959"/>
                </a:cubicBezTo>
                <a:cubicBezTo>
                  <a:pt x="219812" y="112058"/>
                  <a:pt x="219779" y="112091"/>
                  <a:pt x="219779" y="112157"/>
                </a:cubicBezTo>
                <a:cubicBezTo>
                  <a:pt x="219812" y="112290"/>
                  <a:pt x="219878" y="112422"/>
                  <a:pt x="219944" y="112521"/>
                </a:cubicBezTo>
                <a:cubicBezTo>
                  <a:pt x="219977" y="112588"/>
                  <a:pt x="220044" y="112621"/>
                  <a:pt x="220077" y="112687"/>
                </a:cubicBezTo>
                <a:cubicBezTo>
                  <a:pt x="220176" y="112819"/>
                  <a:pt x="220242" y="112985"/>
                  <a:pt x="220308" y="113117"/>
                </a:cubicBezTo>
                <a:cubicBezTo>
                  <a:pt x="220341" y="113183"/>
                  <a:pt x="220408" y="113217"/>
                  <a:pt x="220408" y="113283"/>
                </a:cubicBezTo>
                <a:cubicBezTo>
                  <a:pt x="220408" y="113316"/>
                  <a:pt x="220441" y="113382"/>
                  <a:pt x="220441" y="113448"/>
                </a:cubicBezTo>
                <a:cubicBezTo>
                  <a:pt x="220474" y="113647"/>
                  <a:pt x="220408" y="113779"/>
                  <a:pt x="220441" y="113978"/>
                </a:cubicBezTo>
                <a:cubicBezTo>
                  <a:pt x="220474" y="114077"/>
                  <a:pt x="220507" y="114210"/>
                  <a:pt x="220573" y="114342"/>
                </a:cubicBezTo>
                <a:cubicBezTo>
                  <a:pt x="220573" y="114408"/>
                  <a:pt x="220639" y="114441"/>
                  <a:pt x="220639" y="114508"/>
                </a:cubicBezTo>
                <a:cubicBezTo>
                  <a:pt x="220673" y="114574"/>
                  <a:pt x="220673" y="114640"/>
                  <a:pt x="220673" y="114706"/>
                </a:cubicBezTo>
                <a:lnTo>
                  <a:pt x="220673" y="115401"/>
                </a:lnTo>
                <a:cubicBezTo>
                  <a:pt x="220623" y="115385"/>
                  <a:pt x="220573" y="115377"/>
                  <a:pt x="220524" y="115377"/>
                </a:cubicBezTo>
                <a:cubicBezTo>
                  <a:pt x="220474" y="115377"/>
                  <a:pt x="220424" y="115385"/>
                  <a:pt x="220375" y="115401"/>
                </a:cubicBezTo>
                <a:cubicBezTo>
                  <a:pt x="220242" y="115435"/>
                  <a:pt x="220143" y="115534"/>
                  <a:pt x="220044" y="115600"/>
                </a:cubicBezTo>
                <a:cubicBezTo>
                  <a:pt x="219911" y="115666"/>
                  <a:pt x="219911" y="115666"/>
                  <a:pt x="219878" y="115699"/>
                </a:cubicBezTo>
                <a:cubicBezTo>
                  <a:pt x="219812" y="115733"/>
                  <a:pt x="219746" y="115799"/>
                  <a:pt x="219712" y="115898"/>
                </a:cubicBezTo>
                <a:lnTo>
                  <a:pt x="219746" y="116064"/>
                </a:lnTo>
                <a:cubicBezTo>
                  <a:pt x="219825" y="116064"/>
                  <a:pt x="219899" y="116058"/>
                  <a:pt x="219968" y="116058"/>
                </a:cubicBezTo>
                <a:cubicBezTo>
                  <a:pt x="220071" y="116058"/>
                  <a:pt x="220163" y="116070"/>
                  <a:pt x="220242" y="116130"/>
                </a:cubicBezTo>
                <a:cubicBezTo>
                  <a:pt x="220375" y="116229"/>
                  <a:pt x="220341" y="116361"/>
                  <a:pt x="220441" y="116461"/>
                </a:cubicBezTo>
                <a:cubicBezTo>
                  <a:pt x="220507" y="116494"/>
                  <a:pt x="220540" y="116527"/>
                  <a:pt x="220606" y="116527"/>
                </a:cubicBezTo>
                <a:lnTo>
                  <a:pt x="220772" y="116626"/>
                </a:lnTo>
                <a:cubicBezTo>
                  <a:pt x="220904" y="116693"/>
                  <a:pt x="220970" y="116726"/>
                  <a:pt x="221103" y="116792"/>
                </a:cubicBezTo>
                <a:cubicBezTo>
                  <a:pt x="221136" y="116792"/>
                  <a:pt x="221202" y="116792"/>
                  <a:pt x="221268" y="116825"/>
                </a:cubicBezTo>
                <a:cubicBezTo>
                  <a:pt x="221368" y="116891"/>
                  <a:pt x="221467" y="116924"/>
                  <a:pt x="221599" y="116990"/>
                </a:cubicBezTo>
                <a:lnTo>
                  <a:pt x="222096" y="116990"/>
                </a:lnTo>
                <a:cubicBezTo>
                  <a:pt x="222195" y="116990"/>
                  <a:pt x="222328" y="116924"/>
                  <a:pt x="222427" y="116891"/>
                </a:cubicBezTo>
                <a:cubicBezTo>
                  <a:pt x="222460" y="116908"/>
                  <a:pt x="222493" y="116916"/>
                  <a:pt x="222522" y="116916"/>
                </a:cubicBezTo>
                <a:cubicBezTo>
                  <a:pt x="222551" y="116916"/>
                  <a:pt x="222576" y="116908"/>
                  <a:pt x="222593" y="116891"/>
                </a:cubicBezTo>
                <a:cubicBezTo>
                  <a:pt x="222692" y="116891"/>
                  <a:pt x="222725" y="116792"/>
                  <a:pt x="222791" y="116759"/>
                </a:cubicBezTo>
                <a:cubicBezTo>
                  <a:pt x="222890" y="116693"/>
                  <a:pt x="222924" y="116726"/>
                  <a:pt x="222957" y="116659"/>
                </a:cubicBezTo>
                <a:cubicBezTo>
                  <a:pt x="222990" y="116593"/>
                  <a:pt x="223056" y="116560"/>
                  <a:pt x="223089" y="116494"/>
                </a:cubicBezTo>
                <a:cubicBezTo>
                  <a:pt x="223122" y="116428"/>
                  <a:pt x="223089" y="116395"/>
                  <a:pt x="223122" y="116328"/>
                </a:cubicBezTo>
                <a:cubicBezTo>
                  <a:pt x="223155" y="116295"/>
                  <a:pt x="223255" y="116262"/>
                  <a:pt x="223288" y="116229"/>
                </a:cubicBezTo>
                <a:cubicBezTo>
                  <a:pt x="223354" y="116163"/>
                  <a:pt x="223354" y="116097"/>
                  <a:pt x="223420" y="116064"/>
                </a:cubicBezTo>
                <a:cubicBezTo>
                  <a:pt x="223519" y="116030"/>
                  <a:pt x="223619" y="115997"/>
                  <a:pt x="223751" y="115997"/>
                </a:cubicBezTo>
                <a:cubicBezTo>
                  <a:pt x="223851" y="115997"/>
                  <a:pt x="223950" y="115997"/>
                  <a:pt x="224049" y="115964"/>
                </a:cubicBezTo>
                <a:cubicBezTo>
                  <a:pt x="224148" y="115931"/>
                  <a:pt x="224148" y="115832"/>
                  <a:pt x="224215" y="115799"/>
                </a:cubicBezTo>
                <a:cubicBezTo>
                  <a:pt x="224347" y="115766"/>
                  <a:pt x="224446" y="115766"/>
                  <a:pt x="224546" y="115766"/>
                </a:cubicBezTo>
                <a:cubicBezTo>
                  <a:pt x="224811" y="115766"/>
                  <a:pt x="225042" y="115799"/>
                  <a:pt x="225274" y="115898"/>
                </a:cubicBezTo>
                <a:cubicBezTo>
                  <a:pt x="225440" y="115931"/>
                  <a:pt x="225506" y="115997"/>
                  <a:pt x="225638" y="116064"/>
                </a:cubicBezTo>
                <a:cubicBezTo>
                  <a:pt x="225704" y="116064"/>
                  <a:pt x="225771" y="116097"/>
                  <a:pt x="225837" y="116097"/>
                </a:cubicBezTo>
                <a:cubicBezTo>
                  <a:pt x="225969" y="116097"/>
                  <a:pt x="226035" y="116130"/>
                  <a:pt x="226135" y="116130"/>
                </a:cubicBezTo>
                <a:cubicBezTo>
                  <a:pt x="226234" y="116130"/>
                  <a:pt x="226300" y="116130"/>
                  <a:pt x="226400" y="116097"/>
                </a:cubicBezTo>
                <a:cubicBezTo>
                  <a:pt x="226466" y="116064"/>
                  <a:pt x="226499" y="115997"/>
                  <a:pt x="226532" y="115931"/>
                </a:cubicBezTo>
                <a:cubicBezTo>
                  <a:pt x="226598" y="115865"/>
                  <a:pt x="226664" y="115832"/>
                  <a:pt x="226697" y="115766"/>
                </a:cubicBezTo>
                <a:cubicBezTo>
                  <a:pt x="226797" y="115666"/>
                  <a:pt x="226830" y="115567"/>
                  <a:pt x="226896" y="115435"/>
                </a:cubicBezTo>
                <a:cubicBezTo>
                  <a:pt x="226962" y="115368"/>
                  <a:pt x="227029" y="115302"/>
                  <a:pt x="227128" y="115236"/>
                </a:cubicBezTo>
                <a:cubicBezTo>
                  <a:pt x="227326" y="114971"/>
                  <a:pt x="227591" y="114772"/>
                  <a:pt x="227889" y="114640"/>
                </a:cubicBezTo>
                <a:cubicBezTo>
                  <a:pt x="227955" y="114640"/>
                  <a:pt x="228022" y="114640"/>
                  <a:pt x="228055" y="114607"/>
                </a:cubicBezTo>
                <a:cubicBezTo>
                  <a:pt x="228121" y="114607"/>
                  <a:pt x="228154" y="114541"/>
                  <a:pt x="228220" y="114541"/>
                </a:cubicBezTo>
                <a:cubicBezTo>
                  <a:pt x="228286" y="114508"/>
                  <a:pt x="228320" y="114475"/>
                  <a:pt x="228386" y="114441"/>
                </a:cubicBezTo>
                <a:lnTo>
                  <a:pt x="228717" y="114441"/>
                </a:lnTo>
                <a:cubicBezTo>
                  <a:pt x="228783" y="114441"/>
                  <a:pt x="228816" y="114508"/>
                  <a:pt x="228882" y="114541"/>
                </a:cubicBezTo>
                <a:cubicBezTo>
                  <a:pt x="228915" y="114541"/>
                  <a:pt x="228982" y="114640"/>
                  <a:pt x="229048" y="114640"/>
                </a:cubicBezTo>
                <a:cubicBezTo>
                  <a:pt x="229098" y="114657"/>
                  <a:pt x="229147" y="114665"/>
                  <a:pt x="229201" y="114665"/>
                </a:cubicBezTo>
                <a:cubicBezTo>
                  <a:pt x="229255" y="114665"/>
                  <a:pt x="229313" y="114657"/>
                  <a:pt x="229379" y="114640"/>
                </a:cubicBezTo>
                <a:cubicBezTo>
                  <a:pt x="229429" y="114657"/>
                  <a:pt x="229478" y="114665"/>
                  <a:pt x="229528" y="114665"/>
                </a:cubicBezTo>
                <a:cubicBezTo>
                  <a:pt x="229578" y="114665"/>
                  <a:pt x="229627" y="114657"/>
                  <a:pt x="229677" y="114640"/>
                </a:cubicBezTo>
                <a:cubicBezTo>
                  <a:pt x="229743" y="114640"/>
                  <a:pt x="229776" y="114574"/>
                  <a:pt x="229842" y="114541"/>
                </a:cubicBezTo>
                <a:cubicBezTo>
                  <a:pt x="230008" y="114441"/>
                  <a:pt x="230074" y="114309"/>
                  <a:pt x="230207" y="114210"/>
                </a:cubicBezTo>
                <a:cubicBezTo>
                  <a:pt x="230273" y="114144"/>
                  <a:pt x="230372" y="114144"/>
                  <a:pt x="230405" y="114077"/>
                </a:cubicBezTo>
                <a:cubicBezTo>
                  <a:pt x="230471" y="114044"/>
                  <a:pt x="230504" y="113978"/>
                  <a:pt x="230538" y="113912"/>
                </a:cubicBezTo>
                <a:cubicBezTo>
                  <a:pt x="230604" y="113879"/>
                  <a:pt x="230604" y="113779"/>
                  <a:pt x="230670" y="113746"/>
                </a:cubicBezTo>
                <a:lnTo>
                  <a:pt x="230835" y="113746"/>
                </a:lnTo>
                <a:cubicBezTo>
                  <a:pt x="230968" y="113713"/>
                  <a:pt x="231100" y="113680"/>
                  <a:pt x="231233" y="113680"/>
                </a:cubicBezTo>
                <a:cubicBezTo>
                  <a:pt x="231365" y="113680"/>
                  <a:pt x="231431" y="113713"/>
                  <a:pt x="231531" y="113713"/>
                </a:cubicBezTo>
                <a:cubicBezTo>
                  <a:pt x="231685" y="113713"/>
                  <a:pt x="231796" y="113698"/>
                  <a:pt x="231921" y="113698"/>
                </a:cubicBezTo>
                <a:cubicBezTo>
                  <a:pt x="231983" y="113698"/>
                  <a:pt x="232049" y="113702"/>
                  <a:pt x="232127" y="113713"/>
                </a:cubicBezTo>
                <a:cubicBezTo>
                  <a:pt x="232226" y="113746"/>
                  <a:pt x="232325" y="113779"/>
                  <a:pt x="232425" y="113846"/>
                </a:cubicBezTo>
                <a:lnTo>
                  <a:pt x="232590" y="113912"/>
                </a:lnTo>
                <a:cubicBezTo>
                  <a:pt x="232656" y="113945"/>
                  <a:pt x="232689" y="114011"/>
                  <a:pt x="232756" y="114044"/>
                </a:cubicBezTo>
                <a:cubicBezTo>
                  <a:pt x="232822" y="114077"/>
                  <a:pt x="232921" y="114210"/>
                  <a:pt x="233053" y="114210"/>
                </a:cubicBezTo>
                <a:cubicBezTo>
                  <a:pt x="233153" y="114210"/>
                  <a:pt x="233186" y="114144"/>
                  <a:pt x="233285" y="114144"/>
                </a:cubicBezTo>
                <a:cubicBezTo>
                  <a:pt x="233385" y="114144"/>
                  <a:pt x="233385" y="114177"/>
                  <a:pt x="233451" y="114177"/>
                </a:cubicBezTo>
                <a:lnTo>
                  <a:pt x="234311" y="114177"/>
                </a:lnTo>
                <a:cubicBezTo>
                  <a:pt x="234378" y="114177"/>
                  <a:pt x="234411" y="114210"/>
                  <a:pt x="234477" y="114243"/>
                </a:cubicBezTo>
                <a:cubicBezTo>
                  <a:pt x="234543" y="114276"/>
                  <a:pt x="234543" y="114375"/>
                  <a:pt x="234609" y="114408"/>
                </a:cubicBezTo>
                <a:cubicBezTo>
                  <a:pt x="234642" y="114475"/>
                  <a:pt x="234742" y="114508"/>
                  <a:pt x="234742" y="114607"/>
                </a:cubicBezTo>
                <a:cubicBezTo>
                  <a:pt x="234775" y="114673"/>
                  <a:pt x="234808" y="114706"/>
                  <a:pt x="234808" y="114772"/>
                </a:cubicBezTo>
                <a:lnTo>
                  <a:pt x="234808" y="115269"/>
                </a:lnTo>
                <a:cubicBezTo>
                  <a:pt x="234885" y="115269"/>
                  <a:pt x="234955" y="115265"/>
                  <a:pt x="235021" y="115265"/>
                </a:cubicBezTo>
                <a:cubicBezTo>
                  <a:pt x="235154" y="115265"/>
                  <a:pt x="235271" y="115280"/>
                  <a:pt x="235404" y="115368"/>
                </a:cubicBezTo>
                <a:cubicBezTo>
                  <a:pt x="235470" y="115435"/>
                  <a:pt x="235503" y="115501"/>
                  <a:pt x="235536" y="115534"/>
                </a:cubicBezTo>
                <a:cubicBezTo>
                  <a:pt x="235603" y="115666"/>
                  <a:pt x="235603" y="115766"/>
                  <a:pt x="235603" y="115865"/>
                </a:cubicBezTo>
                <a:cubicBezTo>
                  <a:pt x="235603" y="116064"/>
                  <a:pt x="235636" y="116229"/>
                  <a:pt x="235636" y="116395"/>
                </a:cubicBezTo>
                <a:cubicBezTo>
                  <a:pt x="235669" y="116461"/>
                  <a:pt x="235669" y="116527"/>
                  <a:pt x="235702" y="116560"/>
                </a:cubicBezTo>
                <a:cubicBezTo>
                  <a:pt x="235702" y="116626"/>
                  <a:pt x="235768" y="116693"/>
                  <a:pt x="235801" y="116726"/>
                </a:cubicBezTo>
                <a:cubicBezTo>
                  <a:pt x="235823" y="116737"/>
                  <a:pt x="235842" y="116740"/>
                  <a:pt x="235859" y="116740"/>
                </a:cubicBezTo>
                <a:cubicBezTo>
                  <a:pt x="235893" y="116740"/>
                  <a:pt x="235923" y="116726"/>
                  <a:pt x="235967" y="116726"/>
                </a:cubicBezTo>
                <a:cubicBezTo>
                  <a:pt x="236198" y="116726"/>
                  <a:pt x="236364" y="116626"/>
                  <a:pt x="236463" y="116428"/>
                </a:cubicBezTo>
                <a:cubicBezTo>
                  <a:pt x="236496" y="116395"/>
                  <a:pt x="236463" y="116328"/>
                  <a:pt x="236496" y="116295"/>
                </a:cubicBezTo>
                <a:cubicBezTo>
                  <a:pt x="236563" y="116163"/>
                  <a:pt x="236728" y="116163"/>
                  <a:pt x="236827" y="116030"/>
                </a:cubicBezTo>
                <a:cubicBezTo>
                  <a:pt x="236860" y="115997"/>
                  <a:pt x="236860" y="115931"/>
                  <a:pt x="236927" y="115865"/>
                </a:cubicBezTo>
                <a:cubicBezTo>
                  <a:pt x="236960" y="115832"/>
                  <a:pt x="237026" y="115799"/>
                  <a:pt x="237059" y="115766"/>
                </a:cubicBezTo>
                <a:cubicBezTo>
                  <a:pt x="237125" y="115699"/>
                  <a:pt x="237158" y="115633"/>
                  <a:pt x="237192" y="115600"/>
                </a:cubicBezTo>
                <a:cubicBezTo>
                  <a:pt x="237258" y="115501"/>
                  <a:pt x="237291" y="115368"/>
                  <a:pt x="237324" y="115269"/>
                </a:cubicBezTo>
                <a:cubicBezTo>
                  <a:pt x="237324" y="115203"/>
                  <a:pt x="237390" y="115170"/>
                  <a:pt x="237390" y="115104"/>
                </a:cubicBezTo>
                <a:cubicBezTo>
                  <a:pt x="237523" y="115137"/>
                  <a:pt x="237622" y="115137"/>
                  <a:pt x="237721" y="115236"/>
                </a:cubicBezTo>
                <a:cubicBezTo>
                  <a:pt x="237820" y="115302"/>
                  <a:pt x="237854" y="115302"/>
                  <a:pt x="237854" y="115368"/>
                </a:cubicBezTo>
                <a:cubicBezTo>
                  <a:pt x="237854" y="115534"/>
                  <a:pt x="237721" y="115600"/>
                  <a:pt x="237589" y="115699"/>
                </a:cubicBezTo>
                <a:cubicBezTo>
                  <a:pt x="237489" y="115865"/>
                  <a:pt x="237423" y="116064"/>
                  <a:pt x="237456" y="116262"/>
                </a:cubicBezTo>
                <a:cubicBezTo>
                  <a:pt x="237456" y="116361"/>
                  <a:pt x="237456" y="116461"/>
                  <a:pt x="237489" y="116560"/>
                </a:cubicBezTo>
                <a:cubicBezTo>
                  <a:pt x="237506" y="116544"/>
                  <a:pt x="237539" y="116544"/>
                  <a:pt x="237572" y="116544"/>
                </a:cubicBezTo>
                <a:cubicBezTo>
                  <a:pt x="237605" y="116544"/>
                  <a:pt x="237638" y="116544"/>
                  <a:pt x="237655" y="116527"/>
                </a:cubicBezTo>
                <a:cubicBezTo>
                  <a:pt x="237688" y="116494"/>
                  <a:pt x="237655" y="116395"/>
                  <a:pt x="237688" y="116361"/>
                </a:cubicBezTo>
                <a:cubicBezTo>
                  <a:pt x="237721" y="116361"/>
                  <a:pt x="237754" y="116229"/>
                  <a:pt x="237854" y="116229"/>
                </a:cubicBezTo>
                <a:cubicBezTo>
                  <a:pt x="237920" y="116229"/>
                  <a:pt x="237953" y="116328"/>
                  <a:pt x="238019" y="116328"/>
                </a:cubicBezTo>
                <a:lnTo>
                  <a:pt x="238185" y="116328"/>
                </a:lnTo>
                <a:lnTo>
                  <a:pt x="238185" y="116792"/>
                </a:lnTo>
                <a:cubicBezTo>
                  <a:pt x="238185" y="116891"/>
                  <a:pt x="238085" y="116924"/>
                  <a:pt x="238085" y="117024"/>
                </a:cubicBezTo>
                <a:lnTo>
                  <a:pt x="238085" y="117189"/>
                </a:lnTo>
                <a:cubicBezTo>
                  <a:pt x="238052" y="117322"/>
                  <a:pt x="238019" y="117487"/>
                  <a:pt x="238019" y="117653"/>
                </a:cubicBezTo>
                <a:lnTo>
                  <a:pt x="238185" y="117653"/>
                </a:lnTo>
                <a:cubicBezTo>
                  <a:pt x="238218" y="117653"/>
                  <a:pt x="238284" y="117553"/>
                  <a:pt x="238350" y="117487"/>
                </a:cubicBezTo>
                <a:cubicBezTo>
                  <a:pt x="238383" y="117454"/>
                  <a:pt x="238416" y="117288"/>
                  <a:pt x="238549" y="117288"/>
                </a:cubicBezTo>
                <a:cubicBezTo>
                  <a:pt x="238648" y="117288"/>
                  <a:pt x="238747" y="117288"/>
                  <a:pt x="238781" y="117388"/>
                </a:cubicBezTo>
                <a:cubicBezTo>
                  <a:pt x="238847" y="117454"/>
                  <a:pt x="238781" y="117619"/>
                  <a:pt x="238814" y="117752"/>
                </a:cubicBezTo>
                <a:cubicBezTo>
                  <a:pt x="238880" y="117884"/>
                  <a:pt x="239045" y="117917"/>
                  <a:pt x="239145" y="118017"/>
                </a:cubicBezTo>
                <a:cubicBezTo>
                  <a:pt x="239178" y="118083"/>
                  <a:pt x="239277" y="118083"/>
                  <a:pt x="239310" y="118116"/>
                </a:cubicBezTo>
                <a:cubicBezTo>
                  <a:pt x="239343" y="118149"/>
                  <a:pt x="239343" y="118248"/>
                  <a:pt x="239343" y="118348"/>
                </a:cubicBezTo>
                <a:lnTo>
                  <a:pt x="239343" y="118447"/>
                </a:lnTo>
                <a:cubicBezTo>
                  <a:pt x="239343" y="118513"/>
                  <a:pt x="239310" y="118546"/>
                  <a:pt x="239310" y="118613"/>
                </a:cubicBezTo>
                <a:cubicBezTo>
                  <a:pt x="239310" y="118712"/>
                  <a:pt x="239310" y="118811"/>
                  <a:pt x="239310" y="118911"/>
                </a:cubicBezTo>
                <a:cubicBezTo>
                  <a:pt x="239310" y="118977"/>
                  <a:pt x="239310" y="119043"/>
                  <a:pt x="239310" y="119076"/>
                </a:cubicBezTo>
                <a:cubicBezTo>
                  <a:pt x="239376" y="119208"/>
                  <a:pt x="239443" y="119308"/>
                  <a:pt x="239542" y="119374"/>
                </a:cubicBezTo>
                <a:cubicBezTo>
                  <a:pt x="239674" y="119440"/>
                  <a:pt x="239774" y="119506"/>
                  <a:pt x="239873" y="119573"/>
                </a:cubicBezTo>
                <a:cubicBezTo>
                  <a:pt x="239939" y="119606"/>
                  <a:pt x="239972" y="119672"/>
                  <a:pt x="240038" y="119705"/>
                </a:cubicBezTo>
                <a:cubicBezTo>
                  <a:pt x="240138" y="119738"/>
                  <a:pt x="240270" y="119738"/>
                  <a:pt x="240370" y="119738"/>
                </a:cubicBezTo>
                <a:cubicBezTo>
                  <a:pt x="240418" y="119728"/>
                  <a:pt x="240469" y="119724"/>
                  <a:pt x="240522" y="119724"/>
                </a:cubicBezTo>
                <a:cubicBezTo>
                  <a:pt x="240649" y="119724"/>
                  <a:pt x="240782" y="119748"/>
                  <a:pt x="240899" y="119771"/>
                </a:cubicBezTo>
                <a:cubicBezTo>
                  <a:pt x="240965" y="119804"/>
                  <a:pt x="240965" y="119904"/>
                  <a:pt x="241032" y="119937"/>
                </a:cubicBezTo>
                <a:cubicBezTo>
                  <a:pt x="241065" y="119953"/>
                  <a:pt x="241090" y="119953"/>
                  <a:pt x="241114" y="119953"/>
                </a:cubicBezTo>
                <a:cubicBezTo>
                  <a:pt x="241139" y="119953"/>
                  <a:pt x="241164" y="119953"/>
                  <a:pt x="241197" y="119970"/>
                </a:cubicBezTo>
                <a:cubicBezTo>
                  <a:pt x="241230" y="120003"/>
                  <a:pt x="241296" y="120069"/>
                  <a:pt x="241363" y="120102"/>
                </a:cubicBezTo>
                <a:cubicBezTo>
                  <a:pt x="241396" y="120135"/>
                  <a:pt x="241429" y="120202"/>
                  <a:pt x="241495" y="120235"/>
                </a:cubicBezTo>
                <a:cubicBezTo>
                  <a:pt x="241661" y="120268"/>
                  <a:pt x="241793" y="120268"/>
                  <a:pt x="241925" y="120268"/>
                </a:cubicBezTo>
                <a:cubicBezTo>
                  <a:pt x="241964" y="120273"/>
                  <a:pt x="242003" y="120276"/>
                  <a:pt x="242041" y="120276"/>
                </a:cubicBezTo>
                <a:cubicBezTo>
                  <a:pt x="242233" y="120276"/>
                  <a:pt x="242422" y="120207"/>
                  <a:pt x="242587" y="120069"/>
                </a:cubicBezTo>
                <a:cubicBezTo>
                  <a:pt x="242720" y="119904"/>
                  <a:pt x="242786" y="119672"/>
                  <a:pt x="242753" y="119440"/>
                </a:cubicBezTo>
                <a:lnTo>
                  <a:pt x="243051" y="119440"/>
                </a:lnTo>
                <a:cubicBezTo>
                  <a:pt x="243250" y="119473"/>
                  <a:pt x="243415" y="119606"/>
                  <a:pt x="243481" y="119771"/>
                </a:cubicBezTo>
                <a:lnTo>
                  <a:pt x="243481" y="119937"/>
                </a:lnTo>
                <a:cubicBezTo>
                  <a:pt x="243481" y="120069"/>
                  <a:pt x="243548" y="120168"/>
                  <a:pt x="243614" y="120268"/>
                </a:cubicBezTo>
                <a:cubicBezTo>
                  <a:pt x="243746" y="120367"/>
                  <a:pt x="243879" y="120400"/>
                  <a:pt x="244011" y="120400"/>
                </a:cubicBezTo>
                <a:cubicBezTo>
                  <a:pt x="244210" y="120400"/>
                  <a:pt x="244309" y="120202"/>
                  <a:pt x="244474" y="120069"/>
                </a:cubicBezTo>
                <a:cubicBezTo>
                  <a:pt x="244541" y="120036"/>
                  <a:pt x="244607" y="119970"/>
                  <a:pt x="244640" y="119937"/>
                </a:cubicBezTo>
                <a:cubicBezTo>
                  <a:pt x="244772" y="119837"/>
                  <a:pt x="244872" y="119771"/>
                  <a:pt x="245004" y="119705"/>
                </a:cubicBezTo>
                <a:cubicBezTo>
                  <a:pt x="245070" y="119672"/>
                  <a:pt x="245103" y="119606"/>
                  <a:pt x="245170" y="119573"/>
                </a:cubicBezTo>
                <a:cubicBezTo>
                  <a:pt x="245302" y="119506"/>
                  <a:pt x="245434" y="119440"/>
                  <a:pt x="245600" y="119440"/>
                </a:cubicBezTo>
                <a:cubicBezTo>
                  <a:pt x="245699" y="119440"/>
                  <a:pt x="245732" y="119506"/>
                  <a:pt x="245832" y="119506"/>
                </a:cubicBezTo>
                <a:cubicBezTo>
                  <a:pt x="246163" y="119506"/>
                  <a:pt x="246361" y="119473"/>
                  <a:pt x="246726" y="119473"/>
                </a:cubicBezTo>
                <a:cubicBezTo>
                  <a:pt x="246792" y="119440"/>
                  <a:pt x="246825" y="119407"/>
                  <a:pt x="246891" y="119374"/>
                </a:cubicBezTo>
                <a:cubicBezTo>
                  <a:pt x="246924" y="119341"/>
                  <a:pt x="247023" y="119341"/>
                  <a:pt x="247057" y="119275"/>
                </a:cubicBezTo>
                <a:cubicBezTo>
                  <a:pt x="247090" y="119242"/>
                  <a:pt x="247057" y="119175"/>
                  <a:pt x="247057" y="119142"/>
                </a:cubicBezTo>
                <a:cubicBezTo>
                  <a:pt x="247123" y="119043"/>
                  <a:pt x="247156" y="118911"/>
                  <a:pt x="247222" y="118811"/>
                </a:cubicBezTo>
                <a:cubicBezTo>
                  <a:pt x="247255" y="118613"/>
                  <a:pt x="247123" y="118447"/>
                  <a:pt x="247255" y="118282"/>
                </a:cubicBezTo>
                <a:cubicBezTo>
                  <a:pt x="247354" y="118116"/>
                  <a:pt x="247454" y="118182"/>
                  <a:pt x="247586" y="118116"/>
                </a:cubicBezTo>
                <a:cubicBezTo>
                  <a:pt x="247686" y="118083"/>
                  <a:pt x="247752" y="117984"/>
                  <a:pt x="247752" y="117884"/>
                </a:cubicBezTo>
                <a:lnTo>
                  <a:pt x="247752" y="117785"/>
                </a:lnTo>
                <a:cubicBezTo>
                  <a:pt x="247752" y="117719"/>
                  <a:pt x="247652" y="117686"/>
                  <a:pt x="247652" y="117586"/>
                </a:cubicBezTo>
                <a:cubicBezTo>
                  <a:pt x="247619" y="117520"/>
                  <a:pt x="247619" y="117421"/>
                  <a:pt x="247652" y="117322"/>
                </a:cubicBezTo>
                <a:cubicBezTo>
                  <a:pt x="247619" y="117123"/>
                  <a:pt x="247652" y="116891"/>
                  <a:pt x="247719" y="116693"/>
                </a:cubicBezTo>
                <a:cubicBezTo>
                  <a:pt x="247719" y="116626"/>
                  <a:pt x="247785" y="116593"/>
                  <a:pt x="247818" y="116527"/>
                </a:cubicBezTo>
                <a:cubicBezTo>
                  <a:pt x="247818" y="116494"/>
                  <a:pt x="247818" y="116428"/>
                  <a:pt x="247851" y="116395"/>
                </a:cubicBezTo>
                <a:cubicBezTo>
                  <a:pt x="247851" y="116328"/>
                  <a:pt x="247884" y="116262"/>
                  <a:pt x="247917" y="116229"/>
                </a:cubicBezTo>
                <a:cubicBezTo>
                  <a:pt x="247983" y="116097"/>
                  <a:pt x="248083" y="115964"/>
                  <a:pt x="248215" y="115898"/>
                </a:cubicBezTo>
                <a:cubicBezTo>
                  <a:pt x="248281" y="115832"/>
                  <a:pt x="248315" y="115799"/>
                  <a:pt x="248381" y="115766"/>
                </a:cubicBezTo>
                <a:cubicBezTo>
                  <a:pt x="248414" y="115733"/>
                  <a:pt x="248480" y="115699"/>
                  <a:pt x="248546" y="115633"/>
                </a:cubicBezTo>
                <a:cubicBezTo>
                  <a:pt x="248579" y="115600"/>
                  <a:pt x="248579" y="115534"/>
                  <a:pt x="248612" y="115468"/>
                </a:cubicBezTo>
                <a:cubicBezTo>
                  <a:pt x="248646" y="115435"/>
                  <a:pt x="248679" y="115368"/>
                  <a:pt x="248712" y="115335"/>
                </a:cubicBezTo>
                <a:lnTo>
                  <a:pt x="248712" y="115170"/>
                </a:lnTo>
                <a:cubicBezTo>
                  <a:pt x="248712" y="115104"/>
                  <a:pt x="248712" y="115037"/>
                  <a:pt x="248745" y="115004"/>
                </a:cubicBezTo>
                <a:cubicBezTo>
                  <a:pt x="248745" y="114938"/>
                  <a:pt x="248811" y="114905"/>
                  <a:pt x="248877" y="114839"/>
                </a:cubicBezTo>
                <a:cubicBezTo>
                  <a:pt x="248910" y="114772"/>
                  <a:pt x="248943" y="114706"/>
                  <a:pt x="249010" y="114673"/>
                </a:cubicBezTo>
                <a:cubicBezTo>
                  <a:pt x="249076" y="114640"/>
                  <a:pt x="249142" y="114607"/>
                  <a:pt x="249175" y="114574"/>
                </a:cubicBezTo>
                <a:cubicBezTo>
                  <a:pt x="249241" y="114574"/>
                  <a:pt x="249341" y="114574"/>
                  <a:pt x="249374" y="114541"/>
                </a:cubicBezTo>
                <a:cubicBezTo>
                  <a:pt x="249440" y="114508"/>
                  <a:pt x="249374" y="114408"/>
                  <a:pt x="249374" y="114342"/>
                </a:cubicBezTo>
                <a:cubicBezTo>
                  <a:pt x="249407" y="114276"/>
                  <a:pt x="249407" y="114243"/>
                  <a:pt x="249440" y="114177"/>
                </a:cubicBezTo>
                <a:cubicBezTo>
                  <a:pt x="249440" y="114144"/>
                  <a:pt x="249473" y="114077"/>
                  <a:pt x="249473" y="114011"/>
                </a:cubicBezTo>
                <a:lnTo>
                  <a:pt x="249473" y="113647"/>
                </a:lnTo>
                <a:cubicBezTo>
                  <a:pt x="249572" y="113515"/>
                  <a:pt x="249639" y="113382"/>
                  <a:pt x="249705" y="113250"/>
                </a:cubicBezTo>
                <a:cubicBezTo>
                  <a:pt x="249804" y="113117"/>
                  <a:pt x="249870" y="113018"/>
                  <a:pt x="249904" y="112886"/>
                </a:cubicBezTo>
                <a:cubicBezTo>
                  <a:pt x="249970" y="112687"/>
                  <a:pt x="250003" y="112555"/>
                  <a:pt x="250036" y="112389"/>
                </a:cubicBezTo>
                <a:cubicBezTo>
                  <a:pt x="250036" y="112323"/>
                  <a:pt x="250069" y="112290"/>
                  <a:pt x="250069" y="112223"/>
                </a:cubicBezTo>
                <a:cubicBezTo>
                  <a:pt x="250102" y="112157"/>
                  <a:pt x="250102" y="112124"/>
                  <a:pt x="250135" y="112058"/>
                </a:cubicBezTo>
                <a:lnTo>
                  <a:pt x="250135" y="111230"/>
                </a:lnTo>
                <a:cubicBezTo>
                  <a:pt x="250135" y="111164"/>
                  <a:pt x="250036" y="111164"/>
                  <a:pt x="250003" y="111098"/>
                </a:cubicBezTo>
                <a:cubicBezTo>
                  <a:pt x="249970" y="111032"/>
                  <a:pt x="249937" y="110966"/>
                  <a:pt x="249904" y="110932"/>
                </a:cubicBezTo>
                <a:cubicBezTo>
                  <a:pt x="249904" y="110866"/>
                  <a:pt x="249804" y="110833"/>
                  <a:pt x="249771" y="110767"/>
                </a:cubicBezTo>
                <a:cubicBezTo>
                  <a:pt x="249705" y="110701"/>
                  <a:pt x="249639" y="110668"/>
                  <a:pt x="249639" y="110601"/>
                </a:cubicBezTo>
                <a:lnTo>
                  <a:pt x="249639" y="110436"/>
                </a:lnTo>
                <a:cubicBezTo>
                  <a:pt x="249639" y="110370"/>
                  <a:pt x="249639" y="110337"/>
                  <a:pt x="249639" y="110270"/>
                </a:cubicBezTo>
                <a:cubicBezTo>
                  <a:pt x="249672" y="110138"/>
                  <a:pt x="249771" y="110072"/>
                  <a:pt x="249804" y="109939"/>
                </a:cubicBezTo>
                <a:cubicBezTo>
                  <a:pt x="249804" y="109840"/>
                  <a:pt x="249804" y="109741"/>
                  <a:pt x="249804" y="109608"/>
                </a:cubicBezTo>
                <a:lnTo>
                  <a:pt x="249705" y="109575"/>
                </a:lnTo>
                <a:lnTo>
                  <a:pt x="249705" y="109079"/>
                </a:lnTo>
                <a:cubicBezTo>
                  <a:pt x="249705" y="109045"/>
                  <a:pt x="249705" y="108979"/>
                  <a:pt x="249705" y="108913"/>
                </a:cubicBezTo>
                <a:cubicBezTo>
                  <a:pt x="249705" y="108847"/>
                  <a:pt x="249606" y="108814"/>
                  <a:pt x="249539" y="108714"/>
                </a:cubicBezTo>
                <a:cubicBezTo>
                  <a:pt x="249473" y="108615"/>
                  <a:pt x="249374" y="108516"/>
                  <a:pt x="249308" y="108416"/>
                </a:cubicBezTo>
                <a:cubicBezTo>
                  <a:pt x="249275" y="108317"/>
                  <a:pt x="249208" y="108317"/>
                  <a:pt x="249175" y="108251"/>
                </a:cubicBezTo>
                <a:cubicBezTo>
                  <a:pt x="249175" y="108185"/>
                  <a:pt x="249175" y="108119"/>
                  <a:pt x="249175" y="108085"/>
                </a:cubicBezTo>
                <a:cubicBezTo>
                  <a:pt x="249175" y="108019"/>
                  <a:pt x="249142" y="107953"/>
                  <a:pt x="249109" y="107920"/>
                </a:cubicBezTo>
                <a:cubicBezTo>
                  <a:pt x="249076" y="107854"/>
                  <a:pt x="249043" y="107787"/>
                  <a:pt x="249010" y="107754"/>
                </a:cubicBezTo>
                <a:cubicBezTo>
                  <a:pt x="249010" y="107688"/>
                  <a:pt x="248910" y="107688"/>
                  <a:pt x="248877" y="107622"/>
                </a:cubicBezTo>
                <a:cubicBezTo>
                  <a:pt x="248778" y="107523"/>
                  <a:pt x="248679" y="107423"/>
                  <a:pt x="248579" y="107357"/>
                </a:cubicBezTo>
                <a:cubicBezTo>
                  <a:pt x="248513" y="107291"/>
                  <a:pt x="248480" y="107258"/>
                  <a:pt x="248414" y="107225"/>
                </a:cubicBezTo>
                <a:cubicBezTo>
                  <a:pt x="248348" y="107192"/>
                  <a:pt x="248281" y="107159"/>
                  <a:pt x="248215" y="107125"/>
                </a:cubicBezTo>
                <a:cubicBezTo>
                  <a:pt x="248149" y="107092"/>
                  <a:pt x="248083" y="107026"/>
                  <a:pt x="248083" y="106960"/>
                </a:cubicBezTo>
                <a:lnTo>
                  <a:pt x="248083" y="106165"/>
                </a:lnTo>
                <a:cubicBezTo>
                  <a:pt x="247983" y="106132"/>
                  <a:pt x="247884" y="106132"/>
                  <a:pt x="247752" y="106132"/>
                </a:cubicBezTo>
                <a:lnTo>
                  <a:pt x="247288" y="106132"/>
                </a:lnTo>
                <a:cubicBezTo>
                  <a:pt x="247189" y="106132"/>
                  <a:pt x="247156" y="106066"/>
                  <a:pt x="247057" y="106033"/>
                </a:cubicBezTo>
                <a:cubicBezTo>
                  <a:pt x="247023" y="106033"/>
                  <a:pt x="246957" y="106000"/>
                  <a:pt x="246924" y="105967"/>
                </a:cubicBezTo>
                <a:cubicBezTo>
                  <a:pt x="246792" y="105901"/>
                  <a:pt x="246692" y="105768"/>
                  <a:pt x="246659" y="105636"/>
                </a:cubicBezTo>
                <a:lnTo>
                  <a:pt x="246659" y="105470"/>
                </a:lnTo>
                <a:cubicBezTo>
                  <a:pt x="246659" y="105404"/>
                  <a:pt x="246626" y="105371"/>
                  <a:pt x="246626" y="105305"/>
                </a:cubicBezTo>
                <a:cubicBezTo>
                  <a:pt x="246626" y="105172"/>
                  <a:pt x="246626" y="105073"/>
                  <a:pt x="246626" y="104941"/>
                </a:cubicBezTo>
                <a:cubicBezTo>
                  <a:pt x="246582" y="104941"/>
                  <a:pt x="246553" y="104955"/>
                  <a:pt x="246518" y="104955"/>
                </a:cubicBezTo>
                <a:cubicBezTo>
                  <a:pt x="246501" y="104955"/>
                  <a:pt x="246483" y="104952"/>
                  <a:pt x="246461" y="104941"/>
                </a:cubicBezTo>
                <a:cubicBezTo>
                  <a:pt x="246428" y="104907"/>
                  <a:pt x="246328" y="104907"/>
                  <a:pt x="246295" y="104874"/>
                </a:cubicBezTo>
                <a:cubicBezTo>
                  <a:pt x="246262" y="104808"/>
                  <a:pt x="246361" y="104609"/>
                  <a:pt x="246295" y="104543"/>
                </a:cubicBezTo>
                <a:cubicBezTo>
                  <a:pt x="246269" y="104505"/>
                  <a:pt x="246249" y="104496"/>
                  <a:pt x="246229" y="104496"/>
                </a:cubicBezTo>
                <a:cubicBezTo>
                  <a:pt x="246213" y="104496"/>
                  <a:pt x="246198" y="104502"/>
                  <a:pt x="246182" y="104502"/>
                </a:cubicBezTo>
                <a:cubicBezTo>
                  <a:pt x="246166" y="104502"/>
                  <a:pt x="246149" y="104497"/>
                  <a:pt x="246130" y="104477"/>
                </a:cubicBezTo>
                <a:cubicBezTo>
                  <a:pt x="246097" y="104444"/>
                  <a:pt x="246030" y="104444"/>
                  <a:pt x="245964" y="104411"/>
                </a:cubicBezTo>
                <a:cubicBezTo>
                  <a:pt x="245865" y="104378"/>
                  <a:pt x="245732" y="104312"/>
                  <a:pt x="245633" y="104245"/>
                </a:cubicBezTo>
                <a:cubicBezTo>
                  <a:pt x="245600" y="104212"/>
                  <a:pt x="245567" y="104146"/>
                  <a:pt x="245534" y="104080"/>
                </a:cubicBezTo>
                <a:cubicBezTo>
                  <a:pt x="245468" y="104047"/>
                  <a:pt x="245401" y="104014"/>
                  <a:pt x="245368" y="103947"/>
                </a:cubicBezTo>
                <a:cubicBezTo>
                  <a:pt x="245335" y="103914"/>
                  <a:pt x="245335" y="103848"/>
                  <a:pt x="245269" y="103815"/>
                </a:cubicBezTo>
                <a:cubicBezTo>
                  <a:pt x="245236" y="103749"/>
                  <a:pt x="245137" y="103683"/>
                  <a:pt x="245070" y="103683"/>
                </a:cubicBezTo>
                <a:cubicBezTo>
                  <a:pt x="244905" y="103616"/>
                  <a:pt x="244739" y="103550"/>
                  <a:pt x="244574" y="103517"/>
                </a:cubicBezTo>
                <a:cubicBezTo>
                  <a:pt x="244508" y="103484"/>
                  <a:pt x="244441" y="103484"/>
                  <a:pt x="244375" y="103418"/>
                </a:cubicBezTo>
                <a:cubicBezTo>
                  <a:pt x="244309" y="103385"/>
                  <a:pt x="244243" y="103352"/>
                  <a:pt x="244210" y="103285"/>
                </a:cubicBezTo>
                <a:cubicBezTo>
                  <a:pt x="244210" y="103186"/>
                  <a:pt x="244243" y="103054"/>
                  <a:pt x="244210" y="102954"/>
                </a:cubicBezTo>
                <a:cubicBezTo>
                  <a:pt x="244210" y="102822"/>
                  <a:pt x="244044" y="102756"/>
                  <a:pt x="244011" y="102623"/>
                </a:cubicBezTo>
                <a:lnTo>
                  <a:pt x="244011" y="102425"/>
                </a:lnTo>
                <a:cubicBezTo>
                  <a:pt x="244011" y="102358"/>
                  <a:pt x="243978" y="102292"/>
                  <a:pt x="243978" y="102259"/>
                </a:cubicBezTo>
                <a:cubicBezTo>
                  <a:pt x="243978" y="102193"/>
                  <a:pt x="243912" y="102160"/>
                  <a:pt x="243912" y="102094"/>
                </a:cubicBezTo>
                <a:cubicBezTo>
                  <a:pt x="243879" y="102027"/>
                  <a:pt x="243879" y="101994"/>
                  <a:pt x="243912" y="101928"/>
                </a:cubicBezTo>
                <a:lnTo>
                  <a:pt x="243912" y="101729"/>
                </a:lnTo>
                <a:cubicBezTo>
                  <a:pt x="243912" y="101630"/>
                  <a:pt x="243879" y="101531"/>
                  <a:pt x="243845" y="101431"/>
                </a:cubicBezTo>
                <a:cubicBezTo>
                  <a:pt x="243845" y="101365"/>
                  <a:pt x="243845" y="101299"/>
                  <a:pt x="243845" y="101266"/>
                </a:cubicBezTo>
                <a:cubicBezTo>
                  <a:pt x="243812" y="101134"/>
                  <a:pt x="243713" y="101067"/>
                  <a:pt x="243614" y="100968"/>
                </a:cubicBezTo>
                <a:cubicBezTo>
                  <a:pt x="243514" y="100869"/>
                  <a:pt x="243448" y="100902"/>
                  <a:pt x="243415" y="100802"/>
                </a:cubicBezTo>
                <a:cubicBezTo>
                  <a:pt x="243382" y="100736"/>
                  <a:pt x="243349" y="100637"/>
                  <a:pt x="243382" y="100571"/>
                </a:cubicBezTo>
                <a:cubicBezTo>
                  <a:pt x="243382" y="100438"/>
                  <a:pt x="243448" y="100372"/>
                  <a:pt x="243448" y="100240"/>
                </a:cubicBezTo>
                <a:cubicBezTo>
                  <a:pt x="243448" y="100074"/>
                  <a:pt x="243316" y="99942"/>
                  <a:pt x="243150" y="99909"/>
                </a:cubicBezTo>
                <a:lnTo>
                  <a:pt x="242852" y="99909"/>
                </a:lnTo>
                <a:cubicBezTo>
                  <a:pt x="242786" y="99909"/>
                  <a:pt x="242753" y="99842"/>
                  <a:pt x="242687" y="99842"/>
                </a:cubicBezTo>
                <a:cubicBezTo>
                  <a:pt x="242554" y="99809"/>
                  <a:pt x="242422" y="99776"/>
                  <a:pt x="242323" y="99743"/>
                </a:cubicBezTo>
                <a:cubicBezTo>
                  <a:pt x="242256" y="99710"/>
                  <a:pt x="242190" y="99710"/>
                  <a:pt x="242157" y="99677"/>
                </a:cubicBezTo>
                <a:cubicBezTo>
                  <a:pt x="242124" y="99611"/>
                  <a:pt x="242157" y="99545"/>
                  <a:pt x="242157" y="99511"/>
                </a:cubicBezTo>
                <a:cubicBezTo>
                  <a:pt x="242124" y="99445"/>
                  <a:pt x="242124" y="99412"/>
                  <a:pt x="242157" y="99346"/>
                </a:cubicBezTo>
                <a:cubicBezTo>
                  <a:pt x="242157" y="99280"/>
                  <a:pt x="242091" y="99247"/>
                  <a:pt x="242058" y="99180"/>
                </a:cubicBezTo>
                <a:lnTo>
                  <a:pt x="242058" y="99015"/>
                </a:lnTo>
                <a:cubicBezTo>
                  <a:pt x="242091" y="98849"/>
                  <a:pt x="242091" y="98684"/>
                  <a:pt x="242058" y="98518"/>
                </a:cubicBezTo>
                <a:cubicBezTo>
                  <a:pt x="242058" y="98452"/>
                  <a:pt x="241959" y="98452"/>
                  <a:pt x="241892" y="98353"/>
                </a:cubicBezTo>
                <a:cubicBezTo>
                  <a:pt x="241859" y="98287"/>
                  <a:pt x="241892" y="98253"/>
                  <a:pt x="241859" y="98220"/>
                </a:cubicBezTo>
                <a:cubicBezTo>
                  <a:pt x="241826" y="98154"/>
                  <a:pt x="241727" y="98121"/>
                  <a:pt x="241694" y="98055"/>
                </a:cubicBezTo>
                <a:cubicBezTo>
                  <a:pt x="241694" y="97956"/>
                  <a:pt x="241694" y="97922"/>
                  <a:pt x="241694" y="97889"/>
                </a:cubicBezTo>
                <a:cubicBezTo>
                  <a:pt x="241694" y="97823"/>
                  <a:pt x="241694" y="97658"/>
                  <a:pt x="241661" y="97558"/>
                </a:cubicBezTo>
                <a:cubicBezTo>
                  <a:pt x="241661" y="97492"/>
                  <a:pt x="241627" y="97459"/>
                  <a:pt x="241627" y="97393"/>
                </a:cubicBezTo>
                <a:cubicBezTo>
                  <a:pt x="241561" y="97260"/>
                  <a:pt x="241462" y="97161"/>
                  <a:pt x="241330" y="97095"/>
                </a:cubicBezTo>
                <a:cubicBezTo>
                  <a:pt x="241318" y="97084"/>
                  <a:pt x="241304" y="97080"/>
                  <a:pt x="241287" y="97080"/>
                </a:cubicBezTo>
                <a:cubicBezTo>
                  <a:pt x="241252" y="97080"/>
                  <a:pt x="241208" y="97095"/>
                  <a:pt x="241164" y="97095"/>
                </a:cubicBezTo>
                <a:lnTo>
                  <a:pt x="241131" y="97260"/>
                </a:lnTo>
                <a:cubicBezTo>
                  <a:pt x="241131" y="97393"/>
                  <a:pt x="241098" y="97492"/>
                  <a:pt x="241065" y="97591"/>
                </a:cubicBezTo>
                <a:lnTo>
                  <a:pt x="241065" y="97757"/>
                </a:lnTo>
                <a:cubicBezTo>
                  <a:pt x="241065" y="97856"/>
                  <a:pt x="240998" y="97856"/>
                  <a:pt x="240965" y="97922"/>
                </a:cubicBezTo>
                <a:cubicBezTo>
                  <a:pt x="240932" y="97989"/>
                  <a:pt x="240866" y="98055"/>
                  <a:pt x="240833" y="98088"/>
                </a:cubicBezTo>
                <a:cubicBezTo>
                  <a:pt x="240767" y="98220"/>
                  <a:pt x="240701" y="98287"/>
                  <a:pt x="240634" y="98419"/>
                </a:cubicBezTo>
                <a:cubicBezTo>
                  <a:pt x="240601" y="98485"/>
                  <a:pt x="240535" y="98518"/>
                  <a:pt x="240502" y="98585"/>
                </a:cubicBezTo>
                <a:cubicBezTo>
                  <a:pt x="240469" y="98684"/>
                  <a:pt x="240469" y="98783"/>
                  <a:pt x="240469" y="98916"/>
                </a:cubicBezTo>
                <a:cubicBezTo>
                  <a:pt x="240469" y="98949"/>
                  <a:pt x="240469" y="99015"/>
                  <a:pt x="240469" y="99081"/>
                </a:cubicBezTo>
                <a:cubicBezTo>
                  <a:pt x="240469" y="99147"/>
                  <a:pt x="240568" y="99147"/>
                  <a:pt x="240601" y="99247"/>
                </a:cubicBezTo>
                <a:cubicBezTo>
                  <a:pt x="240601" y="99346"/>
                  <a:pt x="240601" y="99445"/>
                  <a:pt x="240601" y="99545"/>
                </a:cubicBezTo>
                <a:lnTo>
                  <a:pt x="240601" y="99876"/>
                </a:lnTo>
                <a:cubicBezTo>
                  <a:pt x="240601" y="99975"/>
                  <a:pt x="240568" y="100041"/>
                  <a:pt x="240535" y="100140"/>
                </a:cubicBezTo>
                <a:cubicBezTo>
                  <a:pt x="240535" y="100207"/>
                  <a:pt x="240502" y="100273"/>
                  <a:pt x="240469" y="100339"/>
                </a:cubicBezTo>
                <a:cubicBezTo>
                  <a:pt x="240436" y="100405"/>
                  <a:pt x="240336" y="100405"/>
                  <a:pt x="240336" y="100505"/>
                </a:cubicBezTo>
                <a:lnTo>
                  <a:pt x="240336" y="101862"/>
                </a:lnTo>
                <a:cubicBezTo>
                  <a:pt x="240336" y="101961"/>
                  <a:pt x="240303" y="102027"/>
                  <a:pt x="240270" y="102094"/>
                </a:cubicBezTo>
                <a:cubicBezTo>
                  <a:pt x="240237" y="102127"/>
                  <a:pt x="240138" y="102127"/>
                  <a:pt x="240105" y="102160"/>
                </a:cubicBezTo>
                <a:cubicBezTo>
                  <a:pt x="240038" y="102193"/>
                  <a:pt x="240005" y="102292"/>
                  <a:pt x="239939" y="102325"/>
                </a:cubicBezTo>
                <a:cubicBezTo>
                  <a:pt x="239892" y="102349"/>
                  <a:pt x="239829" y="102372"/>
                  <a:pt x="239772" y="102372"/>
                </a:cubicBezTo>
                <a:cubicBezTo>
                  <a:pt x="239749" y="102372"/>
                  <a:pt x="239727" y="102368"/>
                  <a:pt x="239707" y="102358"/>
                </a:cubicBezTo>
                <a:cubicBezTo>
                  <a:pt x="239542" y="102358"/>
                  <a:pt x="239409" y="102325"/>
                  <a:pt x="239277" y="102292"/>
                </a:cubicBezTo>
                <a:lnTo>
                  <a:pt x="239112" y="102292"/>
                </a:lnTo>
                <a:cubicBezTo>
                  <a:pt x="239078" y="102292"/>
                  <a:pt x="239012" y="102193"/>
                  <a:pt x="238946" y="102160"/>
                </a:cubicBezTo>
                <a:cubicBezTo>
                  <a:pt x="238913" y="102127"/>
                  <a:pt x="238847" y="102127"/>
                  <a:pt x="238781" y="102027"/>
                </a:cubicBezTo>
                <a:cubicBezTo>
                  <a:pt x="238747" y="101961"/>
                  <a:pt x="238781" y="101928"/>
                  <a:pt x="238781" y="101862"/>
                </a:cubicBezTo>
                <a:cubicBezTo>
                  <a:pt x="238781" y="101829"/>
                  <a:pt x="238681" y="101829"/>
                  <a:pt x="238615" y="101763"/>
                </a:cubicBezTo>
                <a:cubicBezTo>
                  <a:pt x="238483" y="101564"/>
                  <a:pt x="238284" y="101431"/>
                  <a:pt x="238052" y="101332"/>
                </a:cubicBezTo>
                <a:cubicBezTo>
                  <a:pt x="237920" y="101266"/>
                  <a:pt x="237787" y="101233"/>
                  <a:pt x="237655" y="101167"/>
                </a:cubicBezTo>
                <a:cubicBezTo>
                  <a:pt x="237556" y="101167"/>
                  <a:pt x="237489" y="101134"/>
                  <a:pt x="237456" y="101100"/>
                </a:cubicBezTo>
                <a:cubicBezTo>
                  <a:pt x="237324" y="101001"/>
                  <a:pt x="237291" y="100869"/>
                  <a:pt x="237192" y="100736"/>
                </a:cubicBezTo>
                <a:cubicBezTo>
                  <a:pt x="237158" y="100670"/>
                  <a:pt x="237158" y="100604"/>
                  <a:pt x="237125" y="100571"/>
                </a:cubicBezTo>
                <a:cubicBezTo>
                  <a:pt x="237103" y="100560"/>
                  <a:pt x="237081" y="100556"/>
                  <a:pt x="237060" y="100556"/>
                </a:cubicBezTo>
                <a:cubicBezTo>
                  <a:pt x="237019" y="100556"/>
                  <a:pt x="236982" y="100571"/>
                  <a:pt x="236960" y="100571"/>
                </a:cubicBezTo>
                <a:cubicBezTo>
                  <a:pt x="236894" y="100538"/>
                  <a:pt x="236860" y="100538"/>
                  <a:pt x="236794" y="100538"/>
                </a:cubicBezTo>
                <a:lnTo>
                  <a:pt x="236596" y="100538"/>
                </a:lnTo>
                <a:cubicBezTo>
                  <a:pt x="236529" y="100505"/>
                  <a:pt x="236463" y="100471"/>
                  <a:pt x="236430" y="100438"/>
                </a:cubicBezTo>
                <a:cubicBezTo>
                  <a:pt x="236364" y="100405"/>
                  <a:pt x="236298" y="100405"/>
                  <a:pt x="236265" y="100306"/>
                </a:cubicBezTo>
                <a:cubicBezTo>
                  <a:pt x="236231" y="100240"/>
                  <a:pt x="236298" y="100240"/>
                  <a:pt x="236298" y="100174"/>
                </a:cubicBezTo>
                <a:cubicBezTo>
                  <a:pt x="236298" y="100107"/>
                  <a:pt x="236265" y="100074"/>
                  <a:pt x="236265" y="100008"/>
                </a:cubicBezTo>
                <a:cubicBezTo>
                  <a:pt x="236265" y="99842"/>
                  <a:pt x="236331" y="99743"/>
                  <a:pt x="236331" y="99578"/>
                </a:cubicBezTo>
                <a:lnTo>
                  <a:pt x="236331" y="99511"/>
                </a:lnTo>
                <a:cubicBezTo>
                  <a:pt x="236331" y="99445"/>
                  <a:pt x="236265" y="99412"/>
                  <a:pt x="236265" y="99346"/>
                </a:cubicBezTo>
                <a:cubicBezTo>
                  <a:pt x="236265" y="99280"/>
                  <a:pt x="236165" y="99247"/>
                  <a:pt x="236165" y="99180"/>
                </a:cubicBezTo>
                <a:cubicBezTo>
                  <a:pt x="236165" y="99114"/>
                  <a:pt x="236231" y="99081"/>
                  <a:pt x="236265" y="99015"/>
                </a:cubicBezTo>
                <a:cubicBezTo>
                  <a:pt x="236298" y="98949"/>
                  <a:pt x="236397" y="98982"/>
                  <a:pt x="236430" y="98949"/>
                </a:cubicBezTo>
                <a:cubicBezTo>
                  <a:pt x="236463" y="98882"/>
                  <a:pt x="236430" y="98816"/>
                  <a:pt x="236463" y="98783"/>
                </a:cubicBezTo>
                <a:cubicBezTo>
                  <a:pt x="236496" y="98717"/>
                  <a:pt x="236563" y="98684"/>
                  <a:pt x="236596" y="98618"/>
                </a:cubicBezTo>
                <a:cubicBezTo>
                  <a:pt x="236629" y="98551"/>
                  <a:pt x="236662" y="98485"/>
                  <a:pt x="236695" y="98419"/>
                </a:cubicBezTo>
                <a:cubicBezTo>
                  <a:pt x="236794" y="98287"/>
                  <a:pt x="236960" y="98253"/>
                  <a:pt x="237026" y="98121"/>
                </a:cubicBezTo>
                <a:cubicBezTo>
                  <a:pt x="237059" y="98088"/>
                  <a:pt x="237026" y="98022"/>
                  <a:pt x="237059" y="97956"/>
                </a:cubicBezTo>
                <a:lnTo>
                  <a:pt x="236927" y="97956"/>
                </a:lnTo>
                <a:cubicBezTo>
                  <a:pt x="236794" y="97956"/>
                  <a:pt x="236695" y="97889"/>
                  <a:pt x="236596" y="97889"/>
                </a:cubicBezTo>
                <a:cubicBezTo>
                  <a:pt x="236463" y="97856"/>
                  <a:pt x="236331" y="97823"/>
                  <a:pt x="236231" y="97790"/>
                </a:cubicBezTo>
                <a:lnTo>
                  <a:pt x="235536" y="97790"/>
                </a:lnTo>
                <a:cubicBezTo>
                  <a:pt x="235437" y="97790"/>
                  <a:pt x="235404" y="97757"/>
                  <a:pt x="235338" y="97724"/>
                </a:cubicBezTo>
                <a:cubicBezTo>
                  <a:pt x="235271" y="97691"/>
                  <a:pt x="235238" y="97624"/>
                  <a:pt x="235172" y="97624"/>
                </a:cubicBezTo>
                <a:cubicBezTo>
                  <a:pt x="235139" y="97641"/>
                  <a:pt x="235106" y="97649"/>
                  <a:pt x="235077" y="97649"/>
                </a:cubicBezTo>
                <a:cubicBezTo>
                  <a:pt x="235048" y="97649"/>
                  <a:pt x="235023" y="97641"/>
                  <a:pt x="235007" y="97624"/>
                </a:cubicBezTo>
                <a:lnTo>
                  <a:pt x="234841" y="97624"/>
                </a:lnTo>
                <a:cubicBezTo>
                  <a:pt x="234775" y="97624"/>
                  <a:pt x="234742" y="97525"/>
                  <a:pt x="234676" y="97492"/>
                </a:cubicBezTo>
                <a:cubicBezTo>
                  <a:pt x="234609" y="97426"/>
                  <a:pt x="234576" y="97426"/>
                  <a:pt x="234510" y="97393"/>
                </a:cubicBezTo>
                <a:lnTo>
                  <a:pt x="234345" y="97393"/>
                </a:lnTo>
                <a:cubicBezTo>
                  <a:pt x="234311" y="97393"/>
                  <a:pt x="234245" y="97327"/>
                  <a:pt x="234179" y="97327"/>
                </a:cubicBezTo>
                <a:cubicBezTo>
                  <a:pt x="234113" y="97293"/>
                  <a:pt x="234080" y="97293"/>
                  <a:pt x="234014" y="97260"/>
                </a:cubicBezTo>
                <a:cubicBezTo>
                  <a:pt x="233914" y="97227"/>
                  <a:pt x="233815" y="97095"/>
                  <a:pt x="233682" y="97062"/>
                </a:cubicBezTo>
                <a:close/>
                <a:moveTo>
                  <a:pt x="242554" y="120864"/>
                </a:moveTo>
                <a:cubicBezTo>
                  <a:pt x="242488" y="120897"/>
                  <a:pt x="242422" y="120930"/>
                  <a:pt x="242389" y="120963"/>
                </a:cubicBezTo>
                <a:cubicBezTo>
                  <a:pt x="242323" y="120996"/>
                  <a:pt x="242290" y="121062"/>
                  <a:pt x="242290" y="121129"/>
                </a:cubicBezTo>
                <a:cubicBezTo>
                  <a:pt x="242290" y="121327"/>
                  <a:pt x="242422" y="121426"/>
                  <a:pt x="242554" y="121625"/>
                </a:cubicBezTo>
                <a:lnTo>
                  <a:pt x="242720" y="121559"/>
                </a:lnTo>
                <a:lnTo>
                  <a:pt x="242720" y="120930"/>
                </a:lnTo>
                <a:cubicBezTo>
                  <a:pt x="242654" y="120930"/>
                  <a:pt x="242587" y="120864"/>
                  <a:pt x="242554" y="120864"/>
                </a:cubicBezTo>
                <a:close/>
                <a:moveTo>
                  <a:pt x="245789" y="120948"/>
                </a:moveTo>
                <a:cubicBezTo>
                  <a:pt x="245754" y="120948"/>
                  <a:pt x="245710" y="120963"/>
                  <a:pt x="245666" y="120963"/>
                </a:cubicBezTo>
                <a:cubicBezTo>
                  <a:pt x="245633" y="120963"/>
                  <a:pt x="245567" y="121095"/>
                  <a:pt x="245501" y="121095"/>
                </a:cubicBezTo>
                <a:cubicBezTo>
                  <a:pt x="245501" y="121129"/>
                  <a:pt x="245501" y="121195"/>
                  <a:pt x="245501" y="121261"/>
                </a:cubicBezTo>
                <a:cubicBezTo>
                  <a:pt x="245501" y="121294"/>
                  <a:pt x="245468" y="121360"/>
                  <a:pt x="245501" y="121393"/>
                </a:cubicBezTo>
                <a:cubicBezTo>
                  <a:pt x="245567" y="121460"/>
                  <a:pt x="245600" y="121493"/>
                  <a:pt x="245666" y="121526"/>
                </a:cubicBezTo>
                <a:cubicBezTo>
                  <a:pt x="245673" y="121533"/>
                  <a:pt x="245683" y="121535"/>
                  <a:pt x="245695" y="121535"/>
                </a:cubicBezTo>
                <a:cubicBezTo>
                  <a:pt x="245727" y="121535"/>
                  <a:pt x="245771" y="121516"/>
                  <a:pt x="245803" y="121516"/>
                </a:cubicBezTo>
                <a:cubicBezTo>
                  <a:pt x="245815" y="121516"/>
                  <a:pt x="245825" y="121519"/>
                  <a:pt x="245832" y="121526"/>
                </a:cubicBezTo>
                <a:cubicBezTo>
                  <a:pt x="245865" y="121559"/>
                  <a:pt x="245832" y="121625"/>
                  <a:pt x="245865" y="121691"/>
                </a:cubicBezTo>
                <a:cubicBezTo>
                  <a:pt x="245898" y="121757"/>
                  <a:pt x="245898" y="121791"/>
                  <a:pt x="245931" y="121857"/>
                </a:cubicBezTo>
                <a:lnTo>
                  <a:pt x="246196" y="121857"/>
                </a:lnTo>
                <a:lnTo>
                  <a:pt x="246196" y="121526"/>
                </a:lnTo>
                <a:cubicBezTo>
                  <a:pt x="246196" y="121493"/>
                  <a:pt x="246196" y="121426"/>
                  <a:pt x="246163" y="121360"/>
                </a:cubicBezTo>
                <a:cubicBezTo>
                  <a:pt x="246130" y="121327"/>
                  <a:pt x="246030" y="121327"/>
                  <a:pt x="245997" y="121294"/>
                </a:cubicBezTo>
                <a:cubicBezTo>
                  <a:pt x="245964" y="121228"/>
                  <a:pt x="245931" y="121195"/>
                  <a:pt x="245865" y="121129"/>
                </a:cubicBezTo>
                <a:cubicBezTo>
                  <a:pt x="245832" y="121062"/>
                  <a:pt x="245865" y="120963"/>
                  <a:pt x="245832" y="120963"/>
                </a:cubicBezTo>
                <a:cubicBezTo>
                  <a:pt x="245821" y="120952"/>
                  <a:pt x="245806" y="120948"/>
                  <a:pt x="245789" y="120948"/>
                </a:cubicBezTo>
                <a:close/>
                <a:moveTo>
                  <a:pt x="265231" y="116527"/>
                </a:moveTo>
                <a:cubicBezTo>
                  <a:pt x="265131" y="116527"/>
                  <a:pt x="265032" y="116593"/>
                  <a:pt x="265032" y="116693"/>
                </a:cubicBezTo>
                <a:cubicBezTo>
                  <a:pt x="265032" y="116825"/>
                  <a:pt x="265098" y="116924"/>
                  <a:pt x="265165" y="117024"/>
                </a:cubicBezTo>
                <a:cubicBezTo>
                  <a:pt x="265165" y="117090"/>
                  <a:pt x="265198" y="117123"/>
                  <a:pt x="265231" y="117189"/>
                </a:cubicBezTo>
                <a:cubicBezTo>
                  <a:pt x="265297" y="117322"/>
                  <a:pt x="265363" y="117421"/>
                  <a:pt x="265429" y="117553"/>
                </a:cubicBezTo>
                <a:cubicBezTo>
                  <a:pt x="265562" y="117653"/>
                  <a:pt x="265661" y="117785"/>
                  <a:pt x="265794" y="117884"/>
                </a:cubicBezTo>
                <a:cubicBezTo>
                  <a:pt x="265860" y="117917"/>
                  <a:pt x="265926" y="117917"/>
                  <a:pt x="265959" y="117951"/>
                </a:cubicBezTo>
                <a:cubicBezTo>
                  <a:pt x="265992" y="118017"/>
                  <a:pt x="266025" y="118050"/>
                  <a:pt x="266058" y="118116"/>
                </a:cubicBezTo>
                <a:cubicBezTo>
                  <a:pt x="266058" y="118182"/>
                  <a:pt x="266058" y="118215"/>
                  <a:pt x="266091" y="118282"/>
                </a:cubicBezTo>
                <a:cubicBezTo>
                  <a:pt x="266125" y="118348"/>
                  <a:pt x="266191" y="118381"/>
                  <a:pt x="266224" y="118447"/>
                </a:cubicBezTo>
                <a:cubicBezTo>
                  <a:pt x="266256" y="118512"/>
                  <a:pt x="266193" y="118736"/>
                  <a:pt x="266191" y="118870"/>
                </a:cubicBezTo>
                <a:lnTo>
                  <a:pt x="266191" y="118870"/>
                </a:lnTo>
                <a:cubicBezTo>
                  <a:pt x="266191" y="118861"/>
                  <a:pt x="266191" y="118853"/>
                  <a:pt x="266191" y="118844"/>
                </a:cubicBezTo>
                <a:lnTo>
                  <a:pt x="266191" y="118877"/>
                </a:lnTo>
                <a:cubicBezTo>
                  <a:pt x="266191" y="118875"/>
                  <a:pt x="266191" y="118872"/>
                  <a:pt x="266191" y="118870"/>
                </a:cubicBezTo>
                <a:lnTo>
                  <a:pt x="266191" y="118870"/>
                </a:lnTo>
                <a:cubicBezTo>
                  <a:pt x="266191" y="118928"/>
                  <a:pt x="266195" y="118985"/>
                  <a:pt x="266224" y="119043"/>
                </a:cubicBezTo>
                <a:cubicBezTo>
                  <a:pt x="266224" y="119109"/>
                  <a:pt x="266290" y="119142"/>
                  <a:pt x="266290" y="119208"/>
                </a:cubicBezTo>
                <a:cubicBezTo>
                  <a:pt x="266323" y="119242"/>
                  <a:pt x="266423" y="119275"/>
                  <a:pt x="266423" y="119374"/>
                </a:cubicBezTo>
                <a:lnTo>
                  <a:pt x="266423" y="120400"/>
                </a:lnTo>
                <a:lnTo>
                  <a:pt x="265595" y="120400"/>
                </a:lnTo>
                <a:cubicBezTo>
                  <a:pt x="265562" y="120533"/>
                  <a:pt x="265562" y="120665"/>
                  <a:pt x="265562" y="120797"/>
                </a:cubicBezTo>
                <a:cubicBezTo>
                  <a:pt x="265562" y="120864"/>
                  <a:pt x="265595" y="120897"/>
                  <a:pt x="265595" y="120963"/>
                </a:cubicBezTo>
                <a:lnTo>
                  <a:pt x="265595" y="121195"/>
                </a:lnTo>
                <a:lnTo>
                  <a:pt x="266654" y="121195"/>
                </a:lnTo>
                <a:lnTo>
                  <a:pt x="266654" y="122519"/>
                </a:lnTo>
                <a:lnTo>
                  <a:pt x="267349" y="122519"/>
                </a:lnTo>
                <a:cubicBezTo>
                  <a:pt x="267349" y="122386"/>
                  <a:pt x="267349" y="122221"/>
                  <a:pt x="267416" y="122055"/>
                </a:cubicBezTo>
                <a:cubicBezTo>
                  <a:pt x="267449" y="121989"/>
                  <a:pt x="267548" y="121989"/>
                  <a:pt x="267581" y="121956"/>
                </a:cubicBezTo>
                <a:cubicBezTo>
                  <a:pt x="267647" y="121890"/>
                  <a:pt x="267714" y="121857"/>
                  <a:pt x="267747" y="121824"/>
                </a:cubicBezTo>
                <a:cubicBezTo>
                  <a:pt x="267813" y="121757"/>
                  <a:pt x="267879" y="121757"/>
                  <a:pt x="267912" y="121691"/>
                </a:cubicBezTo>
                <a:cubicBezTo>
                  <a:pt x="267945" y="121625"/>
                  <a:pt x="267912" y="121592"/>
                  <a:pt x="267945" y="121526"/>
                </a:cubicBezTo>
                <a:cubicBezTo>
                  <a:pt x="268012" y="121426"/>
                  <a:pt x="268078" y="121327"/>
                  <a:pt x="268111" y="121195"/>
                </a:cubicBezTo>
                <a:cubicBezTo>
                  <a:pt x="268111" y="121162"/>
                  <a:pt x="268177" y="121095"/>
                  <a:pt x="268210" y="121062"/>
                </a:cubicBezTo>
                <a:cubicBezTo>
                  <a:pt x="268210" y="120930"/>
                  <a:pt x="268210" y="120831"/>
                  <a:pt x="268210" y="120731"/>
                </a:cubicBezTo>
                <a:lnTo>
                  <a:pt x="268773" y="120731"/>
                </a:lnTo>
                <a:lnTo>
                  <a:pt x="268773" y="120533"/>
                </a:lnTo>
                <a:cubicBezTo>
                  <a:pt x="268773" y="120433"/>
                  <a:pt x="268839" y="120433"/>
                  <a:pt x="268839" y="120367"/>
                </a:cubicBezTo>
                <a:cubicBezTo>
                  <a:pt x="268872" y="120301"/>
                  <a:pt x="268938" y="120268"/>
                  <a:pt x="268972" y="120202"/>
                </a:cubicBezTo>
                <a:cubicBezTo>
                  <a:pt x="269005" y="120135"/>
                  <a:pt x="268938" y="120069"/>
                  <a:pt x="268972" y="120036"/>
                </a:cubicBezTo>
                <a:cubicBezTo>
                  <a:pt x="269005" y="119970"/>
                  <a:pt x="269038" y="119904"/>
                  <a:pt x="269104" y="119871"/>
                </a:cubicBezTo>
                <a:cubicBezTo>
                  <a:pt x="269111" y="119864"/>
                  <a:pt x="269121" y="119861"/>
                  <a:pt x="269133" y="119861"/>
                </a:cubicBezTo>
                <a:cubicBezTo>
                  <a:pt x="269164" y="119861"/>
                  <a:pt x="269209" y="119880"/>
                  <a:pt x="269241" y="119880"/>
                </a:cubicBezTo>
                <a:cubicBezTo>
                  <a:pt x="269253" y="119880"/>
                  <a:pt x="269262" y="119878"/>
                  <a:pt x="269269" y="119871"/>
                </a:cubicBezTo>
                <a:cubicBezTo>
                  <a:pt x="269303" y="119837"/>
                  <a:pt x="269336" y="119771"/>
                  <a:pt x="269336" y="119705"/>
                </a:cubicBezTo>
                <a:cubicBezTo>
                  <a:pt x="269336" y="119639"/>
                  <a:pt x="269303" y="119606"/>
                  <a:pt x="269303" y="119540"/>
                </a:cubicBezTo>
                <a:cubicBezTo>
                  <a:pt x="269303" y="119473"/>
                  <a:pt x="269269" y="119407"/>
                  <a:pt x="269269" y="119341"/>
                </a:cubicBezTo>
                <a:cubicBezTo>
                  <a:pt x="269203" y="119242"/>
                  <a:pt x="269104" y="119175"/>
                  <a:pt x="269005" y="119175"/>
                </a:cubicBezTo>
                <a:cubicBezTo>
                  <a:pt x="268905" y="119175"/>
                  <a:pt x="268839" y="119208"/>
                  <a:pt x="268773" y="119275"/>
                </a:cubicBezTo>
                <a:cubicBezTo>
                  <a:pt x="268740" y="119275"/>
                  <a:pt x="268806" y="119374"/>
                  <a:pt x="268773" y="119407"/>
                </a:cubicBezTo>
                <a:cubicBezTo>
                  <a:pt x="268740" y="119473"/>
                  <a:pt x="268607" y="119473"/>
                  <a:pt x="268508" y="119473"/>
                </a:cubicBezTo>
                <a:cubicBezTo>
                  <a:pt x="268343" y="119473"/>
                  <a:pt x="268243" y="119440"/>
                  <a:pt x="268078" y="119407"/>
                </a:cubicBezTo>
                <a:lnTo>
                  <a:pt x="267879" y="119407"/>
                </a:lnTo>
                <a:cubicBezTo>
                  <a:pt x="267813" y="119407"/>
                  <a:pt x="267780" y="119374"/>
                  <a:pt x="267714" y="119374"/>
                </a:cubicBezTo>
                <a:cubicBezTo>
                  <a:pt x="267647" y="119374"/>
                  <a:pt x="267614" y="119440"/>
                  <a:pt x="267548" y="119440"/>
                </a:cubicBezTo>
                <a:lnTo>
                  <a:pt x="267515" y="119109"/>
                </a:lnTo>
                <a:cubicBezTo>
                  <a:pt x="267581" y="118977"/>
                  <a:pt x="267647" y="118911"/>
                  <a:pt x="267647" y="118778"/>
                </a:cubicBezTo>
                <a:cubicBezTo>
                  <a:pt x="267647" y="118646"/>
                  <a:pt x="267482" y="118579"/>
                  <a:pt x="267383" y="118480"/>
                </a:cubicBezTo>
                <a:cubicBezTo>
                  <a:pt x="267283" y="118381"/>
                  <a:pt x="267316" y="118348"/>
                  <a:pt x="267217" y="118282"/>
                </a:cubicBezTo>
                <a:cubicBezTo>
                  <a:pt x="267195" y="118271"/>
                  <a:pt x="267177" y="118267"/>
                  <a:pt x="267161" y="118267"/>
                </a:cubicBezTo>
                <a:cubicBezTo>
                  <a:pt x="267129" y="118267"/>
                  <a:pt x="267107" y="118282"/>
                  <a:pt x="267085" y="118282"/>
                </a:cubicBezTo>
                <a:cubicBezTo>
                  <a:pt x="267018" y="118348"/>
                  <a:pt x="266952" y="118381"/>
                  <a:pt x="266952" y="118447"/>
                </a:cubicBezTo>
                <a:cubicBezTo>
                  <a:pt x="266919" y="118513"/>
                  <a:pt x="266952" y="118546"/>
                  <a:pt x="266952" y="118613"/>
                </a:cubicBezTo>
                <a:cubicBezTo>
                  <a:pt x="266952" y="118646"/>
                  <a:pt x="266853" y="118712"/>
                  <a:pt x="266820" y="118778"/>
                </a:cubicBezTo>
                <a:cubicBezTo>
                  <a:pt x="266754" y="118745"/>
                  <a:pt x="266720" y="118712"/>
                  <a:pt x="266654" y="118679"/>
                </a:cubicBezTo>
                <a:cubicBezTo>
                  <a:pt x="266621" y="118646"/>
                  <a:pt x="266555" y="118579"/>
                  <a:pt x="266555" y="118513"/>
                </a:cubicBezTo>
                <a:cubicBezTo>
                  <a:pt x="266489" y="118447"/>
                  <a:pt x="266456" y="118381"/>
                  <a:pt x="266456" y="118282"/>
                </a:cubicBezTo>
                <a:cubicBezTo>
                  <a:pt x="266456" y="118182"/>
                  <a:pt x="266489" y="118116"/>
                  <a:pt x="266489" y="118050"/>
                </a:cubicBezTo>
                <a:cubicBezTo>
                  <a:pt x="266522" y="117951"/>
                  <a:pt x="266555" y="117951"/>
                  <a:pt x="266555" y="117884"/>
                </a:cubicBezTo>
                <a:cubicBezTo>
                  <a:pt x="266522" y="117818"/>
                  <a:pt x="266522" y="117752"/>
                  <a:pt x="266489" y="117719"/>
                </a:cubicBezTo>
                <a:cubicBezTo>
                  <a:pt x="266489" y="117712"/>
                  <a:pt x="266484" y="117709"/>
                  <a:pt x="266477" y="117709"/>
                </a:cubicBezTo>
                <a:cubicBezTo>
                  <a:pt x="266456" y="117709"/>
                  <a:pt x="266411" y="117728"/>
                  <a:pt x="266368" y="117728"/>
                </a:cubicBezTo>
                <a:cubicBezTo>
                  <a:pt x="266353" y="117728"/>
                  <a:pt x="266337" y="117726"/>
                  <a:pt x="266323" y="117719"/>
                </a:cubicBezTo>
                <a:cubicBezTo>
                  <a:pt x="266290" y="117686"/>
                  <a:pt x="266290" y="117586"/>
                  <a:pt x="266257" y="117553"/>
                </a:cubicBezTo>
                <a:cubicBezTo>
                  <a:pt x="266224" y="117520"/>
                  <a:pt x="266158" y="117487"/>
                  <a:pt x="266091" y="117421"/>
                </a:cubicBezTo>
                <a:cubicBezTo>
                  <a:pt x="266058" y="117355"/>
                  <a:pt x="266058" y="117322"/>
                  <a:pt x="266025" y="117255"/>
                </a:cubicBezTo>
                <a:cubicBezTo>
                  <a:pt x="265959" y="117222"/>
                  <a:pt x="265893" y="117189"/>
                  <a:pt x="265860" y="117090"/>
                </a:cubicBezTo>
                <a:cubicBezTo>
                  <a:pt x="265794" y="117024"/>
                  <a:pt x="265760" y="116957"/>
                  <a:pt x="265727" y="116891"/>
                </a:cubicBezTo>
                <a:cubicBezTo>
                  <a:pt x="265694" y="116825"/>
                  <a:pt x="265661" y="116792"/>
                  <a:pt x="265595" y="116726"/>
                </a:cubicBezTo>
                <a:cubicBezTo>
                  <a:pt x="265562" y="116659"/>
                  <a:pt x="265562" y="116593"/>
                  <a:pt x="265496" y="116560"/>
                </a:cubicBezTo>
                <a:cubicBezTo>
                  <a:pt x="265396" y="116527"/>
                  <a:pt x="265330" y="116527"/>
                  <a:pt x="265231" y="116527"/>
                </a:cubicBezTo>
                <a:close/>
                <a:moveTo>
                  <a:pt x="243614" y="121824"/>
                </a:moveTo>
                <a:cubicBezTo>
                  <a:pt x="243514" y="121824"/>
                  <a:pt x="243415" y="121824"/>
                  <a:pt x="243349" y="121857"/>
                </a:cubicBezTo>
                <a:cubicBezTo>
                  <a:pt x="243250" y="121857"/>
                  <a:pt x="243183" y="121857"/>
                  <a:pt x="243117" y="121890"/>
                </a:cubicBezTo>
                <a:cubicBezTo>
                  <a:pt x="243084" y="121956"/>
                  <a:pt x="243117" y="122022"/>
                  <a:pt x="243084" y="122055"/>
                </a:cubicBezTo>
                <a:cubicBezTo>
                  <a:pt x="243051" y="122089"/>
                  <a:pt x="242985" y="122221"/>
                  <a:pt x="242985" y="122254"/>
                </a:cubicBezTo>
                <a:cubicBezTo>
                  <a:pt x="243018" y="122386"/>
                  <a:pt x="243117" y="122453"/>
                  <a:pt x="243150" y="122585"/>
                </a:cubicBezTo>
                <a:cubicBezTo>
                  <a:pt x="243150" y="122651"/>
                  <a:pt x="243150" y="122684"/>
                  <a:pt x="243150" y="122751"/>
                </a:cubicBezTo>
                <a:lnTo>
                  <a:pt x="243150" y="122916"/>
                </a:lnTo>
                <a:cubicBezTo>
                  <a:pt x="243150" y="122982"/>
                  <a:pt x="243183" y="123015"/>
                  <a:pt x="243216" y="123082"/>
                </a:cubicBezTo>
                <a:cubicBezTo>
                  <a:pt x="243283" y="123148"/>
                  <a:pt x="243316" y="123214"/>
                  <a:pt x="243382" y="123247"/>
                </a:cubicBezTo>
                <a:cubicBezTo>
                  <a:pt x="243448" y="123247"/>
                  <a:pt x="243514" y="123280"/>
                  <a:pt x="243548" y="123313"/>
                </a:cubicBezTo>
                <a:cubicBezTo>
                  <a:pt x="243680" y="123380"/>
                  <a:pt x="243779" y="123479"/>
                  <a:pt x="243845" y="123611"/>
                </a:cubicBezTo>
                <a:cubicBezTo>
                  <a:pt x="243879" y="123644"/>
                  <a:pt x="243845" y="123711"/>
                  <a:pt x="243879" y="123777"/>
                </a:cubicBezTo>
                <a:cubicBezTo>
                  <a:pt x="243912" y="123810"/>
                  <a:pt x="243978" y="123876"/>
                  <a:pt x="244011" y="123942"/>
                </a:cubicBezTo>
                <a:cubicBezTo>
                  <a:pt x="244077" y="124075"/>
                  <a:pt x="244176" y="124108"/>
                  <a:pt x="244243" y="124240"/>
                </a:cubicBezTo>
                <a:cubicBezTo>
                  <a:pt x="244309" y="124373"/>
                  <a:pt x="244342" y="124472"/>
                  <a:pt x="244408" y="124571"/>
                </a:cubicBezTo>
                <a:cubicBezTo>
                  <a:pt x="244425" y="124604"/>
                  <a:pt x="244450" y="124613"/>
                  <a:pt x="244479" y="124613"/>
                </a:cubicBezTo>
                <a:cubicBezTo>
                  <a:pt x="244508" y="124613"/>
                  <a:pt x="244541" y="124604"/>
                  <a:pt x="244574" y="124604"/>
                </a:cubicBezTo>
                <a:lnTo>
                  <a:pt x="244971" y="124604"/>
                </a:lnTo>
                <a:cubicBezTo>
                  <a:pt x="244971" y="124472"/>
                  <a:pt x="244971" y="124307"/>
                  <a:pt x="244971" y="124141"/>
                </a:cubicBezTo>
                <a:cubicBezTo>
                  <a:pt x="244971" y="124108"/>
                  <a:pt x="244971" y="124075"/>
                  <a:pt x="244971" y="124042"/>
                </a:cubicBezTo>
                <a:lnTo>
                  <a:pt x="245633" y="124042"/>
                </a:lnTo>
                <a:lnTo>
                  <a:pt x="245633" y="123644"/>
                </a:lnTo>
                <a:cubicBezTo>
                  <a:pt x="245633" y="123512"/>
                  <a:pt x="245501" y="123446"/>
                  <a:pt x="245501" y="123313"/>
                </a:cubicBezTo>
                <a:cubicBezTo>
                  <a:pt x="245501" y="123247"/>
                  <a:pt x="245534" y="123214"/>
                  <a:pt x="245600" y="123148"/>
                </a:cubicBezTo>
                <a:cubicBezTo>
                  <a:pt x="245617" y="123131"/>
                  <a:pt x="245641" y="123131"/>
                  <a:pt x="245670" y="123131"/>
                </a:cubicBezTo>
                <a:cubicBezTo>
                  <a:pt x="245699" y="123131"/>
                  <a:pt x="245732" y="123131"/>
                  <a:pt x="245765" y="123115"/>
                </a:cubicBezTo>
                <a:cubicBezTo>
                  <a:pt x="245799" y="123082"/>
                  <a:pt x="245898" y="123049"/>
                  <a:pt x="245931" y="122949"/>
                </a:cubicBezTo>
                <a:cubicBezTo>
                  <a:pt x="245931" y="122883"/>
                  <a:pt x="245931" y="122850"/>
                  <a:pt x="245931" y="122817"/>
                </a:cubicBezTo>
                <a:lnTo>
                  <a:pt x="245931" y="122618"/>
                </a:lnTo>
                <a:cubicBezTo>
                  <a:pt x="245931" y="122552"/>
                  <a:pt x="245865" y="122519"/>
                  <a:pt x="245865" y="122453"/>
                </a:cubicBezTo>
                <a:lnTo>
                  <a:pt x="245865" y="122287"/>
                </a:lnTo>
                <a:lnTo>
                  <a:pt x="244938" y="122287"/>
                </a:lnTo>
                <a:cubicBezTo>
                  <a:pt x="244872" y="122287"/>
                  <a:pt x="244805" y="122386"/>
                  <a:pt x="244772" y="122386"/>
                </a:cubicBezTo>
                <a:lnTo>
                  <a:pt x="244541" y="122386"/>
                </a:lnTo>
                <a:cubicBezTo>
                  <a:pt x="244474" y="122386"/>
                  <a:pt x="244474" y="122453"/>
                  <a:pt x="244408" y="122453"/>
                </a:cubicBezTo>
                <a:cubicBezTo>
                  <a:pt x="244342" y="122453"/>
                  <a:pt x="244276" y="122453"/>
                  <a:pt x="244243" y="122420"/>
                </a:cubicBezTo>
                <a:cubicBezTo>
                  <a:pt x="244176" y="122386"/>
                  <a:pt x="244176" y="122320"/>
                  <a:pt x="244110" y="122254"/>
                </a:cubicBezTo>
                <a:cubicBezTo>
                  <a:pt x="244044" y="122221"/>
                  <a:pt x="244011" y="122188"/>
                  <a:pt x="243945" y="122155"/>
                </a:cubicBezTo>
                <a:cubicBezTo>
                  <a:pt x="243912" y="122089"/>
                  <a:pt x="243879" y="122022"/>
                  <a:pt x="243812" y="121989"/>
                </a:cubicBezTo>
                <a:cubicBezTo>
                  <a:pt x="243779" y="121923"/>
                  <a:pt x="243713" y="121824"/>
                  <a:pt x="243614" y="121824"/>
                </a:cubicBezTo>
                <a:close/>
                <a:moveTo>
                  <a:pt x="264734" y="121857"/>
                </a:moveTo>
                <a:cubicBezTo>
                  <a:pt x="264602" y="121857"/>
                  <a:pt x="264502" y="121890"/>
                  <a:pt x="264337" y="121923"/>
                </a:cubicBezTo>
                <a:lnTo>
                  <a:pt x="264337" y="122684"/>
                </a:lnTo>
                <a:lnTo>
                  <a:pt x="264006" y="122850"/>
                </a:lnTo>
                <a:cubicBezTo>
                  <a:pt x="263940" y="122850"/>
                  <a:pt x="263907" y="122883"/>
                  <a:pt x="263840" y="122916"/>
                </a:cubicBezTo>
                <a:cubicBezTo>
                  <a:pt x="263774" y="122949"/>
                  <a:pt x="263708" y="122982"/>
                  <a:pt x="263675" y="123049"/>
                </a:cubicBezTo>
                <a:cubicBezTo>
                  <a:pt x="263642" y="123115"/>
                  <a:pt x="263675" y="123148"/>
                  <a:pt x="263675" y="123214"/>
                </a:cubicBezTo>
                <a:cubicBezTo>
                  <a:pt x="263675" y="123413"/>
                  <a:pt x="263741" y="123512"/>
                  <a:pt x="263708" y="123678"/>
                </a:cubicBezTo>
                <a:cubicBezTo>
                  <a:pt x="263708" y="123876"/>
                  <a:pt x="263576" y="123909"/>
                  <a:pt x="263476" y="124009"/>
                </a:cubicBezTo>
                <a:cubicBezTo>
                  <a:pt x="263377" y="124141"/>
                  <a:pt x="263278" y="124240"/>
                  <a:pt x="263145" y="124307"/>
                </a:cubicBezTo>
                <a:cubicBezTo>
                  <a:pt x="263013" y="124373"/>
                  <a:pt x="262913" y="124406"/>
                  <a:pt x="262781" y="124472"/>
                </a:cubicBezTo>
                <a:cubicBezTo>
                  <a:pt x="262649" y="124538"/>
                  <a:pt x="262582" y="124638"/>
                  <a:pt x="262450" y="124704"/>
                </a:cubicBezTo>
                <a:lnTo>
                  <a:pt x="262284" y="124803"/>
                </a:lnTo>
                <a:cubicBezTo>
                  <a:pt x="262251" y="124803"/>
                  <a:pt x="262185" y="124803"/>
                  <a:pt x="262119" y="124836"/>
                </a:cubicBezTo>
                <a:cubicBezTo>
                  <a:pt x="262086" y="124869"/>
                  <a:pt x="262053" y="124969"/>
                  <a:pt x="262020" y="125002"/>
                </a:cubicBezTo>
                <a:lnTo>
                  <a:pt x="261854" y="125134"/>
                </a:lnTo>
                <a:cubicBezTo>
                  <a:pt x="261788" y="125167"/>
                  <a:pt x="261788" y="125267"/>
                  <a:pt x="261722" y="125300"/>
                </a:cubicBezTo>
                <a:cubicBezTo>
                  <a:pt x="261656" y="125300"/>
                  <a:pt x="261622" y="125300"/>
                  <a:pt x="261556" y="125333"/>
                </a:cubicBezTo>
                <a:cubicBezTo>
                  <a:pt x="261424" y="125366"/>
                  <a:pt x="261291" y="125366"/>
                  <a:pt x="261192" y="125432"/>
                </a:cubicBezTo>
                <a:cubicBezTo>
                  <a:pt x="261093" y="125531"/>
                  <a:pt x="261159" y="125564"/>
                  <a:pt x="261126" y="125598"/>
                </a:cubicBezTo>
                <a:cubicBezTo>
                  <a:pt x="261093" y="125664"/>
                  <a:pt x="261060" y="125829"/>
                  <a:pt x="260960" y="125929"/>
                </a:cubicBezTo>
                <a:cubicBezTo>
                  <a:pt x="260894" y="125995"/>
                  <a:pt x="260861" y="126028"/>
                  <a:pt x="260795" y="126061"/>
                </a:cubicBezTo>
                <a:cubicBezTo>
                  <a:pt x="260729" y="126094"/>
                  <a:pt x="260695" y="126094"/>
                  <a:pt x="260629" y="126127"/>
                </a:cubicBezTo>
                <a:cubicBezTo>
                  <a:pt x="260563" y="126160"/>
                  <a:pt x="260530" y="126227"/>
                  <a:pt x="260464" y="126260"/>
                </a:cubicBezTo>
                <a:lnTo>
                  <a:pt x="260298" y="126260"/>
                </a:lnTo>
                <a:cubicBezTo>
                  <a:pt x="260265" y="126260"/>
                  <a:pt x="260199" y="126293"/>
                  <a:pt x="260133" y="126293"/>
                </a:cubicBezTo>
                <a:cubicBezTo>
                  <a:pt x="260133" y="126359"/>
                  <a:pt x="260133" y="126392"/>
                  <a:pt x="260133" y="126458"/>
                </a:cubicBezTo>
                <a:cubicBezTo>
                  <a:pt x="260133" y="126525"/>
                  <a:pt x="260100" y="126558"/>
                  <a:pt x="260100" y="126624"/>
                </a:cubicBezTo>
                <a:cubicBezTo>
                  <a:pt x="260100" y="126657"/>
                  <a:pt x="259967" y="126690"/>
                  <a:pt x="259967" y="126789"/>
                </a:cubicBezTo>
                <a:cubicBezTo>
                  <a:pt x="260000" y="126922"/>
                  <a:pt x="260067" y="127021"/>
                  <a:pt x="260166" y="127054"/>
                </a:cubicBezTo>
                <a:cubicBezTo>
                  <a:pt x="260232" y="127120"/>
                  <a:pt x="260298" y="127120"/>
                  <a:pt x="260331" y="127153"/>
                </a:cubicBezTo>
                <a:cubicBezTo>
                  <a:pt x="260431" y="127170"/>
                  <a:pt x="260522" y="127178"/>
                  <a:pt x="260609" y="127178"/>
                </a:cubicBezTo>
                <a:cubicBezTo>
                  <a:pt x="260695" y="127178"/>
                  <a:pt x="260778" y="127170"/>
                  <a:pt x="260861" y="127153"/>
                </a:cubicBezTo>
                <a:cubicBezTo>
                  <a:pt x="260993" y="127153"/>
                  <a:pt x="261093" y="127153"/>
                  <a:pt x="261192" y="127187"/>
                </a:cubicBezTo>
                <a:cubicBezTo>
                  <a:pt x="261258" y="127220"/>
                  <a:pt x="261291" y="127286"/>
                  <a:pt x="261358" y="127319"/>
                </a:cubicBezTo>
                <a:cubicBezTo>
                  <a:pt x="261424" y="127352"/>
                  <a:pt x="261424" y="127451"/>
                  <a:pt x="261490" y="127485"/>
                </a:cubicBezTo>
                <a:cubicBezTo>
                  <a:pt x="261589" y="127551"/>
                  <a:pt x="261722" y="127551"/>
                  <a:pt x="261821" y="127551"/>
                </a:cubicBezTo>
                <a:lnTo>
                  <a:pt x="262020" y="127551"/>
                </a:lnTo>
                <a:cubicBezTo>
                  <a:pt x="262053" y="127551"/>
                  <a:pt x="262086" y="127485"/>
                  <a:pt x="262119" y="127451"/>
                </a:cubicBezTo>
                <a:cubicBezTo>
                  <a:pt x="262152" y="127451"/>
                  <a:pt x="262218" y="127418"/>
                  <a:pt x="262284" y="127385"/>
                </a:cubicBezTo>
                <a:cubicBezTo>
                  <a:pt x="262318" y="127352"/>
                  <a:pt x="262318" y="127253"/>
                  <a:pt x="262351" y="127220"/>
                </a:cubicBezTo>
                <a:cubicBezTo>
                  <a:pt x="262417" y="127187"/>
                  <a:pt x="262450" y="127153"/>
                  <a:pt x="262516" y="127153"/>
                </a:cubicBezTo>
                <a:cubicBezTo>
                  <a:pt x="262682" y="127087"/>
                  <a:pt x="262847" y="127087"/>
                  <a:pt x="263013" y="127087"/>
                </a:cubicBezTo>
                <a:cubicBezTo>
                  <a:pt x="262980" y="126955"/>
                  <a:pt x="263013" y="126822"/>
                  <a:pt x="263046" y="126690"/>
                </a:cubicBezTo>
                <a:cubicBezTo>
                  <a:pt x="263046" y="126624"/>
                  <a:pt x="263112" y="126591"/>
                  <a:pt x="263178" y="126525"/>
                </a:cubicBezTo>
                <a:cubicBezTo>
                  <a:pt x="263245" y="126392"/>
                  <a:pt x="263377" y="126326"/>
                  <a:pt x="263509" y="126227"/>
                </a:cubicBezTo>
                <a:cubicBezTo>
                  <a:pt x="263542" y="126193"/>
                  <a:pt x="263642" y="126160"/>
                  <a:pt x="263642" y="126061"/>
                </a:cubicBezTo>
                <a:cubicBezTo>
                  <a:pt x="263708" y="125962"/>
                  <a:pt x="263708" y="125862"/>
                  <a:pt x="263741" y="125763"/>
                </a:cubicBezTo>
                <a:cubicBezTo>
                  <a:pt x="263741" y="125631"/>
                  <a:pt x="263774" y="125531"/>
                  <a:pt x="263807" y="125432"/>
                </a:cubicBezTo>
                <a:cubicBezTo>
                  <a:pt x="263840" y="125300"/>
                  <a:pt x="263873" y="125333"/>
                  <a:pt x="263907" y="125267"/>
                </a:cubicBezTo>
                <a:cubicBezTo>
                  <a:pt x="263907" y="125200"/>
                  <a:pt x="263907" y="125134"/>
                  <a:pt x="263940" y="125101"/>
                </a:cubicBezTo>
                <a:cubicBezTo>
                  <a:pt x="263973" y="125035"/>
                  <a:pt x="264039" y="125002"/>
                  <a:pt x="264105" y="124969"/>
                </a:cubicBezTo>
                <a:cubicBezTo>
                  <a:pt x="264205" y="124902"/>
                  <a:pt x="264304" y="124836"/>
                  <a:pt x="264436" y="124803"/>
                </a:cubicBezTo>
                <a:lnTo>
                  <a:pt x="265065" y="124803"/>
                </a:lnTo>
                <a:cubicBezTo>
                  <a:pt x="265131" y="124803"/>
                  <a:pt x="265198" y="124803"/>
                  <a:pt x="265231" y="124770"/>
                </a:cubicBezTo>
                <a:cubicBezTo>
                  <a:pt x="265198" y="124704"/>
                  <a:pt x="265198" y="124671"/>
                  <a:pt x="265165" y="124604"/>
                </a:cubicBezTo>
                <a:cubicBezTo>
                  <a:pt x="265131" y="124571"/>
                  <a:pt x="264999" y="124505"/>
                  <a:pt x="264999" y="124406"/>
                </a:cubicBezTo>
                <a:cubicBezTo>
                  <a:pt x="264999" y="124240"/>
                  <a:pt x="265098" y="124141"/>
                  <a:pt x="265198" y="124009"/>
                </a:cubicBezTo>
                <a:cubicBezTo>
                  <a:pt x="265297" y="123876"/>
                  <a:pt x="265396" y="123810"/>
                  <a:pt x="265529" y="123744"/>
                </a:cubicBezTo>
                <a:cubicBezTo>
                  <a:pt x="265562" y="123744"/>
                  <a:pt x="265628" y="123744"/>
                  <a:pt x="265694" y="123711"/>
                </a:cubicBezTo>
                <a:cubicBezTo>
                  <a:pt x="265727" y="123678"/>
                  <a:pt x="265760" y="123578"/>
                  <a:pt x="265794" y="123545"/>
                </a:cubicBezTo>
                <a:cubicBezTo>
                  <a:pt x="265860" y="123512"/>
                  <a:pt x="265959" y="123479"/>
                  <a:pt x="265959" y="123380"/>
                </a:cubicBezTo>
                <a:cubicBezTo>
                  <a:pt x="265992" y="123313"/>
                  <a:pt x="265959" y="123280"/>
                  <a:pt x="265959" y="123214"/>
                </a:cubicBezTo>
                <a:cubicBezTo>
                  <a:pt x="265992" y="123181"/>
                  <a:pt x="265992" y="123115"/>
                  <a:pt x="265959" y="123049"/>
                </a:cubicBezTo>
                <a:cubicBezTo>
                  <a:pt x="265959" y="122982"/>
                  <a:pt x="266058" y="122982"/>
                  <a:pt x="266058" y="122916"/>
                </a:cubicBezTo>
                <a:lnTo>
                  <a:pt x="266058" y="122420"/>
                </a:lnTo>
                <a:lnTo>
                  <a:pt x="265595" y="122420"/>
                </a:lnTo>
                <a:cubicBezTo>
                  <a:pt x="265512" y="122420"/>
                  <a:pt x="265454" y="122428"/>
                  <a:pt x="265405" y="122428"/>
                </a:cubicBezTo>
                <a:cubicBezTo>
                  <a:pt x="265355" y="122428"/>
                  <a:pt x="265314" y="122420"/>
                  <a:pt x="265264" y="122386"/>
                </a:cubicBezTo>
                <a:cubicBezTo>
                  <a:pt x="265198" y="122320"/>
                  <a:pt x="265264" y="122287"/>
                  <a:pt x="265231" y="122221"/>
                </a:cubicBezTo>
                <a:cubicBezTo>
                  <a:pt x="265231" y="122188"/>
                  <a:pt x="265198" y="122122"/>
                  <a:pt x="265165" y="122055"/>
                </a:cubicBezTo>
                <a:cubicBezTo>
                  <a:pt x="265131" y="122022"/>
                  <a:pt x="265065" y="121989"/>
                  <a:pt x="264999" y="121956"/>
                </a:cubicBezTo>
                <a:cubicBezTo>
                  <a:pt x="264933" y="121890"/>
                  <a:pt x="264834" y="121857"/>
                  <a:pt x="264734" y="121857"/>
                </a:cubicBezTo>
                <a:close/>
                <a:moveTo>
                  <a:pt x="261324" y="127915"/>
                </a:moveTo>
                <a:cubicBezTo>
                  <a:pt x="261312" y="127939"/>
                  <a:pt x="261273" y="127946"/>
                  <a:pt x="261225" y="127946"/>
                </a:cubicBezTo>
                <a:cubicBezTo>
                  <a:pt x="261172" y="127946"/>
                  <a:pt x="261109" y="127938"/>
                  <a:pt x="261060" y="127938"/>
                </a:cubicBezTo>
                <a:cubicBezTo>
                  <a:pt x="261032" y="127938"/>
                  <a:pt x="261008" y="127940"/>
                  <a:pt x="260993" y="127948"/>
                </a:cubicBezTo>
                <a:lnTo>
                  <a:pt x="261027" y="127948"/>
                </a:lnTo>
                <a:cubicBezTo>
                  <a:pt x="260960" y="128014"/>
                  <a:pt x="260993" y="128080"/>
                  <a:pt x="260927" y="128114"/>
                </a:cubicBezTo>
                <a:cubicBezTo>
                  <a:pt x="260905" y="128125"/>
                  <a:pt x="260883" y="128128"/>
                  <a:pt x="260862" y="128128"/>
                </a:cubicBezTo>
                <a:cubicBezTo>
                  <a:pt x="260821" y="128128"/>
                  <a:pt x="260784" y="128114"/>
                  <a:pt x="260762" y="128114"/>
                </a:cubicBezTo>
                <a:cubicBezTo>
                  <a:pt x="260729" y="128114"/>
                  <a:pt x="260762" y="128246"/>
                  <a:pt x="260729" y="128279"/>
                </a:cubicBezTo>
                <a:lnTo>
                  <a:pt x="261391" y="128279"/>
                </a:lnTo>
                <a:lnTo>
                  <a:pt x="261391" y="128080"/>
                </a:lnTo>
                <a:cubicBezTo>
                  <a:pt x="261391" y="128014"/>
                  <a:pt x="261324" y="127981"/>
                  <a:pt x="261324" y="127915"/>
                </a:cubicBezTo>
                <a:close/>
                <a:moveTo>
                  <a:pt x="74882" y="78689"/>
                </a:moveTo>
                <a:cubicBezTo>
                  <a:pt x="74815" y="78689"/>
                  <a:pt x="74749" y="78722"/>
                  <a:pt x="74716" y="78722"/>
                </a:cubicBezTo>
                <a:cubicBezTo>
                  <a:pt x="74650" y="78755"/>
                  <a:pt x="74584" y="78755"/>
                  <a:pt x="74551" y="78788"/>
                </a:cubicBezTo>
                <a:cubicBezTo>
                  <a:pt x="74484" y="78821"/>
                  <a:pt x="74418" y="78821"/>
                  <a:pt x="74385" y="78854"/>
                </a:cubicBezTo>
                <a:cubicBezTo>
                  <a:pt x="74352" y="78921"/>
                  <a:pt x="74352" y="78954"/>
                  <a:pt x="74352" y="79020"/>
                </a:cubicBezTo>
                <a:cubicBezTo>
                  <a:pt x="74319" y="79152"/>
                  <a:pt x="74319" y="79252"/>
                  <a:pt x="74352" y="79384"/>
                </a:cubicBezTo>
                <a:lnTo>
                  <a:pt x="73425" y="79384"/>
                </a:lnTo>
                <a:cubicBezTo>
                  <a:pt x="73260" y="79384"/>
                  <a:pt x="73193" y="79516"/>
                  <a:pt x="73094" y="79583"/>
                </a:cubicBezTo>
                <a:cubicBezTo>
                  <a:pt x="72962" y="79682"/>
                  <a:pt x="72995" y="79682"/>
                  <a:pt x="72929" y="79715"/>
                </a:cubicBezTo>
                <a:cubicBezTo>
                  <a:pt x="72862" y="79748"/>
                  <a:pt x="72796" y="79781"/>
                  <a:pt x="72730" y="79781"/>
                </a:cubicBezTo>
                <a:cubicBezTo>
                  <a:pt x="72664" y="79814"/>
                  <a:pt x="72564" y="79847"/>
                  <a:pt x="72498" y="79881"/>
                </a:cubicBezTo>
                <a:cubicBezTo>
                  <a:pt x="72366" y="79914"/>
                  <a:pt x="72266" y="79947"/>
                  <a:pt x="72134" y="79947"/>
                </a:cubicBezTo>
                <a:cubicBezTo>
                  <a:pt x="72101" y="79947"/>
                  <a:pt x="72035" y="80013"/>
                  <a:pt x="71969" y="80013"/>
                </a:cubicBezTo>
                <a:lnTo>
                  <a:pt x="71671" y="80013"/>
                </a:lnTo>
                <a:lnTo>
                  <a:pt x="71671" y="80940"/>
                </a:lnTo>
                <a:cubicBezTo>
                  <a:pt x="71538" y="81039"/>
                  <a:pt x="71472" y="81139"/>
                  <a:pt x="71340" y="81172"/>
                </a:cubicBezTo>
                <a:cubicBezTo>
                  <a:pt x="71273" y="81205"/>
                  <a:pt x="71207" y="81205"/>
                  <a:pt x="71174" y="81205"/>
                </a:cubicBezTo>
                <a:lnTo>
                  <a:pt x="70843" y="81205"/>
                </a:lnTo>
                <a:cubicBezTo>
                  <a:pt x="70843" y="81304"/>
                  <a:pt x="70843" y="81370"/>
                  <a:pt x="70843" y="81470"/>
                </a:cubicBezTo>
                <a:cubicBezTo>
                  <a:pt x="70843" y="81536"/>
                  <a:pt x="70777" y="81569"/>
                  <a:pt x="70777" y="81635"/>
                </a:cubicBezTo>
                <a:cubicBezTo>
                  <a:pt x="70744" y="81668"/>
                  <a:pt x="70711" y="81734"/>
                  <a:pt x="70677" y="81801"/>
                </a:cubicBezTo>
                <a:cubicBezTo>
                  <a:pt x="70677" y="81834"/>
                  <a:pt x="70677" y="81900"/>
                  <a:pt x="70677" y="81933"/>
                </a:cubicBezTo>
                <a:cubicBezTo>
                  <a:pt x="70677" y="81999"/>
                  <a:pt x="70545" y="82032"/>
                  <a:pt x="70512" y="82065"/>
                </a:cubicBezTo>
                <a:cubicBezTo>
                  <a:pt x="70413" y="82165"/>
                  <a:pt x="70280" y="82198"/>
                  <a:pt x="70181" y="82297"/>
                </a:cubicBezTo>
                <a:cubicBezTo>
                  <a:pt x="70148" y="82363"/>
                  <a:pt x="70048" y="82363"/>
                  <a:pt x="70015" y="82430"/>
                </a:cubicBezTo>
                <a:cubicBezTo>
                  <a:pt x="70015" y="82496"/>
                  <a:pt x="70048" y="82562"/>
                  <a:pt x="70015" y="82595"/>
                </a:cubicBezTo>
                <a:cubicBezTo>
                  <a:pt x="70015" y="82661"/>
                  <a:pt x="69916" y="82694"/>
                  <a:pt x="69883" y="82761"/>
                </a:cubicBezTo>
                <a:cubicBezTo>
                  <a:pt x="69817" y="82860"/>
                  <a:pt x="69883" y="82860"/>
                  <a:pt x="69883" y="82926"/>
                </a:cubicBezTo>
                <a:cubicBezTo>
                  <a:pt x="69883" y="82959"/>
                  <a:pt x="69817" y="83059"/>
                  <a:pt x="69883" y="83092"/>
                </a:cubicBezTo>
                <a:lnTo>
                  <a:pt x="70015" y="83092"/>
                </a:lnTo>
                <a:cubicBezTo>
                  <a:pt x="70082" y="83092"/>
                  <a:pt x="70148" y="83125"/>
                  <a:pt x="70247" y="83125"/>
                </a:cubicBezTo>
                <a:cubicBezTo>
                  <a:pt x="70214" y="83323"/>
                  <a:pt x="70214" y="83555"/>
                  <a:pt x="70247" y="83754"/>
                </a:cubicBezTo>
                <a:cubicBezTo>
                  <a:pt x="70247" y="83820"/>
                  <a:pt x="70247" y="83886"/>
                  <a:pt x="70280" y="83919"/>
                </a:cubicBezTo>
                <a:cubicBezTo>
                  <a:pt x="70313" y="84052"/>
                  <a:pt x="70380" y="84151"/>
                  <a:pt x="70446" y="84250"/>
                </a:cubicBezTo>
                <a:cubicBezTo>
                  <a:pt x="70446" y="84317"/>
                  <a:pt x="70479" y="84350"/>
                  <a:pt x="70479" y="84416"/>
                </a:cubicBezTo>
                <a:cubicBezTo>
                  <a:pt x="70512" y="84515"/>
                  <a:pt x="70512" y="84581"/>
                  <a:pt x="70512" y="84648"/>
                </a:cubicBezTo>
                <a:cubicBezTo>
                  <a:pt x="70512" y="84747"/>
                  <a:pt x="70512" y="84846"/>
                  <a:pt x="70479" y="84912"/>
                </a:cubicBezTo>
                <a:cubicBezTo>
                  <a:pt x="70446" y="84979"/>
                  <a:pt x="70380" y="84979"/>
                  <a:pt x="70313" y="85045"/>
                </a:cubicBezTo>
                <a:cubicBezTo>
                  <a:pt x="70247" y="85078"/>
                  <a:pt x="70148" y="85111"/>
                  <a:pt x="70115" y="85177"/>
                </a:cubicBezTo>
                <a:cubicBezTo>
                  <a:pt x="70115" y="85243"/>
                  <a:pt x="70115" y="85310"/>
                  <a:pt x="70115" y="85343"/>
                </a:cubicBezTo>
                <a:cubicBezTo>
                  <a:pt x="70115" y="85475"/>
                  <a:pt x="70148" y="85575"/>
                  <a:pt x="70148" y="85674"/>
                </a:cubicBezTo>
                <a:cubicBezTo>
                  <a:pt x="70148" y="85806"/>
                  <a:pt x="70148" y="85939"/>
                  <a:pt x="70115" y="86038"/>
                </a:cubicBezTo>
                <a:cubicBezTo>
                  <a:pt x="70082" y="86137"/>
                  <a:pt x="70015" y="86170"/>
                  <a:pt x="69949" y="86204"/>
                </a:cubicBezTo>
                <a:cubicBezTo>
                  <a:pt x="69883" y="86270"/>
                  <a:pt x="69883" y="86336"/>
                  <a:pt x="69817" y="86369"/>
                </a:cubicBezTo>
                <a:cubicBezTo>
                  <a:pt x="69795" y="86380"/>
                  <a:pt x="69776" y="86384"/>
                  <a:pt x="69759" y="86384"/>
                </a:cubicBezTo>
                <a:cubicBezTo>
                  <a:pt x="69725" y="86384"/>
                  <a:pt x="69695" y="86369"/>
                  <a:pt x="69651" y="86369"/>
                </a:cubicBezTo>
                <a:cubicBezTo>
                  <a:pt x="69618" y="86369"/>
                  <a:pt x="69453" y="86402"/>
                  <a:pt x="69353" y="86402"/>
                </a:cubicBezTo>
                <a:lnTo>
                  <a:pt x="69287" y="86667"/>
                </a:lnTo>
                <a:cubicBezTo>
                  <a:pt x="69320" y="86733"/>
                  <a:pt x="69386" y="86733"/>
                  <a:pt x="69419" y="86832"/>
                </a:cubicBezTo>
                <a:cubicBezTo>
                  <a:pt x="69453" y="86899"/>
                  <a:pt x="69419" y="86932"/>
                  <a:pt x="69419" y="86998"/>
                </a:cubicBezTo>
                <a:cubicBezTo>
                  <a:pt x="69254" y="87064"/>
                  <a:pt x="69088" y="87164"/>
                  <a:pt x="68923" y="87263"/>
                </a:cubicBezTo>
                <a:lnTo>
                  <a:pt x="68890" y="87594"/>
                </a:lnTo>
                <a:cubicBezTo>
                  <a:pt x="68857" y="87594"/>
                  <a:pt x="68791" y="87627"/>
                  <a:pt x="68724" y="87627"/>
                </a:cubicBezTo>
                <a:cubicBezTo>
                  <a:pt x="68625" y="87660"/>
                  <a:pt x="68493" y="87693"/>
                  <a:pt x="68393" y="87759"/>
                </a:cubicBezTo>
                <a:cubicBezTo>
                  <a:pt x="68360" y="87793"/>
                  <a:pt x="68294" y="87859"/>
                  <a:pt x="68294" y="87925"/>
                </a:cubicBezTo>
                <a:cubicBezTo>
                  <a:pt x="68162" y="88124"/>
                  <a:pt x="68128" y="88355"/>
                  <a:pt x="68162" y="88554"/>
                </a:cubicBezTo>
                <a:lnTo>
                  <a:pt x="67466" y="88554"/>
                </a:lnTo>
                <a:cubicBezTo>
                  <a:pt x="67499" y="88719"/>
                  <a:pt x="67499" y="88885"/>
                  <a:pt x="67499" y="89050"/>
                </a:cubicBezTo>
                <a:cubicBezTo>
                  <a:pt x="67499" y="89183"/>
                  <a:pt x="67466" y="89249"/>
                  <a:pt x="67466" y="89382"/>
                </a:cubicBezTo>
                <a:cubicBezTo>
                  <a:pt x="67466" y="89448"/>
                  <a:pt x="67433" y="89481"/>
                  <a:pt x="67433" y="89547"/>
                </a:cubicBezTo>
                <a:cubicBezTo>
                  <a:pt x="67433" y="89613"/>
                  <a:pt x="67466" y="89646"/>
                  <a:pt x="67466" y="89713"/>
                </a:cubicBezTo>
                <a:cubicBezTo>
                  <a:pt x="67466" y="89779"/>
                  <a:pt x="67433" y="89845"/>
                  <a:pt x="67433" y="89911"/>
                </a:cubicBezTo>
                <a:cubicBezTo>
                  <a:pt x="67466" y="90044"/>
                  <a:pt x="67499" y="90143"/>
                  <a:pt x="67599" y="90242"/>
                </a:cubicBezTo>
                <a:cubicBezTo>
                  <a:pt x="67632" y="90209"/>
                  <a:pt x="67698" y="90176"/>
                  <a:pt x="67764" y="90143"/>
                </a:cubicBezTo>
                <a:cubicBezTo>
                  <a:pt x="67830" y="90110"/>
                  <a:pt x="67930" y="90077"/>
                  <a:pt x="67996" y="90077"/>
                </a:cubicBezTo>
                <a:cubicBezTo>
                  <a:pt x="68162" y="90077"/>
                  <a:pt x="68228" y="90110"/>
                  <a:pt x="68360" y="90110"/>
                </a:cubicBezTo>
                <a:lnTo>
                  <a:pt x="68360" y="90441"/>
                </a:lnTo>
                <a:cubicBezTo>
                  <a:pt x="68327" y="90474"/>
                  <a:pt x="68327" y="90573"/>
                  <a:pt x="68294" y="90606"/>
                </a:cubicBezTo>
                <a:cubicBezTo>
                  <a:pt x="68195" y="90673"/>
                  <a:pt x="68062" y="90706"/>
                  <a:pt x="67963" y="90739"/>
                </a:cubicBezTo>
                <a:lnTo>
                  <a:pt x="67797" y="90739"/>
                </a:lnTo>
                <a:cubicBezTo>
                  <a:pt x="67698" y="90739"/>
                  <a:pt x="67665" y="90739"/>
                  <a:pt x="67599" y="90772"/>
                </a:cubicBezTo>
                <a:cubicBezTo>
                  <a:pt x="67599" y="90871"/>
                  <a:pt x="67599" y="90971"/>
                  <a:pt x="67599" y="91103"/>
                </a:cubicBezTo>
                <a:cubicBezTo>
                  <a:pt x="67599" y="91136"/>
                  <a:pt x="67599" y="91235"/>
                  <a:pt x="67566" y="91268"/>
                </a:cubicBezTo>
                <a:cubicBezTo>
                  <a:pt x="67499" y="91268"/>
                  <a:pt x="67433" y="91302"/>
                  <a:pt x="67400" y="91335"/>
                </a:cubicBezTo>
                <a:cubicBezTo>
                  <a:pt x="67334" y="91368"/>
                  <a:pt x="67268" y="91434"/>
                  <a:pt x="67235" y="91467"/>
                </a:cubicBezTo>
                <a:cubicBezTo>
                  <a:pt x="67168" y="91500"/>
                  <a:pt x="67102" y="91500"/>
                  <a:pt x="67069" y="91566"/>
                </a:cubicBezTo>
                <a:cubicBezTo>
                  <a:pt x="67036" y="91666"/>
                  <a:pt x="67003" y="91732"/>
                  <a:pt x="67036" y="91831"/>
                </a:cubicBezTo>
                <a:cubicBezTo>
                  <a:pt x="67036" y="91897"/>
                  <a:pt x="67036" y="91997"/>
                  <a:pt x="67069" y="92063"/>
                </a:cubicBezTo>
                <a:cubicBezTo>
                  <a:pt x="67069" y="92129"/>
                  <a:pt x="67168" y="92162"/>
                  <a:pt x="67168" y="92228"/>
                </a:cubicBezTo>
                <a:cubicBezTo>
                  <a:pt x="67202" y="92295"/>
                  <a:pt x="67301" y="92328"/>
                  <a:pt x="67301" y="92394"/>
                </a:cubicBezTo>
                <a:lnTo>
                  <a:pt x="67301" y="92560"/>
                </a:lnTo>
                <a:lnTo>
                  <a:pt x="67301" y="92924"/>
                </a:lnTo>
                <a:cubicBezTo>
                  <a:pt x="67301" y="92990"/>
                  <a:pt x="67301" y="93023"/>
                  <a:pt x="67301" y="93089"/>
                </a:cubicBezTo>
                <a:cubicBezTo>
                  <a:pt x="67334" y="93155"/>
                  <a:pt x="67367" y="93222"/>
                  <a:pt x="67433" y="93255"/>
                </a:cubicBezTo>
                <a:cubicBezTo>
                  <a:pt x="67466" y="93288"/>
                  <a:pt x="67533" y="93321"/>
                  <a:pt x="67599" y="93321"/>
                </a:cubicBezTo>
                <a:lnTo>
                  <a:pt x="67930" y="93321"/>
                </a:lnTo>
                <a:cubicBezTo>
                  <a:pt x="67963" y="93321"/>
                  <a:pt x="68029" y="93387"/>
                  <a:pt x="68062" y="93420"/>
                </a:cubicBezTo>
                <a:cubicBezTo>
                  <a:pt x="68128" y="93420"/>
                  <a:pt x="68195" y="93453"/>
                  <a:pt x="68228" y="93486"/>
                </a:cubicBezTo>
                <a:cubicBezTo>
                  <a:pt x="68294" y="93520"/>
                  <a:pt x="68360" y="93586"/>
                  <a:pt x="68393" y="93652"/>
                </a:cubicBezTo>
                <a:cubicBezTo>
                  <a:pt x="68426" y="93718"/>
                  <a:pt x="68459" y="93751"/>
                  <a:pt x="68493" y="93817"/>
                </a:cubicBezTo>
                <a:cubicBezTo>
                  <a:pt x="68526" y="93884"/>
                  <a:pt x="68559" y="93950"/>
                  <a:pt x="68592" y="94016"/>
                </a:cubicBezTo>
                <a:cubicBezTo>
                  <a:pt x="68625" y="94082"/>
                  <a:pt x="68658" y="94149"/>
                  <a:pt x="68691" y="94182"/>
                </a:cubicBezTo>
                <a:cubicBezTo>
                  <a:pt x="68724" y="94248"/>
                  <a:pt x="68824" y="94248"/>
                  <a:pt x="68857" y="94314"/>
                </a:cubicBezTo>
                <a:cubicBezTo>
                  <a:pt x="68890" y="94347"/>
                  <a:pt x="68923" y="94413"/>
                  <a:pt x="68923" y="94480"/>
                </a:cubicBezTo>
                <a:cubicBezTo>
                  <a:pt x="68923" y="94579"/>
                  <a:pt x="68923" y="94678"/>
                  <a:pt x="68923" y="94778"/>
                </a:cubicBezTo>
                <a:cubicBezTo>
                  <a:pt x="68923" y="94844"/>
                  <a:pt x="68956" y="94910"/>
                  <a:pt x="68989" y="94943"/>
                </a:cubicBezTo>
                <a:cubicBezTo>
                  <a:pt x="68989" y="95009"/>
                  <a:pt x="68989" y="95075"/>
                  <a:pt x="69022" y="95109"/>
                </a:cubicBezTo>
                <a:cubicBezTo>
                  <a:pt x="69055" y="95175"/>
                  <a:pt x="69122" y="95175"/>
                  <a:pt x="69188" y="95241"/>
                </a:cubicBezTo>
                <a:cubicBezTo>
                  <a:pt x="69221" y="95274"/>
                  <a:pt x="69254" y="95340"/>
                  <a:pt x="69287" y="95406"/>
                </a:cubicBezTo>
                <a:cubicBezTo>
                  <a:pt x="69353" y="95473"/>
                  <a:pt x="69419" y="95473"/>
                  <a:pt x="69453" y="95539"/>
                </a:cubicBezTo>
                <a:cubicBezTo>
                  <a:pt x="69486" y="95638"/>
                  <a:pt x="69519" y="95738"/>
                  <a:pt x="69486" y="95837"/>
                </a:cubicBezTo>
                <a:lnTo>
                  <a:pt x="69486" y="96201"/>
                </a:lnTo>
                <a:cubicBezTo>
                  <a:pt x="69519" y="96267"/>
                  <a:pt x="69585" y="96367"/>
                  <a:pt x="69618" y="96433"/>
                </a:cubicBezTo>
                <a:cubicBezTo>
                  <a:pt x="69651" y="96466"/>
                  <a:pt x="69684" y="96532"/>
                  <a:pt x="69717" y="96598"/>
                </a:cubicBezTo>
                <a:cubicBezTo>
                  <a:pt x="69751" y="96631"/>
                  <a:pt x="69817" y="96631"/>
                  <a:pt x="69883" y="96698"/>
                </a:cubicBezTo>
                <a:cubicBezTo>
                  <a:pt x="69982" y="96830"/>
                  <a:pt x="70048" y="97029"/>
                  <a:pt x="70082" y="97194"/>
                </a:cubicBezTo>
                <a:cubicBezTo>
                  <a:pt x="70048" y="97360"/>
                  <a:pt x="70048" y="97558"/>
                  <a:pt x="70115" y="97724"/>
                </a:cubicBezTo>
                <a:cubicBezTo>
                  <a:pt x="70115" y="97790"/>
                  <a:pt x="70148" y="97823"/>
                  <a:pt x="70181" y="97889"/>
                </a:cubicBezTo>
                <a:cubicBezTo>
                  <a:pt x="70214" y="97922"/>
                  <a:pt x="70313" y="97922"/>
                  <a:pt x="70346" y="97956"/>
                </a:cubicBezTo>
                <a:cubicBezTo>
                  <a:pt x="70413" y="98022"/>
                  <a:pt x="70380" y="98088"/>
                  <a:pt x="70446" y="98121"/>
                </a:cubicBezTo>
                <a:cubicBezTo>
                  <a:pt x="70479" y="98154"/>
                  <a:pt x="70545" y="98187"/>
                  <a:pt x="70611" y="98220"/>
                </a:cubicBezTo>
                <a:lnTo>
                  <a:pt x="70777" y="98320"/>
                </a:lnTo>
                <a:cubicBezTo>
                  <a:pt x="70810" y="98353"/>
                  <a:pt x="70876" y="98353"/>
                  <a:pt x="70909" y="98419"/>
                </a:cubicBezTo>
                <a:cubicBezTo>
                  <a:pt x="70975" y="98452"/>
                  <a:pt x="70975" y="98518"/>
                  <a:pt x="71008" y="98585"/>
                </a:cubicBezTo>
                <a:cubicBezTo>
                  <a:pt x="71008" y="98618"/>
                  <a:pt x="71008" y="98684"/>
                  <a:pt x="71008" y="98750"/>
                </a:cubicBezTo>
                <a:lnTo>
                  <a:pt x="71008" y="99147"/>
                </a:lnTo>
                <a:cubicBezTo>
                  <a:pt x="71008" y="99213"/>
                  <a:pt x="71008" y="99280"/>
                  <a:pt x="71042" y="99346"/>
                </a:cubicBezTo>
                <a:lnTo>
                  <a:pt x="71042" y="99511"/>
                </a:lnTo>
                <a:cubicBezTo>
                  <a:pt x="71042" y="99578"/>
                  <a:pt x="71174" y="99578"/>
                  <a:pt x="71207" y="99644"/>
                </a:cubicBezTo>
                <a:cubicBezTo>
                  <a:pt x="71240" y="99710"/>
                  <a:pt x="71306" y="99842"/>
                  <a:pt x="71373" y="99975"/>
                </a:cubicBezTo>
                <a:cubicBezTo>
                  <a:pt x="71406" y="100041"/>
                  <a:pt x="71406" y="100074"/>
                  <a:pt x="71472" y="100140"/>
                </a:cubicBezTo>
                <a:cubicBezTo>
                  <a:pt x="71505" y="100174"/>
                  <a:pt x="71571" y="100207"/>
                  <a:pt x="71604" y="100240"/>
                </a:cubicBezTo>
                <a:cubicBezTo>
                  <a:pt x="71671" y="100273"/>
                  <a:pt x="71737" y="100306"/>
                  <a:pt x="71770" y="100339"/>
                </a:cubicBezTo>
                <a:lnTo>
                  <a:pt x="71969" y="100471"/>
                </a:lnTo>
                <a:cubicBezTo>
                  <a:pt x="72035" y="100471"/>
                  <a:pt x="72068" y="100571"/>
                  <a:pt x="72134" y="100571"/>
                </a:cubicBezTo>
                <a:cubicBezTo>
                  <a:pt x="72200" y="100604"/>
                  <a:pt x="72266" y="100604"/>
                  <a:pt x="72300" y="100604"/>
                </a:cubicBezTo>
                <a:cubicBezTo>
                  <a:pt x="72322" y="100615"/>
                  <a:pt x="72355" y="100619"/>
                  <a:pt x="72393" y="100619"/>
                </a:cubicBezTo>
                <a:cubicBezTo>
                  <a:pt x="72469" y="100619"/>
                  <a:pt x="72564" y="100604"/>
                  <a:pt x="72631" y="100604"/>
                </a:cubicBezTo>
                <a:cubicBezTo>
                  <a:pt x="72763" y="100637"/>
                  <a:pt x="72730" y="100703"/>
                  <a:pt x="72796" y="100736"/>
                </a:cubicBezTo>
                <a:cubicBezTo>
                  <a:pt x="72862" y="100769"/>
                  <a:pt x="72895" y="100836"/>
                  <a:pt x="72962" y="100902"/>
                </a:cubicBezTo>
                <a:cubicBezTo>
                  <a:pt x="73028" y="100968"/>
                  <a:pt x="73028" y="101034"/>
                  <a:pt x="73094" y="101067"/>
                </a:cubicBezTo>
                <a:cubicBezTo>
                  <a:pt x="73127" y="101100"/>
                  <a:pt x="73193" y="101100"/>
                  <a:pt x="73260" y="101134"/>
                </a:cubicBezTo>
                <a:cubicBezTo>
                  <a:pt x="73293" y="101167"/>
                  <a:pt x="73359" y="101233"/>
                  <a:pt x="73392" y="101266"/>
                </a:cubicBezTo>
                <a:cubicBezTo>
                  <a:pt x="73524" y="101365"/>
                  <a:pt x="73624" y="101431"/>
                  <a:pt x="73723" y="101498"/>
                </a:cubicBezTo>
                <a:cubicBezTo>
                  <a:pt x="73822" y="101564"/>
                  <a:pt x="73955" y="101597"/>
                  <a:pt x="74054" y="101630"/>
                </a:cubicBezTo>
                <a:cubicBezTo>
                  <a:pt x="74120" y="101663"/>
                  <a:pt x="74153" y="101696"/>
                  <a:pt x="74220" y="101729"/>
                </a:cubicBezTo>
                <a:cubicBezTo>
                  <a:pt x="74352" y="101763"/>
                  <a:pt x="74484" y="101862"/>
                  <a:pt x="74584" y="101961"/>
                </a:cubicBezTo>
                <a:cubicBezTo>
                  <a:pt x="74617" y="102027"/>
                  <a:pt x="74617" y="102060"/>
                  <a:pt x="74683" y="102127"/>
                </a:cubicBezTo>
                <a:cubicBezTo>
                  <a:pt x="74716" y="102160"/>
                  <a:pt x="74782" y="102226"/>
                  <a:pt x="74815" y="102292"/>
                </a:cubicBezTo>
                <a:cubicBezTo>
                  <a:pt x="74915" y="102391"/>
                  <a:pt x="75014" y="102524"/>
                  <a:pt x="75113" y="102623"/>
                </a:cubicBezTo>
                <a:cubicBezTo>
                  <a:pt x="75180" y="102656"/>
                  <a:pt x="75180" y="102756"/>
                  <a:pt x="75246" y="102789"/>
                </a:cubicBezTo>
                <a:lnTo>
                  <a:pt x="75709" y="102789"/>
                </a:lnTo>
                <a:lnTo>
                  <a:pt x="75709" y="104477"/>
                </a:lnTo>
                <a:cubicBezTo>
                  <a:pt x="75709" y="104609"/>
                  <a:pt x="75643" y="104676"/>
                  <a:pt x="75643" y="104808"/>
                </a:cubicBezTo>
                <a:cubicBezTo>
                  <a:pt x="75643" y="104941"/>
                  <a:pt x="75676" y="104974"/>
                  <a:pt x="75676" y="105040"/>
                </a:cubicBezTo>
                <a:cubicBezTo>
                  <a:pt x="75676" y="105139"/>
                  <a:pt x="75643" y="105106"/>
                  <a:pt x="75643" y="105139"/>
                </a:cubicBezTo>
                <a:lnTo>
                  <a:pt x="75643" y="105305"/>
                </a:lnTo>
                <a:cubicBezTo>
                  <a:pt x="75643" y="105437"/>
                  <a:pt x="75742" y="105536"/>
                  <a:pt x="75742" y="105702"/>
                </a:cubicBezTo>
                <a:lnTo>
                  <a:pt x="75742" y="105801"/>
                </a:lnTo>
                <a:cubicBezTo>
                  <a:pt x="75742" y="105867"/>
                  <a:pt x="75643" y="105901"/>
                  <a:pt x="75643" y="105967"/>
                </a:cubicBezTo>
                <a:cubicBezTo>
                  <a:pt x="75643" y="106033"/>
                  <a:pt x="75643" y="106066"/>
                  <a:pt x="75643" y="106132"/>
                </a:cubicBezTo>
                <a:cubicBezTo>
                  <a:pt x="75643" y="106165"/>
                  <a:pt x="75577" y="106232"/>
                  <a:pt x="75577" y="106298"/>
                </a:cubicBezTo>
                <a:cubicBezTo>
                  <a:pt x="75544" y="106364"/>
                  <a:pt x="75610" y="106463"/>
                  <a:pt x="75610" y="106563"/>
                </a:cubicBezTo>
                <a:cubicBezTo>
                  <a:pt x="75610" y="106596"/>
                  <a:pt x="75577" y="106596"/>
                  <a:pt x="75577" y="106629"/>
                </a:cubicBezTo>
                <a:lnTo>
                  <a:pt x="75577" y="106827"/>
                </a:lnTo>
                <a:cubicBezTo>
                  <a:pt x="75577" y="106894"/>
                  <a:pt x="75643" y="106927"/>
                  <a:pt x="75643" y="106993"/>
                </a:cubicBezTo>
                <a:cubicBezTo>
                  <a:pt x="75643" y="107059"/>
                  <a:pt x="75643" y="107125"/>
                  <a:pt x="75643" y="107225"/>
                </a:cubicBezTo>
                <a:lnTo>
                  <a:pt x="75643" y="107456"/>
                </a:lnTo>
                <a:cubicBezTo>
                  <a:pt x="75643" y="107556"/>
                  <a:pt x="75544" y="107589"/>
                  <a:pt x="75511" y="107688"/>
                </a:cubicBezTo>
                <a:cubicBezTo>
                  <a:pt x="75511" y="107787"/>
                  <a:pt x="75511" y="107920"/>
                  <a:pt x="75511" y="108052"/>
                </a:cubicBezTo>
                <a:cubicBezTo>
                  <a:pt x="75544" y="108119"/>
                  <a:pt x="75643" y="108185"/>
                  <a:pt x="75643" y="108251"/>
                </a:cubicBezTo>
                <a:lnTo>
                  <a:pt x="75643" y="108582"/>
                </a:lnTo>
                <a:cubicBezTo>
                  <a:pt x="75643" y="108615"/>
                  <a:pt x="75577" y="108681"/>
                  <a:pt x="75577" y="108714"/>
                </a:cubicBezTo>
                <a:cubicBezTo>
                  <a:pt x="75544" y="108781"/>
                  <a:pt x="75577" y="108847"/>
                  <a:pt x="75577" y="108880"/>
                </a:cubicBezTo>
                <a:cubicBezTo>
                  <a:pt x="75577" y="108946"/>
                  <a:pt x="75544" y="109012"/>
                  <a:pt x="75511" y="109045"/>
                </a:cubicBezTo>
                <a:cubicBezTo>
                  <a:pt x="75511" y="109112"/>
                  <a:pt x="75478" y="109145"/>
                  <a:pt x="75444" y="109211"/>
                </a:cubicBezTo>
                <a:cubicBezTo>
                  <a:pt x="75411" y="109277"/>
                  <a:pt x="75378" y="109343"/>
                  <a:pt x="75345" y="109410"/>
                </a:cubicBezTo>
                <a:cubicBezTo>
                  <a:pt x="75279" y="109575"/>
                  <a:pt x="75213" y="109674"/>
                  <a:pt x="75147" y="109840"/>
                </a:cubicBezTo>
                <a:cubicBezTo>
                  <a:pt x="75113" y="109906"/>
                  <a:pt x="75080" y="109972"/>
                  <a:pt x="75080" y="110039"/>
                </a:cubicBezTo>
                <a:lnTo>
                  <a:pt x="75080" y="110370"/>
                </a:lnTo>
                <a:cubicBezTo>
                  <a:pt x="75080" y="110403"/>
                  <a:pt x="75047" y="110403"/>
                  <a:pt x="75047" y="110436"/>
                </a:cubicBezTo>
                <a:cubicBezTo>
                  <a:pt x="75047" y="110601"/>
                  <a:pt x="75080" y="110701"/>
                  <a:pt x="75080" y="110866"/>
                </a:cubicBezTo>
                <a:cubicBezTo>
                  <a:pt x="75080" y="110932"/>
                  <a:pt x="75113" y="110966"/>
                  <a:pt x="75113" y="111032"/>
                </a:cubicBezTo>
                <a:cubicBezTo>
                  <a:pt x="75113" y="111098"/>
                  <a:pt x="75080" y="111131"/>
                  <a:pt x="75080" y="111230"/>
                </a:cubicBezTo>
                <a:cubicBezTo>
                  <a:pt x="75080" y="111297"/>
                  <a:pt x="75113" y="111363"/>
                  <a:pt x="75113" y="111429"/>
                </a:cubicBezTo>
                <a:cubicBezTo>
                  <a:pt x="75113" y="111495"/>
                  <a:pt x="75080" y="111528"/>
                  <a:pt x="75080" y="111594"/>
                </a:cubicBezTo>
                <a:cubicBezTo>
                  <a:pt x="75080" y="111661"/>
                  <a:pt x="74981" y="111727"/>
                  <a:pt x="74948" y="111793"/>
                </a:cubicBezTo>
                <a:cubicBezTo>
                  <a:pt x="74915" y="111892"/>
                  <a:pt x="74948" y="111892"/>
                  <a:pt x="74915" y="111959"/>
                </a:cubicBezTo>
                <a:cubicBezTo>
                  <a:pt x="74882" y="111992"/>
                  <a:pt x="74815" y="112058"/>
                  <a:pt x="74782" y="112124"/>
                </a:cubicBezTo>
                <a:cubicBezTo>
                  <a:pt x="74749" y="112190"/>
                  <a:pt x="74683" y="112257"/>
                  <a:pt x="74617" y="112323"/>
                </a:cubicBezTo>
                <a:cubicBezTo>
                  <a:pt x="74518" y="112488"/>
                  <a:pt x="74385" y="112588"/>
                  <a:pt x="74385" y="112786"/>
                </a:cubicBezTo>
                <a:lnTo>
                  <a:pt x="74385" y="112886"/>
                </a:lnTo>
                <a:cubicBezTo>
                  <a:pt x="74385" y="112952"/>
                  <a:pt x="74418" y="113018"/>
                  <a:pt x="74418" y="113051"/>
                </a:cubicBezTo>
                <a:cubicBezTo>
                  <a:pt x="74418" y="113117"/>
                  <a:pt x="74418" y="113150"/>
                  <a:pt x="74418" y="113217"/>
                </a:cubicBezTo>
                <a:cubicBezTo>
                  <a:pt x="74451" y="113283"/>
                  <a:pt x="74484" y="113316"/>
                  <a:pt x="74518" y="113382"/>
                </a:cubicBezTo>
                <a:cubicBezTo>
                  <a:pt x="74551" y="113448"/>
                  <a:pt x="74584" y="113481"/>
                  <a:pt x="74617" y="113548"/>
                </a:cubicBezTo>
                <a:cubicBezTo>
                  <a:pt x="74749" y="113746"/>
                  <a:pt x="74815" y="113978"/>
                  <a:pt x="74815" y="114210"/>
                </a:cubicBezTo>
                <a:cubicBezTo>
                  <a:pt x="74815" y="114408"/>
                  <a:pt x="74782" y="114640"/>
                  <a:pt x="74716" y="114839"/>
                </a:cubicBezTo>
                <a:cubicBezTo>
                  <a:pt x="74683" y="114905"/>
                  <a:pt x="74683" y="114938"/>
                  <a:pt x="74683" y="115004"/>
                </a:cubicBezTo>
                <a:cubicBezTo>
                  <a:pt x="74683" y="115203"/>
                  <a:pt x="74683" y="115302"/>
                  <a:pt x="74683" y="115501"/>
                </a:cubicBezTo>
                <a:cubicBezTo>
                  <a:pt x="74650" y="115633"/>
                  <a:pt x="74617" y="115733"/>
                  <a:pt x="74551" y="115865"/>
                </a:cubicBezTo>
                <a:cubicBezTo>
                  <a:pt x="74518" y="115898"/>
                  <a:pt x="74518" y="115964"/>
                  <a:pt x="74518" y="116030"/>
                </a:cubicBezTo>
                <a:cubicBezTo>
                  <a:pt x="74484" y="116064"/>
                  <a:pt x="74352" y="116097"/>
                  <a:pt x="74352" y="116196"/>
                </a:cubicBezTo>
                <a:cubicBezTo>
                  <a:pt x="74319" y="116262"/>
                  <a:pt x="74352" y="116328"/>
                  <a:pt x="74352" y="116395"/>
                </a:cubicBezTo>
                <a:cubicBezTo>
                  <a:pt x="74352" y="116461"/>
                  <a:pt x="74286" y="116494"/>
                  <a:pt x="74253" y="116560"/>
                </a:cubicBezTo>
                <a:cubicBezTo>
                  <a:pt x="74253" y="116626"/>
                  <a:pt x="74186" y="116659"/>
                  <a:pt x="74153" y="116726"/>
                </a:cubicBezTo>
                <a:cubicBezTo>
                  <a:pt x="74087" y="116792"/>
                  <a:pt x="74021" y="116792"/>
                  <a:pt x="73988" y="116891"/>
                </a:cubicBezTo>
                <a:cubicBezTo>
                  <a:pt x="73922" y="116957"/>
                  <a:pt x="73855" y="116924"/>
                  <a:pt x="73855" y="116990"/>
                </a:cubicBezTo>
                <a:lnTo>
                  <a:pt x="73855" y="117322"/>
                </a:lnTo>
                <a:cubicBezTo>
                  <a:pt x="73855" y="117421"/>
                  <a:pt x="73889" y="117454"/>
                  <a:pt x="73889" y="117520"/>
                </a:cubicBezTo>
                <a:cubicBezTo>
                  <a:pt x="73889" y="117619"/>
                  <a:pt x="73855" y="117686"/>
                  <a:pt x="73855" y="117785"/>
                </a:cubicBezTo>
                <a:cubicBezTo>
                  <a:pt x="73855" y="117884"/>
                  <a:pt x="73889" y="117851"/>
                  <a:pt x="73889" y="117884"/>
                </a:cubicBezTo>
                <a:cubicBezTo>
                  <a:pt x="73889" y="117951"/>
                  <a:pt x="73889" y="118017"/>
                  <a:pt x="73889" y="118050"/>
                </a:cubicBezTo>
                <a:cubicBezTo>
                  <a:pt x="73889" y="118116"/>
                  <a:pt x="73789" y="118149"/>
                  <a:pt x="73789" y="118215"/>
                </a:cubicBezTo>
                <a:cubicBezTo>
                  <a:pt x="73756" y="118282"/>
                  <a:pt x="73723" y="118348"/>
                  <a:pt x="73690" y="118381"/>
                </a:cubicBezTo>
                <a:cubicBezTo>
                  <a:pt x="73657" y="118447"/>
                  <a:pt x="73558" y="118480"/>
                  <a:pt x="73524" y="118546"/>
                </a:cubicBezTo>
                <a:cubicBezTo>
                  <a:pt x="73491" y="118613"/>
                  <a:pt x="73491" y="118679"/>
                  <a:pt x="73491" y="118745"/>
                </a:cubicBezTo>
                <a:cubicBezTo>
                  <a:pt x="73425" y="118811"/>
                  <a:pt x="73293" y="118877"/>
                  <a:pt x="73260" y="118944"/>
                </a:cubicBezTo>
                <a:cubicBezTo>
                  <a:pt x="73193" y="119010"/>
                  <a:pt x="73127" y="119010"/>
                  <a:pt x="73094" y="119076"/>
                </a:cubicBezTo>
                <a:cubicBezTo>
                  <a:pt x="73028" y="119142"/>
                  <a:pt x="73028" y="119175"/>
                  <a:pt x="72995" y="119242"/>
                </a:cubicBezTo>
                <a:cubicBezTo>
                  <a:pt x="72995" y="119308"/>
                  <a:pt x="72962" y="119341"/>
                  <a:pt x="72962" y="119407"/>
                </a:cubicBezTo>
                <a:cubicBezTo>
                  <a:pt x="72962" y="119506"/>
                  <a:pt x="73094" y="119473"/>
                  <a:pt x="73127" y="119573"/>
                </a:cubicBezTo>
                <a:cubicBezTo>
                  <a:pt x="73160" y="119639"/>
                  <a:pt x="73127" y="119672"/>
                  <a:pt x="73127" y="119738"/>
                </a:cubicBezTo>
                <a:cubicBezTo>
                  <a:pt x="73160" y="119837"/>
                  <a:pt x="73226" y="119937"/>
                  <a:pt x="73260" y="120069"/>
                </a:cubicBezTo>
                <a:cubicBezTo>
                  <a:pt x="73260" y="120102"/>
                  <a:pt x="73260" y="120168"/>
                  <a:pt x="73260" y="120202"/>
                </a:cubicBezTo>
                <a:cubicBezTo>
                  <a:pt x="73260" y="120268"/>
                  <a:pt x="73293" y="120301"/>
                  <a:pt x="73293" y="120367"/>
                </a:cubicBezTo>
                <a:lnTo>
                  <a:pt x="73293" y="120731"/>
                </a:lnTo>
                <a:cubicBezTo>
                  <a:pt x="73326" y="120963"/>
                  <a:pt x="73260" y="121195"/>
                  <a:pt x="73160" y="121393"/>
                </a:cubicBezTo>
                <a:cubicBezTo>
                  <a:pt x="73127" y="121460"/>
                  <a:pt x="73094" y="121493"/>
                  <a:pt x="73028" y="121559"/>
                </a:cubicBezTo>
                <a:cubicBezTo>
                  <a:pt x="72995" y="121625"/>
                  <a:pt x="72895" y="121625"/>
                  <a:pt x="72862" y="121691"/>
                </a:cubicBezTo>
                <a:cubicBezTo>
                  <a:pt x="72829" y="121791"/>
                  <a:pt x="72829" y="121890"/>
                  <a:pt x="72829" y="121989"/>
                </a:cubicBezTo>
                <a:cubicBezTo>
                  <a:pt x="72829" y="122055"/>
                  <a:pt x="72829" y="122122"/>
                  <a:pt x="72829" y="122155"/>
                </a:cubicBezTo>
                <a:cubicBezTo>
                  <a:pt x="72829" y="122254"/>
                  <a:pt x="72929" y="122254"/>
                  <a:pt x="72962" y="122320"/>
                </a:cubicBezTo>
                <a:lnTo>
                  <a:pt x="73028" y="122486"/>
                </a:lnTo>
                <a:cubicBezTo>
                  <a:pt x="73094" y="122618"/>
                  <a:pt x="73193" y="122684"/>
                  <a:pt x="73193" y="122817"/>
                </a:cubicBezTo>
                <a:cubicBezTo>
                  <a:pt x="73193" y="122883"/>
                  <a:pt x="73160" y="122916"/>
                  <a:pt x="73160" y="122982"/>
                </a:cubicBezTo>
                <a:cubicBezTo>
                  <a:pt x="73061" y="122982"/>
                  <a:pt x="72929" y="122982"/>
                  <a:pt x="72829" y="123015"/>
                </a:cubicBezTo>
                <a:cubicBezTo>
                  <a:pt x="72763" y="123049"/>
                  <a:pt x="72730" y="123082"/>
                  <a:pt x="72664" y="123148"/>
                </a:cubicBezTo>
                <a:cubicBezTo>
                  <a:pt x="72631" y="123214"/>
                  <a:pt x="72664" y="123247"/>
                  <a:pt x="72631" y="123313"/>
                </a:cubicBezTo>
                <a:cubicBezTo>
                  <a:pt x="72631" y="123347"/>
                  <a:pt x="72597" y="123413"/>
                  <a:pt x="72597" y="123479"/>
                </a:cubicBezTo>
                <a:cubicBezTo>
                  <a:pt x="72564" y="123545"/>
                  <a:pt x="72465" y="123545"/>
                  <a:pt x="72432" y="123644"/>
                </a:cubicBezTo>
                <a:cubicBezTo>
                  <a:pt x="72399" y="123711"/>
                  <a:pt x="72432" y="123744"/>
                  <a:pt x="72432" y="123810"/>
                </a:cubicBezTo>
                <a:cubicBezTo>
                  <a:pt x="72399" y="123876"/>
                  <a:pt x="72399" y="123942"/>
                  <a:pt x="72399" y="124042"/>
                </a:cubicBezTo>
                <a:cubicBezTo>
                  <a:pt x="72366" y="124141"/>
                  <a:pt x="72399" y="124207"/>
                  <a:pt x="72465" y="124273"/>
                </a:cubicBezTo>
                <a:cubicBezTo>
                  <a:pt x="72498" y="124340"/>
                  <a:pt x="72597" y="124340"/>
                  <a:pt x="72631" y="124373"/>
                </a:cubicBezTo>
                <a:cubicBezTo>
                  <a:pt x="72697" y="124406"/>
                  <a:pt x="72730" y="124472"/>
                  <a:pt x="72796" y="124472"/>
                </a:cubicBezTo>
                <a:lnTo>
                  <a:pt x="73326" y="124472"/>
                </a:lnTo>
                <a:lnTo>
                  <a:pt x="73458" y="123015"/>
                </a:lnTo>
                <a:lnTo>
                  <a:pt x="74054" y="123015"/>
                </a:lnTo>
                <a:lnTo>
                  <a:pt x="74054" y="123512"/>
                </a:lnTo>
                <a:cubicBezTo>
                  <a:pt x="74021" y="123545"/>
                  <a:pt x="73988" y="123611"/>
                  <a:pt x="73922" y="123678"/>
                </a:cubicBezTo>
                <a:cubicBezTo>
                  <a:pt x="73889" y="123711"/>
                  <a:pt x="73822" y="123711"/>
                  <a:pt x="73789" y="123744"/>
                </a:cubicBezTo>
                <a:cubicBezTo>
                  <a:pt x="73723" y="123810"/>
                  <a:pt x="73690" y="123876"/>
                  <a:pt x="73657" y="123909"/>
                </a:cubicBezTo>
                <a:lnTo>
                  <a:pt x="73657" y="124770"/>
                </a:lnTo>
                <a:cubicBezTo>
                  <a:pt x="73624" y="124836"/>
                  <a:pt x="73591" y="124869"/>
                  <a:pt x="73524" y="124936"/>
                </a:cubicBezTo>
                <a:cubicBezTo>
                  <a:pt x="73458" y="125002"/>
                  <a:pt x="73392" y="125002"/>
                  <a:pt x="73359" y="125068"/>
                </a:cubicBezTo>
                <a:cubicBezTo>
                  <a:pt x="73326" y="125101"/>
                  <a:pt x="73326" y="125167"/>
                  <a:pt x="73326" y="125233"/>
                </a:cubicBezTo>
                <a:cubicBezTo>
                  <a:pt x="73326" y="125267"/>
                  <a:pt x="73326" y="125333"/>
                  <a:pt x="73326" y="125366"/>
                </a:cubicBezTo>
                <a:cubicBezTo>
                  <a:pt x="73326" y="125598"/>
                  <a:pt x="73392" y="125697"/>
                  <a:pt x="73392" y="125896"/>
                </a:cubicBezTo>
                <a:lnTo>
                  <a:pt x="73392" y="126392"/>
                </a:lnTo>
                <a:cubicBezTo>
                  <a:pt x="73392" y="126458"/>
                  <a:pt x="73326" y="126491"/>
                  <a:pt x="73326" y="126558"/>
                </a:cubicBezTo>
                <a:lnTo>
                  <a:pt x="73127" y="126425"/>
                </a:lnTo>
                <a:cubicBezTo>
                  <a:pt x="73094" y="126392"/>
                  <a:pt x="73061" y="126326"/>
                  <a:pt x="73028" y="126260"/>
                </a:cubicBezTo>
                <a:cubicBezTo>
                  <a:pt x="72995" y="126243"/>
                  <a:pt x="72962" y="126243"/>
                  <a:pt x="72933" y="126243"/>
                </a:cubicBezTo>
                <a:cubicBezTo>
                  <a:pt x="72904" y="126243"/>
                  <a:pt x="72879" y="126243"/>
                  <a:pt x="72862" y="126227"/>
                </a:cubicBezTo>
                <a:cubicBezTo>
                  <a:pt x="72829" y="126193"/>
                  <a:pt x="72862" y="126127"/>
                  <a:pt x="72862" y="126061"/>
                </a:cubicBezTo>
                <a:lnTo>
                  <a:pt x="72862" y="125896"/>
                </a:lnTo>
                <a:cubicBezTo>
                  <a:pt x="72862" y="125796"/>
                  <a:pt x="72829" y="125697"/>
                  <a:pt x="72829" y="125598"/>
                </a:cubicBezTo>
                <a:cubicBezTo>
                  <a:pt x="72829" y="125598"/>
                  <a:pt x="72829" y="125664"/>
                  <a:pt x="72829" y="125664"/>
                </a:cubicBezTo>
                <a:lnTo>
                  <a:pt x="72564" y="125664"/>
                </a:lnTo>
                <a:lnTo>
                  <a:pt x="72564" y="126160"/>
                </a:lnTo>
                <a:cubicBezTo>
                  <a:pt x="72597" y="126177"/>
                  <a:pt x="72631" y="126177"/>
                  <a:pt x="72660" y="126177"/>
                </a:cubicBezTo>
                <a:cubicBezTo>
                  <a:pt x="72689" y="126177"/>
                  <a:pt x="72713" y="126177"/>
                  <a:pt x="72730" y="126193"/>
                </a:cubicBezTo>
                <a:cubicBezTo>
                  <a:pt x="72763" y="126227"/>
                  <a:pt x="72763" y="126293"/>
                  <a:pt x="72829" y="126359"/>
                </a:cubicBezTo>
                <a:cubicBezTo>
                  <a:pt x="72862" y="126392"/>
                  <a:pt x="72962" y="126425"/>
                  <a:pt x="72995" y="126491"/>
                </a:cubicBezTo>
                <a:cubicBezTo>
                  <a:pt x="73028" y="126525"/>
                  <a:pt x="73028" y="126591"/>
                  <a:pt x="73061" y="126657"/>
                </a:cubicBezTo>
                <a:cubicBezTo>
                  <a:pt x="73061" y="126690"/>
                  <a:pt x="73061" y="126756"/>
                  <a:pt x="73061" y="126789"/>
                </a:cubicBezTo>
                <a:cubicBezTo>
                  <a:pt x="73061" y="126856"/>
                  <a:pt x="73094" y="126922"/>
                  <a:pt x="73094" y="126955"/>
                </a:cubicBezTo>
                <a:cubicBezTo>
                  <a:pt x="73094" y="127087"/>
                  <a:pt x="73094" y="127187"/>
                  <a:pt x="73094" y="127286"/>
                </a:cubicBezTo>
                <a:lnTo>
                  <a:pt x="72929" y="127187"/>
                </a:lnTo>
                <a:cubicBezTo>
                  <a:pt x="72862" y="127187"/>
                  <a:pt x="72829" y="127187"/>
                  <a:pt x="72763" y="127153"/>
                </a:cubicBezTo>
                <a:cubicBezTo>
                  <a:pt x="72697" y="127120"/>
                  <a:pt x="72631" y="127120"/>
                  <a:pt x="72597" y="127054"/>
                </a:cubicBezTo>
                <a:cubicBezTo>
                  <a:pt x="72564" y="127021"/>
                  <a:pt x="72597" y="126955"/>
                  <a:pt x="72597" y="126922"/>
                </a:cubicBezTo>
                <a:cubicBezTo>
                  <a:pt x="72597" y="126856"/>
                  <a:pt x="72597" y="126789"/>
                  <a:pt x="72564" y="126756"/>
                </a:cubicBezTo>
                <a:cubicBezTo>
                  <a:pt x="72531" y="126690"/>
                  <a:pt x="72465" y="126624"/>
                  <a:pt x="72399" y="126624"/>
                </a:cubicBezTo>
                <a:cubicBezTo>
                  <a:pt x="72300" y="126624"/>
                  <a:pt x="72300" y="126723"/>
                  <a:pt x="72233" y="126723"/>
                </a:cubicBezTo>
                <a:lnTo>
                  <a:pt x="72233" y="127187"/>
                </a:lnTo>
                <a:cubicBezTo>
                  <a:pt x="72134" y="127187"/>
                  <a:pt x="72002" y="127220"/>
                  <a:pt x="71902" y="127286"/>
                </a:cubicBezTo>
                <a:cubicBezTo>
                  <a:pt x="71869" y="127319"/>
                  <a:pt x="71869" y="127385"/>
                  <a:pt x="71836" y="127451"/>
                </a:cubicBezTo>
                <a:cubicBezTo>
                  <a:pt x="71803" y="127485"/>
                  <a:pt x="71671" y="127485"/>
                  <a:pt x="71671" y="127551"/>
                </a:cubicBezTo>
                <a:cubicBezTo>
                  <a:pt x="71671" y="127749"/>
                  <a:pt x="71836" y="127915"/>
                  <a:pt x="72035" y="127915"/>
                </a:cubicBezTo>
                <a:cubicBezTo>
                  <a:pt x="72068" y="127915"/>
                  <a:pt x="72134" y="127882"/>
                  <a:pt x="72200" y="127882"/>
                </a:cubicBezTo>
                <a:cubicBezTo>
                  <a:pt x="72233" y="127882"/>
                  <a:pt x="72300" y="127915"/>
                  <a:pt x="72366" y="127915"/>
                </a:cubicBezTo>
                <a:lnTo>
                  <a:pt x="72531" y="127915"/>
                </a:lnTo>
                <a:cubicBezTo>
                  <a:pt x="72564" y="127915"/>
                  <a:pt x="72564" y="128047"/>
                  <a:pt x="72631" y="128080"/>
                </a:cubicBezTo>
                <a:cubicBezTo>
                  <a:pt x="72631" y="128147"/>
                  <a:pt x="72631" y="128213"/>
                  <a:pt x="72597" y="128246"/>
                </a:cubicBezTo>
                <a:cubicBezTo>
                  <a:pt x="72564" y="128312"/>
                  <a:pt x="72432" y="128312"/>
                  <a:pt x="72432" y="128411"/>
                </a:cubicBezTo>
                <a:cubicBezTo>
                  <a:pt x="72432" y="128511"/>
                  <a:pt x="72531" y="128511"/>
                  <a:pt x="72531" y="128577"/>
                </a:cubicBezTo>
                <a:cubicBezTo>
                  <a:pt x="72498" y="128643"/>
                  <a:pt x="72498" y="128676"/>
                  <a:pt x="72531" y="128742"/>
                </a:cubicBezTo>
                <a:cubicBezTo>
                  <a:pt x="72570" y="128733"/>
                  <a:pt x="72612" y="128729"/>
                  <a:pt x="72654" y="128729"/>
                </a:cubicBezTo>
                <a:cubicBezTo>
                  <a:pt x="72758" y="128729"/>
                  <a:pt x="72868" y="128752"/>
                  <a:pt x="72962" y="128776"/>
                </a:cubicBezTo>
                <a:cubicBezTo>
                  <a:pt x="73094" y="128842"/>
                  <a:pt x="73160" y="128875"/>
                  <a:pt x="73293" y="128941"/>
                </a:cubicBezTo>
                <a:cubicBezTo>
                  <a:pt x="73293" y="129007"/>
                  <a:pt x="73226" y="129040"/>
                  <a:pt x="73226" y="129107"/>
                </a:cubicBezTo>
                <a:cubicBezTo>
                  <a:pt x="73193" y="129173"/>
                  <a:pt x="73226" y="129206"/>
                  <a:pt x="73226" y="129272"/>
                </a:cubicBezTo>
                <a:lnTo>
                  <a:pt x="72730" y="129272"/>
                </a:lnTo>
                <a:cubicBezTo>
                  <a:pt x="72597" y="129305"/>
                  <a:pt x="72531" y="129371"/>
                  <a:pt x="72399" y="129405"/>
                </a:cubicBezTo>
                <a:cubicBezTo>
                  <a:pt x="72349" y="129388"/>
                  <a:pt x="72291" y="129380"/>
                  <a:pt x="72233" y="129380"/>
                </a:cubicBezTo>
                <a:cubicBezTo>
                  <a:pt x="72175" y="129380"/>
                  <a:pt x="72117" y="129388"/>
                  <a:pt x="72068" y="129405"/>
                </a:cubicBezTo>
                <a:cubicBezTo>
                  <a:pt x="72002" y="129405"/>
                  <a:pt x="71969" y="129471"/>
                  <a:pt x="71902" y="129504"/>
                </a:cubicBezTo>
                <a:cubicBezTo>
                  <a:pt x="71836" y="129537"/>
                  <a:pt x="71737" y="129570"/>
                  <a:pt x="71737" y="129669"/>
                </a:cubicBezTo>
                <a:lnTo>
                  <a:pt x="71737" y="129769"/>
                </a:lnTo>
                <a:cubicBezTo>
                  <a:pt x="71737" y="129835"/>
                  <a:pt x="71803" y="129868"/>
                  <a:pt x="71836" y="129901"/>
                </a:cubicBezTo>
                <a:cubicBezTo>
                  <a:pt x="71803" y="129967"/>
                  <a:pt x="71803" y="130034"/>
                  <a:pt x="71836" y="130067"/>
                </a:cubicBezTo>
                <a:lnTo>
                  <a:pt x="71836" y="130232"/>
                </a:lnTo>
                <a:cubicBezTo>
                  <a:pt x="71836" y="130298"/>
                  <a:pt x="71969" y="130265"/>
                  <a:pt x="72002" y="130332"/>
                </a:cubicBezTo>
                <a:cubicBezTo>
                  <a:pt x="72068" y="130398"/>
                  <a:pt x="72101" y="130464"/>
                  <a:pt x="72101" y="130563"/>
                </a:cubicBezTo>
                <a:lnTo>
                  <a:pt x="72101" y="130663"/>
                </a:lnTo>
                <a:cubicBezTo>
                  <a:pt x="72101" y="130729"/>
                  <a:pt x="72002" y="130729"/>
                  <a:pt x="72002" y="130795"/>
                </a:cubicBezTo>
                <a:cubicBezTo>
                  <a:pt x="71969" y="130894"/>
                  <a:pt x="71902" y="130894"/>
                  <a:pt x="71902" y="130960"/>
                </a:cubicBezTo>
                <a:cubicBezTo>
                  <a:pt x="71902" y="131126"/>
                  <a:pt x="72068" y="131159"/>
                  <a:pt x="72167" y="131258"/>
                </a:cubicBezTo>
                <a:cubicBezTo>
                  <a:pt x="72233" y="131391"/>
                  <a:pt x="72300" y="131457"/>
                  <a:pt x="72300" y="131589"/>
                </a:cubicBezTo>
                <a:cubicBezTo>
                  <a:pt x="72300" y="131623"/>
                  <a:pt x="72266" y="131623"/>
                  <a:pt x="72233" y="131623"/>
                </a:cubicBezTo>
                <a:cubicBezTo>
                  <a:pt x="72200" y="131623"/>
                  <a:pt x="72167" y="131623"/>
                  <a:pt x="72167" y="131656"/>
                </a:cubicBezTo>
                <a:cubicBezTo>
                  <a:pt x="72134" y="131722"/>
                  <a:pt x="72167" y="131788"/>
                  <a:pt x="72200" y="131821"/>
                </a:cubicBezTo>
                <a:cubicBezTo>
                  <a:pt x="72233" y="131887"/>
                  <a:pt x="72300" y="131854"/>
                  <a:pt x="72366" y="131921"/>
                </a:cubicBezTo>
                <a:cubicBezTo>
                  <a:pt x="72399" y="131954"/>
                  <a:pt x="72465" y="131954"/>
                  <a:pt x="72531" y="131987"/>
                </a:cubicBezTo>
                <a:cubicBezTo>
                  <a:pt x="72564" y="132053"/>
                  <a:pt x="72498" y="132119"/>
                  <a:pt x="72531" y="132152"/>
                </a:cubicBezTo>
                <a:lnTo>
                  <a:pt x="72200" y="132318"/>
                </a:lnTo>
                <a:lnTo>
                  <a:pt x="72266" y="132516"/>
                </a:lnTo>
                <a:cubicBezTo>
                  <a:pt x="72333" y="132516"/>
                  <a:pt x="72366" y="132483"/>
                  <a:pt x="72432" y="132483"/>
                </a:cubicBezTo>
                <a:lnTo>
                  <a:pt x="72763" y="132483"/>
                </a:lnTo>
                <a:cubicBezTo>
                  <a:pt x="72829" y="132483"/>
                  <a:pt x="72862" y="132516"/>
                  <a:pt x="72929" y="132516"/>
                </a:cubicBezTo>
                <a:cubicBezTo>
                  <a:pt x="72895" y="132583"/>
                  <a:pt x="72962" y="132682"/>
                  <a:pt x="72895" y="132715"/>
                </a:cubicBezTo>
                <a:cubicBezTo>
                  <a:pt x="72796" y="132781"/>
                  <a:pt x="72664" y="132847"/>
                  <a:pt x="72564" y="132881"/>
                </a:cubicBezTo>
                <a:cubicBezTo>
                  <a:pt x="72664" y="133013"/>
                  <a:pt x="72697" y="133112"/>
                  <a:pt x="72829" y="133178"/>
                </a:cubicBezTo>
                <a:lnTo>
                  <a:pt x="73160" y="133178"/>
                </a:lnTo>
                <a:cubicBezTo>
                  <a:pt x="73226" y="133178"/>
                  <a:pt x="73127" y="133278"/>
                  <a:pt x="73160" y="133311"/>
                </a:cubicBezTo>
                <a:lnTo>
                  <a:pt x="72995" y="133410"/>
                </a:lnTo>
                <a:cubicBezTo>
                  <a:pt x="73061" y="133476"/>
                  <a:pt x="73094" y="133510"/>
                  <a:pt x="73127" y="133576"/>
                </a:cubicBezTo>
                <a:cubicBezTo>
                  <a:pt x="73160" y="133642"/>
                  <a:pt x="73260" y="133642"/>
                  <a:pt x="73293" y="133708"/>
                </a:cubicBezTo>
                <a:cubicBezTo>
                  <a:pt x="73326" y="133774"/>
                  <a:pt x="73293" y="133841"/>
                  <a:pt x="73326" y="133907"/>
                </a:cubicBezTo>
                <a:cubicBezTo>
                  <a:pt x="73392" y="133973"/>
                  <a:pt x="73260" y="134006"/>
                  <a:pt x="73293" y="134072"/>
                </a:cubicBezTo>
                <a:cubicBezTo>
                  <a:pt x="73326" y="134105"/>
                  <a:pt x="73392" y="134138"/>
                  <a:pt x="73458" y="134205"/>
                </a:cubicBezTo>
                <a:cubicBezTo>
                  <a:pt x="73624" y="134304"/>
                  <a:pt x="73789" y="134271"/>
                  <a:pt x="73955" y="134403"/>
                </a:cubicBezTo>
                <a:cubicBezTo>
                  <a:pt x="73988" y="134436"/>
                  <a:pt x="74054" y="134470"/>
                  <a:pt x="74120" y="134503"/>
                </a:cubicBezTo>
                <a:cubicBezTo>
                  <a:pt x="74153" y="134569"/>
                  <a:pt x="74120" y="134635"/>
                  <a:pt x="74153" y="134668"/>
                </a:cubicBezTo>
                <a:cubicBezTo>
                  <a:pt x="74153" y="134734"/>
                  <a:pt x="74153" y="134801"/>
                  <a:pt x="74186" y="134834"/>
                </a:cubicBezTo>
                <a:cubicBezTo>
                  <a:pt x="74220" y="134900"/>
                  <a:pt x="74286" y="134900"/>
                  <a:pt x="74352" y="134933"/>
                </a:cubicBezTo>
                <a:cubicBezTo>
                  <a:pt x="74385" y="134933"/>
                  <a:pt x="74551" y="134966"/>
                  <a:pt x="74551" y="135032"/>
                </a:cubicBezTo>
                <a:cubicBezTo>
                  <a:pt x="74584" y="135132"/>
                  <a:pt x="74518" y="135165"/>
                  <a:pt x="74518" y="135198"/>
                </a:cubicBezTo>
                <a:cubicBezTo>
                  <a:pt x="74518" y="135264"/>
                  <a:pt x="74551" y="135363"/>
                  <a:pt x="74551" y="135463"/>
                </a:cubicBezTo>
                <a:cubicBezTo>
                  <a:pt x="74683" y="135463"/>
                  <a:pt x="74749" y="135463"/>
                  <a:pt x="74882" y="135496"/>
                </a:cubicBezTo>
                <a:lnTo>
                  <a:pt x="75047" y="135496"/>
                </a:lnTo>
                <a:cubicBezTo>
                  <a:pt x="75080" y="135496"/>
                  <a:pt x="75180" y="135496"/>
                  <a:pt x="75213" y="135529"/>
                </a:cubicBezTo>
                <a:cubicBezTo>
                  <a:pt x="75246" y="135562"/>
                  <a:pt x="75213" y="135661"/>
                  <a:pt x="75213" y="135694"/>
                </a:cubicBezTo>
                <a:cubicBezTo>
                  <a:pt x="75279" y="135827"/>
                  <a:pt x="75378" y="135926"/>
                  <a:pt x="75478" y="135992"/>
                </a:cubicBezTo>
                <a:cubicBezTo>
                  <a:pt x="75506" y="135999"/>
                  <a:pt x="75532" y="136002"/>
                  <a:pt x="75557" y="136002"/>
                </a:cubicBezTo>
                <a:cubicBezTo>
                  <a:pt x="75627" y="136002"/>
                  <a:pt x="75687" y="135983"/>
                  <a:pt x="75745" y="135983"/>
                </a:cubicBezTo>
                <a:cubicBezTo>
                  <a:pt x="75767" y="135983"/>
                  <a:pt x="75788" y="135985"/>
                  <a:pt x="75809" y="135992"/>
                </a:cubicBezTo>
                <a:cubicBezTo>
                  <a:pt x="75908" y="135992"/>
                  <a:pt x="75908" y="136059"/>
                  <a:pt x="75974" y="136059"/>
                </a:cubicBezTo>
                <a:cubicBezTo>
                  <a:pt x="76040" y="136092"/>
                  <a:pt x="76107" y="136092"/>
                  <a:pt x="76140" y="136092"/>
                </a:cubicBezTo>
                <a:lnTo>
                  <a:pt x="76305" y="136158"/>
                </a:lnTo>
                <a:cubicBezTo>
                  <a:pt x="76371" y="136158"/>
                  <a:pt x="76404" y="136257"/>
                  <a:pt x="76471" y="136257"/>
                </a:cubicBezTo>
                <a:lnTo>
                  <a:pt x="76934" y="136257"/>
                </a:lnTo>
                <a:cubicBezTo>
                  <a:pt x="77033" y="136257"/>
                  <a:pt x="77033" y="136356"/>
                  <a:pt x="77100" y="136390"/>
                </a:cubicBezTo>
                <a:cubicBezTo>
                  <a:pt x="77166" y="136423"/>
                  <a:pt x="77265" y="136423"/>
                  <a:pt x="77331" y="136423"/>
                </a:cubicBezTo>
                <a:lnTo>
                  <a:pt x="78622" y="136423"/>
                </a:lnTo>
                <a:cubicBezTo>
                  <a:pt x="78689" y="136423"/>
                  <a:pt x="78722" y="136522"/>
                  <a:pt x="78788" y="136522"/>
                </a:cubicBezTo>
                <a:cubicBezTo>
                  <a:pt x="78854" y="136522"/>
                  <a:pt x="78887" y="136456"/>
                  <a:pt x="78953" y="136390"/>
                </a:cubicBezTo>
                <a:cubicBezTo>
                  <a:pt x="79020" y="136323"/>
                  <a:pt x="78953" y="136257"/>
                  <a:pt x="78987" y="136224"/>
                </a:cubicBezTo>
                <a:cubicBezTo>
                  <a:pt x="79020" y="136158"/>
                  <a:pt x="79086" y="136125"/>
                  <a:pt x="79152" y="136092"/>
                </a:cubicBezTo>
                <a:cubicBezTo>
                  <a:pt x="79174" y="136081"/>
                  <a:pt x="79200" y="136077"/>
                  <a:pt x="79227" y="136077"/>
                </a:cubicBezTo>
                <a:cubicBezTo>
                  <a:pt x="79281" y="136077"/>
                  <a:pt x="79340" y="136092"/>
                  <a:pt x="79384" y="136092"/>
                </a:cubicBezTo>
                <a:lnTo>
                  <a:pt x="79715" y="136092"/>
                </a:lnTo>
                <a:cubicBezTo>
                  <a:pt x="79682" y="135959"/>
                  <a:pt x="79715" y="135827"/>
                  <a:pt x="79649" y="135794"/>
                </a:cubicBezTo>
                <a:cubicBezTo>
                  <a:pt x="79616" y="135772"/>
                  <a:pt x="79590" y="135764"/>
                  <a:pt x="79567" y="135764"/>
                </a:cubicBezTo>
                <a:cubicBezTo>
                  <a:pt x="79520" y="135764"/>
                  <a:pt x="79483" y="135794"/>
                  <a:pt x="79417" y="135794"/>
                </a:cubicBezTo>
                <a:cubicBezTo>
                  <a:pt x="79318" y="135727"/>
                  <a:pt x="79218" y="135661"/>
                  <a:pt x="79119" y="135628"/>
                </a:cubicBezTo>
                <a:cubicBezTo>
                  <a:pt x="79086" y="135612"/>
                  <a:pt x="79053" y="135603"/>
                  <a:pt x="79024" y="135603"/>
                </a:cubicBezTo>
                <a:cubicBezTo>
                  <a:pt x="78995" y="135603"/>
                  <a:pt x="78970" y="135612"/>
                  <a:pt x="78953" y="135628"/>
                </a:cubicBezTo>
                <a:cubicBezTo>
                  <a:pt x="78887" y="135628"/>
                  <a:pt x="78854" y="135562"/>
                  <a:pt x="78788" y="135562"/>
                </a:cubicBezTo>
                <a:lnTo>
                  <a:pt x="78424" y="135562"/>
                </a:lnTo>
                <a:cubicBezTo>
                  <a:pt x="78358" y="135562"/>
                  <a:pt x="78325" y="135529"/>
                  <a:pt x="78258" y="135529"/>
                </a:cubicBezTo>
                <a:lnTo>
                  <a:pt x="78258" y="135165"/>
                </a:lnTo>
                <a:lnTo>
                  <a:pt x="77927" y="135165"/>
                </a:lnTo>
                <a:cubicBezTo>
                  <a:pt x="77883" y="135165"/>
                  <a:pt x="77839" y="135179"/>
                  <a:pt x="77805" y="135179"/>
                </a:cubicBezTo>
                <a:cubicBezTo>
                  <a:pt x="77787" y="135179"/>
                  <a:pt x="77773" y="135176"/>
                  <a:pt x="77762" y="135165"/>
                </a:cubicBezTo>
                <a:cubicBezTo>
                  <a:pt x="77729" y="135132"/>
                  <a:pt x="77629" y="135099"/>
                  <a:pt x="77596" y="135032"/>
                </a:cubicBezTo>
                <a:cubicBezTo>
                  <a:pt x="77563" y="134999"/>
                  <a:pt x="77596" y="134900"/>
                  <a:pt x="77563" y="134834"/>
                </a:cubicBezTo>
                <a:cubicBezTo>
                  <a:pt x="77530" y="134734"/>
                  <a:pt x="77497" y="134635"/>
                  <a:pt x="77497" y="134503"/>
                </a:cubicBezTo>
                <a:cubicBezTo>
                  <a:pt x="77497" y="134470"/>
                  <a:pt x="77497" y="134403"/>
                  <a:pt x="77497" y="134370"/>
                </a:cubicBezTo>
                <a:cubicBezTo>
                  <a:pt x="77497" y="134304"/>
                  <a:pt x="77497" y="134238"/>
                  <a:pt x="77497" y="134205"/>
                </a:cubicBezTo>
                <a:cubicBezTo>
                  <a:pt x="77464" y="134138"/>
                  <a:pt x="77364" y="134138"/>
                  <a:pt x="77331" y="134072"/>
                </a:cubicBezTo>
                <a:cubicBezTo>
                  <a:pt x="77298" y="134006"/>
                  <a:pt x="77265" y="133973"/>
                  <a:pt x="77232" y="133907"/>
                </a:cubicBezTo>
                <a:cubicBezTo>
                  <a:pt x="77232" y="133841"/>
                  <a:pt x="77232" y="133807"/>
                  <a:pt x="77232" y="133741"/>
                </a:cubicBezTo>
                <a:lnTo>
                  <a:pt x="77232" y="133576"/>
                </a:lnTo>
                <a:cubicBezTo>
                  <a:pt x="77232" y="133510"/>
                  <a:pt x="77166" y="133476"/>
                  <a:pt x="77166" y="133410"/>
                </a:cubicBezTo>
                <a:cubicBezTo>
                  <a:pt x="77133" y="133377"/>
                  <a:pt x="77166" y="133212"/>
                  <a:pt x="77166" y="133079"/>
                </a:cubicBezTo>
                <a:cubicBezTo>
                  <a:pt x="77133" y="133046"/>
                  <a:pt x="77133" y="132980"/>
                  <a:pt x="77100" y="132947"/>
                </a:cubicBezTo>
                <a:cubicBezTo>
                  <a:pt x="77100" y="132881"/>
                  <a:pt x="77067" y="132814"/>
                  <a:pt x="77033" y="132781"/>
                </a:cubicBezTo>
                <a:cubicBezTo>
                  <a:pt x="76967" y="132682"/>
                  <a:pt x="76835" y="132682"/>
                  <a:pt x="76835" y="132549"/>
                </a:cubicBezTo>
                <a:cubicBezTo>
                  <a:pt x="76835" y="132450"/>
                  <a:pt x="76901" y="132417"/>
                  <a:pt x="76901" y="132318"/>
                </a:cubicBezTo>
                <a:lnTo>
                  <a:pt x="76901" y="132152"/>
                </a:lnTo>
                <a:cubicBezTo>
                  <a:pt x="76901" y="132086"/>
                  <a:pt x="76868" y="132053"/>
                  <a:pt x="76835" y="131987"/>
                </a:cubicBezTo>
                <a:lnTo>
                  <a:pt x="76835" y="131457"/>
                </a:lnTo>
                <a:cubicBezTo>
                  <a:pt x="76835" y="131325"/>
                  <a:pt x="76868" y="131225"/>
                  <a:pt x="76868" y="131093"/>
                </a:cubicBezTo>
                <a:lnTo>
                  <a:pt x="77696" y="131093"/>
                </a:lnTo>
                <a:cubicBezTo>
                  <a:pt x="77696" y="130994"/>
                  <a:pt x="77696" y="130894"/>
                  <a:pt x="77696" y="130828"/>
                </a:cubicBezTo>
                <a:cubicBezTo>
                  <a:pt x="77696" y="130762"/>
                  <a:pt x="77662" y="130729"/>
                  <a:pt x="77662" y="130663"/>
                </a:cubicBezTo>
                <a:cubicBezTo>
                  <a:pt x="77662" y="130530"/>
                  <a:pt x="77662" y="130431"/>
                  <a:pt x="77696" y="130332"/>
                </a:cubicBezTo>
                <a:cubicBezTo>
                  <a:pt x="77729" y="130265"/>
                  <a:pt x="77762" y="130199"/>
                  <a:pt x="77828" y="130166"/>
                </a:cubicBezTo>
                <a:cubicBezTo>
                  <a:pt x="77861" y="130133"/>
                  <a:pt x="77927" y="130133"/>
                  <a:pt x="77993" y="130133"/>
                </a:cubicBezTo>
                <a:cubicBezTo>
                  <a:pt x="78043" y="130116"/>
                  <a:pt x="78093" y="130116"/>
                  <a:pt x="78147" y="130116"/>
                </a:cubicBezTo>
                <a:cubicBezTo>
                  <a:pt x="78200" y="130116"/>
                  <a:pt x="78258" y="130116"/>
                  <a:pt x="78325" y="130100"/>
                </a:cubicBezTo>
                <a:cubicBezTo>
                  <a:pt x="78424" y="130034"/>
                  <a:pt x="78424" y="130000"/>
                  <a:pt x="78490" y="129934"/>
                </a:cubicBezTo>
                <a:cubicBezTo>
                  <a:pt x="78589" y="129703"/>
                  <a:pt x="78656" y="129504"/>
                  <a:pt x="78722" y="129272"/>
                </a:cubicBezTo>
                <a:cubicBezTo>
                  <a:pt x="78722" y="129206"/>
                  <a:pt x="78755" y="129173"/>
                  <a:pt x="78755" y="129107"/>
                </a:cubicBezTo>
                <a:cubicBezTo>
                  <a:pt x="78788" y="129040"/>
                  <a:pt x="78821" y="128974"/>
                  <a:pt x="78887" y="128941"/>
                </a:cubicBezTo>
                <a:cubicBezTo>
                  <a:pt x="78920" y="128908"/>
                  <a:pt x="78987" y="128875"/>
                  <a:pt x="79053" y="128875"/>
                </a:cubicBezTo>
                <a:cubicBezTo>
                  <a:pt x="79119" y="128842"/>
                  <a:pt x="79152" y="128776"/>
                  <a:pt x="79218" y="128742"/>
                </a:cubicBezTo>
                <a:cubicBezTo>
                  <a:pt x="79240" y="128731"/>
                  <a:pt x="79259" y="128728"/>
                  <a:pt x="79276" y="128728"/>
                </a:cubicBezTo>
                <a:cubicBezTo>
                  <a:pt x="79310" y="128728"/>
                  <a:pt x="79340" y="128742"/>
                  <a:pt x="79384" y="128742"/>
                </a:cubicBezTo>
                <a:cubicBezTo>
                  <a:pt x="79417" y="128742"/>
                  <a:pt x="79417" y="128610"/>
                  <a:pt x="79450" y="128577"/>
                </a:cubicBezTo>
                <a:lnTo>
                  <a:pt x="79450" y="128213"/>
                </a:lnTo>
                <a:cubicBezTo>
                  <a:pt x="79351" y="128213"/>
                  <a:pt x="79285" y="128180"/>
                  <a:pt x="79218" y="128180"/>
                </a:cubicBezTo>
                <a:cubicBezTo>
                  <a:pt x="79152" y="128196"/>
                  <a:pt x="79086" y="128205"/>
                  <a:pt x="79024" y="128205"/>
                </a:cubicBezTo>
                <a:cubicBezTo>
                  <a:pt x="78962" y="128205"/>
                  <a:pt x="78904" y="128196"/>
                  <a:pt x="78854" y="128180"/>
                </a:cubicBezTo>
                <a:cubicBezTo>
                  <a:pt x="78788" y="128180"/>
                  <a:pt x="78722" y="128147"/>
                  <a:pt x="78689" y="128114"/>
                </a:cubicBezTo>
                <a:cubicBezTo>
                  <a:pt x="78622" y="128080"/>
                  <a:pt x="78689" y="127981"/>
                  <a:pt x="78622" y="127948"/>
                </a:cubicBezTo>
                <a:cubicBezTo>
                  <a:pt x="78589" y="127882"/>
                  <a:pt x="78556" y="127816"/>
                  <a:pt x="78490" y="127782"/>
                </a:cubicBezTo>
                <a:cubicBezTo>
                  <a:pt x="78424" y="127749"/>
                  <a:pt x="78358" y="127749"/>
                  <a:pt x="78325" y="127749"/>
                </a:cubicBezTo>
                <a:cubicBezTo>
                  <a:pt x="78258" y="127716"/>
                  <a:pt x="78225" y="127650"/>
                  <a:pt x="78159" y="127617"/>
                </a:cubicBezTo>
                <a:cubicBezTo>
                  <a:pt x="78093" y="127584"/>
                  <a:pt x="78027" y="127518"/>
                  <a:pt x="77993" y="127451"/>
                </a:cubicBezTo>
                <a:cubicBezTo>
                  <a:pt x="77960" y="127385"/>
                  <a:pt x="77894" y="127352"/>
                  <a:pt x="77861" y="127286"/>
                </a:cubicBezTo>
                <a:cubicBezTo>
                  <a:pt x="77828" y="127187"/>
                  <a:pt x="77828" y="127087"/>
                  <a:pt x="77828" y="126955"/>
                </a:cubicBezTo>
                <a:lnTo>
                  <a:pt x="77828" y="126789"/>
                </a:lnTo>
                <a:cubicBezTo>
                  <a:pt x="77828" y="126723"/>
                  <a:pt x="77861" y="126690"/>
                  <a:pt x="77894" y="126657"/>
                </a:cubicBezTo>
                <a:cubicBezTo>
                  <a:pt x="77927" y="126591"/>
                  <a:pt x="77993" y="126525"/>
                  <a:pt x="78060" y="126491"/>
                </a:cubicBezTo>
                <a:cubicBezTo>
                  <a:pt x="78192" y="126326"/>
                  <a:pt x="78358" y="126227"/>
                  <a:pt x="78556" y="126193"/>
                </a:cubicBezTo>
                <a:lnTo>
                  <a:pt x="79549" y="126193"/>
                </a:lnTo>
                <a:lnTo>
                  <a:pt x="79549" y="125300"/>
                </a:lnTo>
                <a:cubicBezTo>
                  <a:pt x="79516" y="125233"/>
                  <a:pt x="79549" y="125167"/>
                  <a:pt x="79582" y="125134"/>
                </a:cubicBezTo>
                <a:cubicBezTo>
                  <a:pt x="79616" y="125068"/>
                  <a:pt x="79682" y="125068"/>
                  <a:pt x="79748" y="125002"/>
                </a:cubicBezTo>
                <a:cubicBezTo>
                  <a:pt x="79814" y="124902"/>
                  <a:pt x="79847" y="124803"/>
                  <a:pt x="79914" y="124704"/>
                </a:cubicBezTo>
                <a:cubicBezTo>
                  <a:pt x="79914" y="124638"/>
                  <a:pt x="79980" y="124571"/>
                  <a:pt x="79980" y="124538"/>
                </a:cubicBezTo>
                <a:cubicBezTo>
                  <a:pt x="79980" y="124472"/>
                  <a:pt x="79980" y="124406"/>
                  <a:pt x="79980" y="124373"/>
                </a:cubicBezTo>
                <a:cubicBezTo>
                  <a:pt x="79980" y="124307"/>
                  <a:pt x="79947" y="124240"/>
                  <a:pt x="79947" y="124207"/>
                </a:cubicBezTo>
                <a:cubicBezTo>
                  <a:pt x="79947" y="124141"/>
                  <a:pt x="79947" y="124075"/>
                  <a:pt x="79980" y="124042"/>
                </a:cubicBezTo>
                <a:cubicBezTo>
                  <a:pt x="79980" y="123942"/>
                  <a:pt x="80046" y="123876"/>
                  <a:pt x="80145" y="123876"/>
                </a:cubicBezTo>
                <a:cubicBezTo>
                  <a:pt x="80311" y="123876"/>
                  <a:pt x="80377" y="123942"/>
                  <a:pt x="80542" y="123942"/>
                </a:cubicBezTo>
                <a:cubicBezTo>
                  <a:pt x="80642" y="123942"/>
                  <a:pt x="80741" y="123909"/>
                  <a:pt x="80807" y="123876"/>
                </a:cubicBezTo>
                <a:cubicBezTo>
                  <a:pt x="80874" y="123843"/>
                  <a:pt x="80940" y="123810"/>
                  <a:pt x="80973" y="123711"/>
                </a:cubicBezTo>
                <a:cubicBezTo>
                  <a:pt x="80973" y="123644"/>
                  <a:pt x="80973" y="123611"/>
                  <a:pt x="80973" y="123545"/>
                </a:cubicBezTo>
                <a:lnTo>
                  <a:pt x="80973" y="123380"/>
                </a:lnTo>
                <a:cubicBezTo>
                  <a:pt x="80973" y="123313"/>
                  <a:pt x="80907" y="123280"/>
                  <a:pt x="80874" y="123214"/>
                </a:cubicBezTo>
                <a:lnTo>
                  <a:pt x="80708" y="123214"/>
                </a:lnTo>
                <a:cubicBezTo>
                  <a:pt x="80675" y="123214"/>
                  <a:pt x="80609" y="123280"/>
                  <a:pt x="80542" y="123313"/>
                </a:cubicBezTo>
                <a:cubicBezTo>
                  <a:pt x="80509" y="123347"/>
                  <a:pt x="80476" y="123413"/>
                  <a:pt x="80410" y="123479"/>
                </a:cubicBezTo>
                <a:cubicBezTo>
                  <a:pt x="80377" y="123490"/>
                  <a:pt x="80351" y="123494"/>
                  <a:pt x="80330" y="123494"/>
                </a:cubicBezTo>
                <a:cubicBezTo>
                  <a:pt x="80289" y="123494"/>
                  <a:pt x="80267" y="123479"/>
                  <a:pt x="80245" y="123479"/>
                </a:cubicBezTo>
                <a:cubicBezTo>
                  <a:pt x="80178" y="123413"/>
                  <a:pt x="79947" y="123446"/>
                  <a:pt x="79947" y="123380"/>
                </a:cubicBezTo>
                <a:cubicBezTo>
                  <a:pt x="79947" y="123247"/>
                  <a:pt x="79947" y="123148"/>
                  <a:pt x="79947" y="123049"/>
                </a:cubicBezTo>
                <a:cubicBezTo>
                  <a:pt x="79947" y="122916"/>
                  <a:pt x="79914" y="122850"/>
                  <a:pt x="79914" y="122718"/>
                </a:cubicBezTo>
                <a:cubicBezTo>
                  <a:pt x="79880" y="122585"/>
                  <a:pt x="79847" y="122618"/>
                  <a:pt x="79847" y="122552"/>
                </a:cubicBezTo>
                <a:lnTo>
                  <a:pt x="79847" y="122055"/>
                </a:lnTo>
                <a:lnTo>
                  <a:pt x="80145" y="122055"/>
                </a:lnTo>
                <a:cubicBezTo>
                  <a:pt x="80245" y="122055"/>
                  <a:pt x="80377" y="122122"/>
                  <a:pt x="80476" y="122188"/>
                </a:cubicBezTo>
                <a:cubicBezTo>
                  <a:pt x="80609" y="122254"/>
                  <a:pt x="80642" y="122420"/>
                  <a:pt x="80807" y="122420"/>
                </a:cubicBezTo>
                <a:lnTo>
                  <a:pt x="81834" y="122420"/>
                </a:lnTo>
                <a:cubicBezTo>
                  <a:pt x="81834" y="122353"/>
                  <a:pt x="81900" y="122353"/>
                  <a:pt x="81900" y="122254"/>
                </a:cubicBezTo>
                <a:cubicBezTo>
                  <a:pt x="81900" y="122188"/>
                  <a:pt x="81800" y="122188"/>
                  <a:pt x="81800" y="122089"/>
                </a:cubicBezTo>
                <a:lnTo>
                  <a:pt x="81800" y="121956"/>
                </a:lnTo>
                <a:cubicBezTo>
                  <a:pt x="81767" y="121890"/>
                  <a:pt x="81767" y="121824"/>
                  <a:pt x="81800" y="121791"/>
                </a:cubicBezTo>
                <a:cubicBezTo>
                  <a:pt x="81800" y="121724"/>
                  <a:pt x="81834" y="121658"/>
                  <a:pt x="81867" y="121625"/>
                </a:cubicBezTo>
                <a:cubicBezTo>
                  <a:pt x="81900" y="121559"/>
                  <a:pt x="81999" y="121625"/>
                  <a:pt x="82032" y="121526"/>
                </a:cubicBezTo>
                <a:cubicBezTo>
                  <a:pt x="82032" y="121493"/>
                  <a:pt x="82032" y="121426"/>
                  <a:pt x="82032" y="121360"/>
                </a:cubicBezTo>
                <a:cubicBezTo>
                  <a:pt x="82032" y="121327"/>
                  <a:pt x="82032" y="121261"/>
                  <a:pt x="82032" y="121195"/>
                </a:cubicBezTo>
                <a:cubicBezTo>
                  <a:pt x="81999" y="121095"/>
                  <a:pt x="81933" y="120996"/>
                  <a:pt x="81900" y="120897"/>
                </a:cubicBezTo>
                <a:cubicBezTo>
                  <a:pt x="81900" y="120831"/>
                  <a:pt x="81867" y="120797"/>
                  <a:pt x="81867" y="120731"/>
                </a:cubicBezTo>
                <a:lnTo>
                  <a:pt x="81867" y="120367"/>
                </a:lnTo>
                <a:lnTo>
                  <a:pt x="82628" y="120367"/>
                </a:lnTo>
                <a:cubicBezTo>
                  <a:pt x="82694" y="120367"/>
                  <a:pt x="82727" y="120334"/>
                  <a:pt x="82794" y="120334"/>
                </a:cubicBezTo>
                <a:lnTo>
                  <a:pt x="83125" y="120334"/>
                </a:lnTo>
                <a:cubicBezTo>
                  <a:pt x="83224" y="120334"/>
                  <a:pt x="83356" y="120301"/>
                  <a:pt x="83456" y="120268"/>
                </a:cubicBezTo>
                <a:cubicBezTo>
                  <a:pt x="83588" y="120235"/>
                  <a:pt x="83654" y="120168"/>
                  <a:pt x="83787" y="120168"/>
                </a:cubicBezTo>
                <a:lnTo>
                  <a:pt x="84581" y="120168"/>
                </a:lnTo>
                <a:cubicBezTo>
                  <a:pt x="84714" y="120168"/>
                  <a:pt x="84780" y="120268"/>
                  <a:pt x="84912" y="120268"/>
                </a:cubicBezTo>
                <a:cubicBezTo>
                  <a:pt x="85045" y="120268"/>
                  <a:pt x="85012" y="120235"/>
                  <a:pt x="85078" y="120168"/>
                </a:cubicBezTo>
                <a:cubicBezTo>
                  <a:pt x="85111" y="120102"/>
                  <a:pt x="85111" y="120036"/>
                  <a:pt x="85111" y="120003"/>
                </a:cubicBezTo>
                <a:cubicBezTo>
                  <a:pt x="85144" y="119937"/>
                  <a:pt x="85111" y="119871"/>
                  <a:pt x="85144" y="119837"/>
                </a:cubicBezTo>
                <a:cubicBezTo>
                  <a:pt x="85210" y="119771"/>
                  <a:pt x="85243" y="119738"/>
                  <a:pt x="85276" y="119672"/>
                </a:cubicBezTo>
                <a:cubicBezTo>
                  <a:pt x="85343" y="119573"/>
                  <a:pt x="85409" y="119440"/>
                  <a:pt x="85475" y="119341"/>
                </a:cubicBezTo>
                <a:cubicBezTo>
                  <a:pt x="85541" y="119275"/>
                  <a:pt x="85607" y="119242"/>
                  <a:pt x="85707" y="119208"/>
                </a:cubicBezTo>
                <a:cubicBezTo>
                  <a:pt x="85806" y="119175"/>
                  <a:pt x="85905" y="119076"/>
                  <a:pt x="86005" y="119010"/>
                </a:cubicBezTo>
                <a:cubicBezTo>
                  <a:pt x="86071" y="118977"/>
                  <a:pt x="86104" y="118911"/>
                  <a:pt x="86137" y="118844"/>
                </a:cubicBezTo>
                <a:cubicBezTo>
                  <a:pt x="86170" y="118811"/>
                  <a:pt x="86236" y="118745"/>
                  <a:pt x="86270" y="118679"/>
                </a:cubicBezTo>
                <a:lnTo>
                  <a:pt x="86336" y="118546"/>
                </a:lnTo>
                <a:cubicBezTo>
                  <a:pt x="86369" y="118480"/>
                  <a:pt x="86435" y="118447"/>
                  <a:pt x="86435" y="118381"/>
                </a:cubicBezTo>
                <a:lnTo>
                  <a:pt x="86435" y="117884"/>
                </a:lnTo>
                <a:lnTo>
                  <a:pt x="86270" y="117884"/>
                </a:lnTo>
                <a:cubicBezTo>
                  <a:pt x="86203" y="117884"/>
                  <a:pt x="86137" y="117851"/>
                  <a:pt x="86104" y="117851"/>
                </a:cubicBezTo>
                <a:lnTo>
                  <a:pt x="86104" y="117520"/>
                </a:lnTo>
                <a:cubicBezTo>
                  <a:pt x="86104" y="117454"/>
                  <a:pt x="86104" y="117421"/>
                  <a:pt x="86104" y="117355"/>
                </a:cubicBezTo>
                <a:cubicBezTo>
                  <a:pt x="86104" y="117288"/>
                  <a:pt x="86071" y="117255"/>
                  <a:pt x="86038" y="117189"/>
                </a:cubicBezTo>
                <a:cubicBezTo>
                  <a:pt x="86038" y="117123"/>
                  <a:pt x="85938" y="117123"/>
                  <a:pt x="85905" y="117057"/>
                </a:cubicBezTo>
                <a:cubicBezTo>
                  <a:pt x="85839" y="117024"/>
                  <a:pt x="85773" y="116990"/>
                  <a:pt x="85707" y="116957"/>
                </a:cubicBezTo>
                <a:cubicBezTo>
                  <a:pt x="85574" y="116858"/>
                  <a:pt x="85475" y="116759"/>
                  <a:pt x="85376" y="116659"/>
                </a:cubicBezTo>
                <a:cubicBezTo>
                  <a:pt x="85309" y="116626"/>
                  <a:pt x="85243" y="116626"/>
                  <a:pt x="85210" y="116593"/>
                </a:cubicBezTo>
                <a:cubicBezTo>
                  <a:pt x="85177" y="116527"/>
                  <a:pt x="85111" y="116494"/>
                  <a:pt x="85078" y="116428"/>
                </a:cubicBezTo>
                <a:cubicBezTo>
                  <a:pt x="85045" y="116361"/>
                  <a:pt x="85078" y="116295"/>
                  <a:pt x="85078" y="116262"/>
                </a:cubicBezTo>
                <a:lnTo>
                  <a:pt x="85707" y="116262"/>
                </a:lnTo>
                <a:cubicBezTo>
                  <a:pt x="85839" y="116262"/>
                  <a:pt x="85972" y="116295"/>
                  <a:pt x="86104" y="116328"/>
                </a:cubicBezTo>
                <a:cubicBezTo>
                  <a:pt x="86236" y="116395"/>
                  <a:pt x="86270" y="116494"/>
                  <a:pt x="86435" y="116593"/>
                </a:cubicBezTo>
                <a:cubicBezTo>
                  <a:pt x="86501" y="116626"/>
                  <a:pt x="86501" y="116693"/>
                  <a:pt x="86601" y="116693"/>
                </a:cubicBezTo>
                <a:cubicBezTo>
                  <a:pt x="86623" y="116704"/>
                  <a:pt x="86641" y="116707"/>
                  <a:pt x="86658" y="116707"/>
                </a:cubicBezTo>
                <a:cubicBezTo>
                  <a:pt x="86693" y="116707"/>
                  <a:pt x="86722" y="116693"/>
                  <a:pt x="86766" y="116693"/>
                </a:cubicBezTo>
                <a:cubicBezTo>
                  <a:pt x="86898" y="116759"/>
                  <a:pt x="87064" y="116759"/>
                  <a:pt x="87230" y="116792"/>
                </a:cubicBezTo>
                <a:lnTo>
                  <a:pt x="87395" y="116792"/>
                </a:lnTo>
                <a:cubicBezTo>
                  <a:pt x="87461" y="116792"/>
                  <a:pt x="87461" y="116626"/>
                  <a:pt x="87561" y="116626"/>
                </a:cubicBezTo>
                <a:cubicBezTo>
                  <a:pt x="87610" y="116610"/>
                  <a:pt x="87668" y="116602"/>
                  <a:pt x="87726" y="116602"/>
                </a:cubicBezTo>
                <a:cubicBezTo>
                  <a:pt x="87784" y="116602"/>
                  <a:pt x="87842" y="116610"/>
                  <a:pt x="87892" y="116626"/>
                </a:cubicBezTo>
                <a:lnTo>
                  <a:pt x="88223" y="116626"/>
                </a:lnTo>
                <a:cubicBezTo>
                  <a:pt x="88289" y="116626"/>
                  <a:pt x="88289" y="116527"/>
                  <a:pt x="88388" y="116494"/>
                </a:cubicBezTo>
                <a:cubicBezTo>
                  <a:pt x="88421" y="116477"/>
                  <a:pt x="88446" y="116477"/>
                  <a:pt x="88467" y="116477"/>
                </a:cubicBezTo>
                <a:cubicBezTo>
                  <a:pt x="88487" y="116477"/>
                  <a:pt x="88504" y="116477"/>
                  <a:pt x="88521" y="116461"/>
                </a:cubicBezTo>
                <a:cubicBezTo>
                  <a:pt x="88587" y="116395"/>
                  <a:pt x="88620" y="116361"/>
                  <a:pt x="88653" y="116295"/>
                </a:cubicBezTo>
                <a:cubicBezTo>
                  <a:pt x="88719" y="116196"/>
                  <a:pt x="88785" y="116097"/>
                  <a:pt x="88819" y="115964"/>
                </a:cubicBezTo>
                <a:cubicBezTo>
                  <a:pt x="88852" y="115898"/>
                  <a:pt x="88885" y="115865"/>
                  <a:pt x="88885" y="115799"/>
                </a:cubicBezTo>
                <a:cubicBezTo>
                  <a:pt x="88951" y="115733"/>
                  <a:pt x="88984" y="115666"/>
                  <a:pt x="89050" y="115633"/>
                </a:cubicBezTo>
                <a:cubicBezTo>
                  <a:pt x="89083" y="115617"/>
                  <a:pt x="89116" y="115617"/>
                  <a:pt x="89145" y="115617"/>
                </a:cubicBezTo>
                <a:cubicBezTo>
                  <a:pt x="89174" y="115617"/>
                  <a:pt x="89199" y="115617"/>
                  <a:pt x="89216" y="115600"/>
                </a:cubicBezTo>
                <a:cubicBezTo>
                  <a:pt x="89282" y="115567"/>
                  <a:pt x="89381" y="115567"/>
                  <a:pt x="89414" y="115468"/>
                </a:cubicBezTo>
                <a:cubicBezTo>
                  <a:pt x="89481" y="115401"/>
                  <a:pt x="89547" y="115401"/>
                  <a:pt x="89547" y="115335"/>
                </a:cubicBezTo>
                <a:cubicBezTo>
                  <a:pt x="89580" y="115236"/>
                  <a:pt x="89580" y="115203"/>
                  <a:pt x="89580" y="115170"/>
                </a:cubicBezTo>
                <a:cubicBezTo>
                  <a:pt x="89613" y="115037"/>
                  <a:pt x="89613" y="114938"/>
                  <a:pt x="89580" y="114839"/>
                </a:cubicBezTo>
                <a:cubicBezTo>
                  <a:pt x="89679" y="114706"/>
                  <a:pt x="89812" y="114640"/>
                  <a:pt x="89878" y="114508"/>
                </a:cubicBezTo>
                <a:cubicBezTo>
                  <a:pt x="89911" y="114441"/>
                  <a:pt x="89977" y="114408"/>
                  <a:pt x="90010" y="114342"/>
                </a:cubicBezTo>
                <a:cubicBezTo>
                  <a:pt x="90010" y="114177"/>
                  <a:pt x="90010" y="114011"/>
                  <a:pt x="90010" y="113846"/>
                </a:cubicBezTo>
                <a:cubicBezTo>
                  <a:pt x="90010" y="113779"/>
                  <a:pt x="90043" y="113746"/>
                  <a:pt x="90043" y="113680"/>
                </a:cubicBezTo>
                <a:cubicBezTo>
                  <a:pt x="90043" y="113647"/>
                  <a:pt x="90043" y="113581"/>
                  <a:pt x="90043" y="113515"/>
                </a:cubicBezTo>
                <a:cubicBezTo>
                  <a:pt x="90076" y="113481"/>
                  <a:pt x="90076" y="113415"/>
                  <a:pt x="90110" y="113382"/>
                </a:cubicBezTo>
                <a:cubicBezTo>
                  <a:pt x="90176" y="113250"/>
                  <a:pt x="90275" y="113183"/>
                  <a:pt x="90408" y="113117"/>
                </a:cubicBezTo>
                <a:cubicBezTo>
                  <a:pt x="90474" y="113117"/>
                  <a:pt x="90507" y="113051"/>
                  <a:pt x="90573" y="113051"/>
                </a:cubicBezTo>
                <a:cubicBezTo>
                  <a:pt x="90639" y="113051"/>
                  <a:pt x="90672" y="113117"/>
                  <a:pt x="90739" y="113117"/>
                </a:cubicBezTo>
                <a:cubicBezTo>
                  <a:pt x="90705" y="113183"/>
                  <a:pt x="90672" y="113217"/>
                  <a:pt x="90639" y="113283"/>
                </a:cubicBezTo>
                <a:cubicBezTo>
                  <a:pt x="90639" y="113349"/>
                  <a:pt x="90606" y="113382"/>
                  <a:pt x="90606" y="113448"/>
                </a:cubicBezTo>
                <a:cubicBezTo>
                  <a:pt x="90606" y="113481"/>
                  <a:pt x="90540" y="113548"/>
                  <a:pt x="90540" y="113614"/>
                </a:cubicBezTo>
                <a:cubicBezTo>
                  <a:pt x="90540" y="113680"/>
                  <a:pt x="90639" y="113713"/>
                  <a:pt x="90639" y="113779"/>
                </a:cubicBezTo>
                <a:cubicBezTo>
                  <a:pt x="90772" y="113713"/>
                  <a:pt x="90871" y="113713"/>
                  <a:pt x="90970" y="113614"/>
                </a:cubicBezTo>
                <a:cubicBezTo>
                  <a:pt x="91070" y="113515"/>
                  <a:pt x="91037" y="113481"/>
                  <a:pt x="91070" y="113448"/>
                </a:cubicBezTo>
                <a:cubicBezTo>
                  <a:pt x="91103" y="113382"/>
                  <a:pt x="91169" y="113250"/>
                  <a:pt x="91235" y="113117"/>
                </a:cubicBezTo>
                <a:cubicBezTo>
                  <a:pt x="91268" y="113018"/>
                  <a:pt x="91268" y="113018"/>
                  <a:pt x="91301" y="112952"/>
                </a:cubicBezTo>
                <a:cubicBezTo>
                  <a:pt x="91334" y="112919"/>
                  <a:pt x="91434" y="112852"/>
                  <a:pt x="91467" y="112786"/>
                </a:cubicBezTo>
                <a:cubicBezTo>
                  <a:pt x="91500" y="112720"/>
                  <a:pt x="91500" y="112687"/>
                  <a:pt x="91533" y="112621"/>
                </a:cubicBezTo>
                <a:cubicBezTo>
                  <a:pt x="91566" y="112588"/>
                  <a:pt x="91632" y="112555"/>
                  <a:pt x="91665" y="112488"/>
                </a:cubicBezTo>
                <a:cubicBezTo>
                  <a:pt x="91699" y="112422"/>
                  <a:pt x="91699" y="112356"/>
                  <a:pt x="91699" y="112323"/>
                </a:cubicBezTo>
                <a:cubicBezTo>
                  <a:pt x="91732" y="112257"/>
                  <a:pt x="91765" y="112223"/>
                  <a:pt x="91798" y="112157"/>
                </a:cubicBezTo>
                <a:cubicBezTo>
                  <a:pt x="91798" y="112091"/>
                  <a:pt x="91798" y="112025"/>
                  <a:pt x="91798" y="111992"/>
                </a:cubicBezTo>
                <a:cubicBezTo>
                  <a:pt x="91798" y="111926"/>
                  <a:pt x="91831" y="111859"/>
                  <a:pt x="91864" y="111826"/>
                </a:cubicBezTo>
                <a:cubicBezTo>
                  <a:pt x="91897" y="111760"/>
                  <a:pt x="91930" y="111694"/>
                  <a:pt x="91997" y="111661"/>
                </a:cubicBezTo>
                <a:cubicBezTo>
                  <a:pt x="92030" y="111628"/>
                  <a:pt x="92096" y="111628"/>
                  <a:pt x="92162" y="111628"/>
                </a:cubicBezTo>
                <a:cubicBezTo>
                  <a:pt x="92195" y="111594"/>
                  <a:pt x="92261" y="111594"/>
                  <a:pt x="92328" y="111561"/>
                </a:cubicBezTo>
                <a:cubicBezTo>
                  <a:pt x="92394" y="111561"/>
                  <a:pt x="92427" y="111495"/>
                  <a:pt x="92493" y="111462"/>
                </a:cubicBezTo>
                <a:cubicBezTo>
                  <a:pt x="92559" y="111429"/>
                  <a:pt x="92626" y="111363"/>
                  <a:pt x="92659" y="111297"/>
                </a:cubicBezTo>
                <a:cubicBezTo>
                  <a:pt x="92659" y="111230"/>
                  <a:pt x="92725" y="111197"/>
                  <a:pt x="92725" y="111131"/>
                </a:cubicBezTo>
                <a:lnTo>
                  <a:pt x="92725" y="110800"/>
                </a:lnTo>
                <a:cubicBezTo>
                  <a:pt x="92725" y="110701"/>
                  <a:pt x="92725" y="110568"/>
                  <a:pt x="92725" y="110469"/>
                </a:cubicBezTo>
                <a:cubicBezTo>
                  <a:pt x="92692" y="110370"/>
                  <a:pt x="92626" y="110270"/>
                  <a:pt x="92592" y="110138"/>
                </a:cubicBezTo>
                <a:cubicBezTo>
                  <a:pt x="92592" y="110105"/>
                  <a:pt x="92592" y="110039"/>
                  <a:pt x="92592" y="110005"/>
                </a:cubicBezTo>
                <a:cubicBezTo>
                  <a:pt x="92592" y="109906"/>
                  <a:pt x="92559" y="109873"/>
                  <a:pt x="92559" y="109774"/>
                </a:cubicBezTo>
                <a:lnTo>
                  <a:pt x="92559" y="109410"/>
                </a:lnTo>
                <a:cubicBezTo>
                  <a:pt x="92526" y="109310"/>
                  <a:pt x="92526" y="109178"/>
                  <a:pt x="92559" y="109045"/>
                </a:cubicBezTo>
                <a:cubicBezTo>
                  <a:pt x="92592" y="108979"/>
                  <a:pt x="92626" y="108946"/>
                  <a:pt x="92659" y="108880"/>
                </a:cubicBezTo>
                <a:cubicBezTo>
                  <a:pt x="92659" y="108814"/>
                  <a:pt x="92758" y="108814"/>
                  <a:pt x="92791" y="108781"/>
                </a:cubicBezTo>
                <a:cubicBezTo>
                  <a:pt x="92857" y="108714"/>
                  <a:pt x="92923" y="108648"/>
                  <a:pt x="92957" y="108615"/>
                </a:cubicBezTo>
                <a:cubicBezTo>
                  <a:pt x="93089" y="108516"/>
                  <a:pt x="93188" y="108450"/>
                  <a:pt x="93288" y="108416"/>
                </a:cubicBezTo>
                <a:cubicBezTo>
                  <a:pt x="93354" y="108383"/>
                  <a:pt x="93420" y="108383"/>
                  <a:pt x="93453" y="108350"/>
                </a:cubicBezTo>
                <a:cubicBezTo>
                  <a:pt x="93519" y="108317"/>
                  <a:pt x="93486" y="108251"/>
                  <a:pt x="93552" y="108185"/>
                </a:cubicBezTo>
                <a:cubicBezTo>
                  <a:pt x="93586" y="108152"/>
                  <a:pt x="93652" y="108085"/>
                  <a:pt x="93685" y="107986"/>
                </a:cubicBezTo>
                <a:cubicBezTo>
                  <a:pt x="93751" y="107920"/>
                  <a:pt x="93784" y="107887"/>
                  <a:pt x="93817" y="107821"/>
                </a:cubicBezTo>
                <a:cubicBezTo>
                  <a:pt x="93850" y="107754"/>
                  <a:pt x="93883" y="107688"/>
                  <a:pt x="93950" y="107622"/>
                </a:cubicBezTo>
                <a:cubicBezTo>
                  <a:pt x="93983" y="107589"/>
                  <a:pt x="94049" y="107523"/>
                  <a:pt x="94115" y="107523"/>
                </a:cubicBezTo>
                <a:cubicBezTo>
                  <a:pt x="94181" y="107456"/>
                  <a:pt x="94215" y="107390"/>
                  <a:pt x="94281" y="107390"/>
                </a:cubicBezTo>
                <a:lnTo>
                  <a:pt x="95075" y="107390"/>
                </a:lnTo>
                <a:cubicBezTo>
                  <a:pt x="95208" y="107390"/>
                  <a:pt x="95307" y="107258"/>
                  <a:pt x="95406" y="107192"/>
                </a:cubicBezTo>
                <a:cubicBezTo>
                  <a:pt x="95472" y="107159"/>
                  <a:pt x="95506" y="107125"/>
                  <a:pt x="95572" y="107059"/>
                </a:cubicBezTo>
                <a:cubicBezTo>
                  <a:pt x="95605" y="107026"/>
                  <a:pt x="95605" y="106960"/>
                  <a:pt x="95638" y="106894"/>
                </a:cubicBezTo>
                <a:cubicBezTo>
                  <a:pt x="95671" y="106861"/>
                  <a:pt x="95770" y="106827"/>
                  <a:pt x="95804" y="106761"/>
                </a:cubicBezTo>
                <a:lnTo>
                  <a:pt x="97790" y="106761"/>
                </a:lnTo>
                <a:cubicBezTo>
                  <a:pt x="97823" y="106695"/>
                  <a:pt x="97823" y="106596"/>
                  <a:pt x="97856" y="106530"/>
                </a:cubicBezTo>
                <a:lnTo>
                  <a:pt x="97856" y="106364"/>
                </a:lnTo>
                <a:cubicBezTo>
                  <a:pt x="97856" y="106331"/>
                  <a:pt x="97922" y="106265"/>
                  <a:pt x="98021" y="106198"/>
                </a:cubicBezTo>
                <a:cubicBezTo>
                  <a:pt x="98055" y="106182"/>
                  <a:pt x="98079" y="106182"/>
                  <a:pt x="98100" y="106182"/>
                </a:cubicBezTo>
                <a:cubicBezTo>
                  <a:pt x="98121" y="106182"/>
                  <a:pt x="98137" y="106182"/>
                  <a:pt x="98154" y="106165"/>
                </a:cubicBezTo>
                <a:cubicBezTo>
                  <a:pt x="98220" y="106132"/>
                  <a:pt x="98220" y="106066"/>
                  <a:pt x="98253" y="106000"/>
                </a:cubicBezTo>
                <a:cubicBezTo>
                  <a:pt x="98353" y="105901"/>
                  <a:pt x="98419" y="105801"/>
                  <a:pt x="98485" y="105669"/>
                </a:cubicBezTo>
                <a:cubicBezTo>
                  <a:pt x="98584" y="105570"/>
                  <a:pt x="98650" y="105470"/>
                  <a:pt x="98684" y="105338"/>
                </a:cubicBezTo>
                <a:cubicBezTo>
                  <a:pt x="98717" y="105305"/>
                  <a:pt x="98684" y="105238"/>
                  <a:pt x="98684" y="105205"/>
                </a:cubicBezTo>
                <a:cubicBezTo>
                  <a:pt x="98717" y="105139"/>
                  <a:pt x="98783" y="105073"/>
                  <a:pt x="98816" y="105040"/>
                </a:cubicBezTo>
                <a:cubicBezTo>
                  <a:pt x="98866" y="104990"/>
                  <a:pt x="98924" y="104990"/>
                  <a:pt x="98982" y="104990"/>
                </a:cubicBezTo>
                <a:cubicBezTo>
                  <a:pt x="99039" y="104990"/>
                  <a:pt x="99097" y="104990"/>
                  <a:pt x="99147" y="104941"/>
                </a:cubicBezTo>
                <a:cubicBezTo>
                  <a:pt x="99213" y="104874"/>
                  <a:pt x="99213" y="104742"/>
                  <a:pt x="99213" y="104609"/>
                </a:cubicBezTo>
                <a:cubicBezTo>
                  <a:pt x="99246" y="104411"/>
                  <a:pt x="99279" y="104179"/>
                  <a:pt x="99346" y="103981"/>
                </a:cubicBezTo>
                <a:cubicBezTo>
                  <a:pt x="99379" y="103914"/>
                  <a:pt x="99412" y="103848"/>
                  <a:pt x="99445" y="103815"/>
                </a:cubicBezTo>
                <a:cubicBezTo>
                  <a:pt x="99445" y="103749"/>
                  <a:pt x="99478" y="103683"/>
                  <a:pt x="99511" y="103649"/>
                </a:cubicBezTo>
                <a:cubicBezTo>
                  <a:pt x="99528" y="103633"/>
                  <a:pt x="99561" y="103633"/>
                  <a:pt x="99594" y="103633"/>
                </a:cubicBezTo>
                <a:cubicBezTo>
                  <a:pt x="99627" y="103633"/>
                  <a:pt x="99660" y="103633"/>
                  <a:pt x="99677" y="103616"/>
                </a:cubicBezTo>
                <a:cubicBezTo>
                  <a:pt x="99710" y="103550"/>
                  <a:pt x="99743" y="103484"/>
                  <a:pt x="99743" y="103451"/>
                </a:cubicBezTo>
                <a:cubicBezTo>
                  <a:pt x="99776" y="103385"/>
                  <a:pt x="99809" y="103352"/>
                  <a:pt x="99842" y="103285"/>
                </a:cubicBezTo>
                <a:cubicBezTo>
                  <a:pt x="99842" y="103219"/>
                  <a:pt x="99842" y="103153"/>
                  <a:pt x="99842" y="103120"/>
                </a:cubicBezTo>
                <a:cubicBezTo>
                  <a:pt x="99842" y="102987"/>
                  <a:pt x="99875" y="102921"/>
                  <a:pt x="99875" y="102789"/>
                </a:cubicBezTo>
                <a:lnTo>
                  <a:pt x="99875" y="102292"/>
                </a:lnTo>
                <a:cubicBezTo>
                  <a:pt x="99875" y="102226"/>
                  <a:pt x="99908" y="102193"/>
                  <a:pt x="99908" y="102127"/>
                </a:cubicBezTo>
                <a:lnTo>
                  <a:pt x="99908" y="101961"/>
                </a:lnTo>
                <a:cubicBezTo>
                  <a:pt x="99908" y="101928"/>
                  <a:pt x="99975" y="101862"/>
                  <a:pt x="100008" y="101829"/>
                </a:cubicBezTo>
                <a:cubicBezTo>
                  <a:pt x="100041" y="101663"/>
                  <a:pt x="100107" y="101597"/>
                  <a:pt x="100173" y="101431"/>
                </a:cubicBezTo>
                <a:cubicBezTo>
                  <a:pt x="100173" y="101398"/>
                  <a:pt x="100206" y="101332"/>
                  <a:pt x="100206" y="101299"/>
                </a:cubicBezTo>
                <a:cubicBezTo>
                  <a:pt x="100206" y="101233"/>
                  <a:pt x="100239" y="101167"/>
                  <a:pt x="100239" y="101134"/>
                </a:cubicBezTo>
                <a:cubicBezTo>
                  <a:pt x="100239" y="101067"/>
                  <a:pt x="100273" y="101001"/>
                  <a:pt x="100273" y="100968"/>
                </a:cubicBezTo>
                <a:cubicBezTo>
                  <a:pt x="100306" y="100869"/>
                  <a:pt x="100306" y="100802"/>
                  <a:pt x="100273" y="100703"/>
                </a:cubicBezTo>
                <a:lnTo>
                  <a:pt x="100273" y="100505"/>
                </a:lnTo>
                <a:cubicBezTo>
                  <a:pt x="100273" y="100339"/>
                  <a:pt x="100206" y="100240"/>
                  <a:pt x="100206" y="100074"/>
                </a:cubicBezTo>
                <a:lnTo>
                  <a:pt x="100206" y="99710"/>
                </a:lnTo>
                <a:cubicBezTo>
                  <a:pt x="100206" y="99677"/>
                  <a:pt x="100173" y="99644"/>
                  <a:pt x="100173" y="99578"/>
                </a:cubicBezTo>
                <a:lnTo>
                  <a:pt x="100173" y="98585"/>
                </a:lnTo>
                <a:lnTo>
                  <a:pt x="100339" y="98551"/>
                </a:lnTo>
                <a:lnTo>
                  <a:pt x="100471" y="98551"/>
                </a:lnTo>
                <a:cubicBezTo>
                  <a:pt x="100537" y="98551"/>
                  <a:pt x="100571" y="98452"/>
                  <a:pt x="100637" y="98419"/>
                </a:cubicBezTo>
                <a:cubicBezTo>
                  <a:pt x="100703" y="98386"/>
                  <a:pt x="100769" y="98353"/>
                  <a:pt x="100802" y="98353"/>
                </a:cubicBezTo>
                <a:cubicBezTo>
                  <a:pt x="101001" y="98220"/>
                  <a:pt x="101100" y="98088"/>
                  <a:pt x="101166" y="97889"/>
                </a:cubicBezTo>
                <a:cubicBezTo>
                  <a:pt x="101200" y="97823"/>
                  <a:pt x="101200" y="97757"/>
                  <a:pt x="101233" y="97691"/>
                </a:cubicBezTo>
                <a:cubicBezTo>
                  <a:pt x="101233" y="97558"/>
                  <a:pt x="101299" y="97459"/>
                  <a:pt x="101332" y="97360"/>
                </a:cubicBezTo>
                <a:cubicBezTo>
                  <a:pt x="101398" y="97293"/>
                  <a:pt x="101398" y="97227"/>
                  <a:pt x="101464" y="97194"/>
                </a:cubicBezTo>
                <a:cubicBezTo>
                  <a:pt x="101486" y="97183"/>
                  <a:pt x="101505" y="97179"/>
                  <a:pt x="101522" y="97179"/>
                </a:cubicBezTo>
                <a:cubicBezTo>
                  <a:pt x="101556" y="97179"/>
                  <a:pt x="101586" y="97194"/>
                  <a:pt x="101630" y="97194"/>
                </a:cubicBezTo>
                <a:cubicBezTo>
                  <a:pt x="101696" y="97194"/>
                  <a:pt x="101729" y="97161"/>
                  <a:pt x="101795" y="97161"/>
                </a:cubicBezTo>
                <a:cubicBezTo>
                  <a:pt x="101961" y="97095"/>
                  <a:pt x="101961" y="96929"/>
                  <a:pt x="102126" y="96830"/>
                </a:cubicBezTo>
                <a:cubicBezTo>
                  <a:pt x="102160" y="96830"/>
                  <a:pt x="102226" y="96830"/>
                  <a:pt x="102292" y="96797"/>
                </a:cubicBezTo>
                <a:cubicBezTo>
                  <a:pt x="102358" y="96698"/>
                  <a:pt x="102391" y="96598"/>
                  <a:pt x="102424" y="96466"/>
                </a:cubicBezTo>
                <a:cubicBezTo>
                  <a:pt x="102557" y="96201"/>
                  <a:pt x="102689" y="96035"/>
                  <a:pt x="102789" y="95771"/>
                </a:cubicBezTo>
                <a:cubicBezTo>
                  <a:pt x="102822" y="95738"/>
                  <a:pt x="102822" y="95671"/>
                  <a:pt x="102855" y="95605"/>
                </a:cubicBezTo>
                <a:cubicBezTo>
                  <a:pt x="102888" y="95539"/>
                  <a:pt x="102954" y="95539"/>
                  <a:pt x="103020" y="95473"/>
                </a:cubicBezTo>
                <a:cubicBezTo>
                  <a:pt x="103053" y="95440"/>
                  <a:pt x="103153" y="95440"/>
                  <a:pt x="103186" y="95373"/>
                </a:cubicBezTo>
                <a:cubicBezTo>
                  <a:pt x="103186" y="95307"/>
                  <a:pt x="103186" y="95241"/>
                  <a:pt x="103219" y="95208"/>
                </a:cubicBezTo>
                <a:lnTo>
                  <a:pt x="103285" y="95042"/>
                </a:lnTo>
                <a:cubicBezTo>
                  <a:pt x="103351" y="94910"/>
                  <a:pt x="103484" y="94844"/>
                  <a:pt x="103484" y="94678"/>
                </a:cubicBezTo>
                <a:cubicBezTo>
                  <a:pt x="103517" y="94579"/>
                  <a:pt x="103517" y="94513"/>
                  <a:pt x="103484" y="94446"/>
                </a:cubicBezTo>
                <a:cubicBezTo>
                  <a:pt x="103517" y="94347"/>
                  <a:pt x="103517" y="94281"/>
                  <a:pt x="103484" y="94182"/>
                </a:cubicBezTo>
                <a:cubicBezTo>
                  <a:pt x="103484" y="94115"/>
                  <a:pt x="103417" y="94082"/>
                  <a:pt x="103384" y="94016"/>
                </a:cubicBezTo>
                <a:cubicBezTo>
                  <a:pt x="103318" y="93884"/>
                  <a:pt x="103219" y="93817"/>
                  <a:pt x="103186" y="93652"/>
                </a:cubicBezTo>
                <a:cubicBezTo>
                  <a:pt x="103120" y="93520"/>
                  <a:pt x="103020" y="93387"/>
                  <a:pt x="103020" y="93255"/>
                </a:cubicBezTo>
                <a:cubicBezTo>
                  <a:pt x="103020" y="93155"/>
                  <a:pt x="103020" y="93023"/>
                  <a:pt x="103020" y="92924"/>
                </a:cubicBezTo>
                <a:cubicBezTo>
                  <a:pt x="103020" y="92791"/>
                  <a:pt x="103020" y="92659"/>
                  <a:pt x="102954" y="92560"/>
                </a:cubicBezTo>
                <a:cubicBezTo>
                  <a:pt x="102954" y="92493"/>
                  <a:pt x="102888" y="92427"/>
                  <a:pt x="102855" y="92394"/>
                </a:cubicBezTo>
                <a:cubicBezTo>
                  <a:pt x="102722" y="92328"/>
                  <a:pt x="102656" y="92228"/>
                  <a:pt x="102524" y="92228"/>
                </a:cubicBezTo>
                <a:lnTo>
                  <a:pt x="101729" y="92228"/>
                </a:lnTo>
                <a:cubicBezTo>
                  <a:pt x="101663" y="92228"/>
                  <a:pt x="101597" y="92195"/>
                  <a:pt x="101531" y="92195"/>
                </a:cubicBezTo>
                <a:cubicBezTo>
                  <a:pt x="101497" y="92195"/>
                  <a:pt x="101431" y="92129"/>
                  <a:pt x="101398" y="92096"/>
                </a:cubicBezTo>
                <a:lnTo>
                  <a:pt x="101166" y="92096"/>
                </a:lnTo>
                <a:cubicBezTo>
                  <a:pt x="101100" y="92096"/>
                  <a:pt x="101067" y="92096"/>
                  <a:pt x="101001" y="92063"/>
                </a:cubicBezTo>
                <a:cubicBezTo>
                  <a:pt x="100902" y="92030"/>
                  <a:pt x="100802" y="91964"/>
                  <a:pt x="100703" y="91897"/>
                </a:cubicBezTo>
                <a:cubicBezTo>
                  <a:pt x="100637" y="91864"/>
                  <a:pt x="100571" y="91864"/>
                  <a:pt x="100537" y="91831"/>
                </a:cubicBezTo>
                <a:cubicBezTo>
                  <a:pt x="100471" y="91765"/>
                  <a:pt x="100504" y="91699"/>
                  <a:pt x="100471" y="91666"/>
                </a:cubicBezTo>
                <a:cubicBezTo>
                  <a:pt x="100438" y="91566"/>
                  <a:pt x="100405" y="91434"/>
                  <a:pt x="100372" y="91335"/>
                </a:cubicBezTo>
                <a:lnTo>
                  <a:pt x="100372" y="91169"/>
                </a:lnTo>
                <a:cubicBezTo>
                  <a:pt x="100372" y="91136"/>
                  <a:pt x="100239" y="91103"/>
                  <a:pt x="100206" y="91070"/>
                </a:cubicBezTo>
                <a:cubicBezTo>
                  <a:pt x="100140" y="91004"/>
                  <a:pt x="100074" y="90971"/>
                  <a:pt x="100008" y="90937"/>
                </a:cubicBezTo>
                <a:cubicBezTo>
                  <a:pt x="99942" y="90871"/>
                  <a:pt x="99908" y="90805"/>
                  <a:pt x="99842" y="90772"/>
                </a:cubicBezTo>
                <a:cubicBezTo>
                  <a:pt x="99776" y="90739"/>
                  <a:pt x="99743" y="90739"/>
                  <a:pt x="99677" y="90739"/>
                </a:cubicBezTo>
                <a:cubicBezTo>
                  <a:pt x="99611" y="90706"/>
                  <a:pt x="99511" y="90673"/>
                  <a:pt x="99445" y="90673"/>
                </a:cubicBezTo>
                <a:cubicBezTo>
                  <a:pt x="99279" y="90673"/>
                  <a:pt x="99180" y="90805"/>
                  <a:pt x="99015" y="90805"/>
                </a:cubicBezTo>
                <a:lnTo>
                  <a:pt x="98021" y="90805"/>
                </a:lnTo>
                <a:cubicBezTo>
                  <a:pt x="97922" y="90805"/>
                  <a:pt x="97856" y="90805"/>
                  <a:pt x="97790" y="90772"/>
                </a:cubicBezTo>
                <a:cubicBezTo>
                  <a:pt x="97657" y="90706"/>
                  <a:pt x="97624" y="90606"/>
                  <a:pt x="97459" y="90540"/>
                </a:cubicBezTo>
                <a:cubicBezTo>
                  <a:pt x="97426" y="90507"/>
                  <a:pt x="97359" y="90474"/>
                  <a:pt x="97293" y="90441"/>
                </a:cubicBezTo>
                <a:cubicBezTo>
                  <a:pt x="97194" y="90408"/>
                  <a:pt x="97095" y="90408"/>
                  <a:pt x="96962" y="90408"/>
                </a:cubicBezTo>
                <a:cubicBezTo>
                  <a:pt x="96830" y="90408"/>
                  <a:pt x="96697" y="90408"/>
                  <a:pt x="96565" y="90441"/>
                </a:cubicBezTo>
                <a:cubicBezTo>
                  <a:pt x="96565" y="90606"/>
                  <a:pt x="96565" y="90772"/>
                  <a:pt x="96565" y="90937"/>
                </a:cubicBezTo>
                <a:lnTo>
                  <a:pt x="96333" y="90937"/>
                </a:lnTo>
                <a:cubicBezTo>
                  <a:pt x="96267" y="90937"/>
                  <a:pt x="96234" y="90904"/>
                  <a:pt x="96168" y="90904"/>
                </a:cubicBezTo>
                <a:lnTo>
                  <a:pt x="96002" y="90904"/>
                </a:lnTo>
                <a:cubicBezTo>
                  <a:pt x="95936" y="90871"/>
                  <a:pt x="95903" y="90838"/>
                  <a:pt x="95837" y="90805"/>
                </a:cubicBezTo>
                <a:lnTo>
                  <a:pt x="95671" y="90739"/>
                </a:lnTo>
                <a:cubicBezTo>
                  <a:pt x="95638" y="90706"/>
                  <a:pt x="95671" y="90606"/>
                  <a:pt x="95638" y="90573"/>
                </a:cubicBezTo>
                <a:cubicBezTo>
                  <a:pt x="95704" y="90507"/>
                  <a:pt x="95704" y="90441"/>
                  <a:pt x="95770" y="90408"/>
                </a:cubicBezTo>
                <a:cubicBezTo>
                  <a:pt x="95804" y="90391"/>
                  <a:pt x="95828" y="90391"/>
                  <a:pt x="95853" y="90391"/>
                </a:cubicBezTo>
                <a:cubicBezTo>
                  <a:pt x="95878" y="90391"/>
                  <a:pt x="95903" y="90391"/>
                  <a:pt x="95936" y="90375"/>
                </a:cubicBezTo>
                <a:cubicBezTo>
                  <a:pt x="95969" y="90308"/>
                  <a:pt x="96035" y="90275"/>
                  <a:pt x="96068" y="90242"/>
                </a:cubicBezTo>
                <a:lnTo>
                  <a:pt x="96002" y="90077"/>
                </a:lnTo>
                <a:lnTo>
                  <a:pt x="95837" y="90077"/>
                </a:lnTo>
                <a:cubicBezTo>
                  <a:pt x="95770" y="90077"/>
                  <a:pt x="95737" y="90011"/>
                  <a:pt x="95671" y="90011"/>
                </a:cubicBezTo>
                <a:cubicBezTo>
                  <a:pt x="95605" y="89977"/>
                  <a:pt x="95539" y="89977"/>
                  <a:pt x="95472" y="89944"/>
                </a:cubicBezTo>
                <a:cubicBezTo>
                  <a:pt x="95406" y="89944"/>
                  <a:pt x="95373" y="89878"/>
                  <a:pt x="95307" y="89845"/>
                </a:cubicBezTo>
                <a:cubicBezTo>
                  <a:pt x="95241" y="89812"/>
                  <a:pt x="95175" y="89746"/>
                  <a:pt x="95108" y="89713"/>
                </a:cubicBezTo>
                <a:cubicBezTo>
                  <a:pt x="95042" y="89646"/>
                  <a:pt x="95042" y="89580"/>
                  <a:pt x="94976" y="89547"/>
                </a:cubicBezTo>
                <a:cubicBezTo>
                  <a:pt x="94910" y="89514"/>
                  <a:pt x="94877" y="89514"/>
                  <a:pt x="94810" y="89514"/>
                </a:cubicBezTo>
                <a:cubicBezTo>
                  <a:pt x="94744" y="89448"/>
                  <a:pt x="94678" y="89415"/>
                  <a:pt x="94579" y="89382"/>
                </a:cubicBezTo>
                <a:lnTo>
                  <a:pt x="94380" y="89382"/>
                </a:lnTo>
                <a:cubicBezTo>
                  <a:pt x="94314" y="89382"/>
                  <a:pt x="94248" y="89348"/>
                  <a:pt x="94215" y="89348"/>
                </a:cubicBezTo>
                <a:lnTo>
                  <a:pt x="94049" y="89348"/>
                </a:lnTo>
                <a:cubicBezTo>
                  <a:pt x="93983" y="89348"/>
                  <a:pt x="93950" y="89282"/>
                  <a:pt x="93883" y="89249"/>
                </a:cubicBezTo>
                <a:cubicBezTo>
                  <a:pt x="93817" y="89216"/>
                  <a:pt x="93718" y="89183"/>
                  <a:pt x="93652" y="89150"/>
                </a:cubicBezTo>
                <a:cubicBezTo>
                  <a:pt x="93519" y="89084"/>
                  <a:pt x="93387" y="89050"/>
                  <a:pt x="93254" y="89050"/>
                </a:cubicBezTo>
                <a:cubicBezTo>
                  <a:pt x="93155" y="89050"/>
                  <a:pt x="93056" y="89084"/>
                  <a:pt x="92923" y="89084"/>
                </a:cubicBezTo>
                <a:lnTo>
                  <a:pt x="92923" y="89878"/>
                </a:lnTo>
                <a:lnTo>
                  <a:pt x="92261" y="89878"/>
                </a:lnTo>
                <a:lnTo>
                  <a:pt x="92261" y="89547"/>
                </a:lnTo>
                <a:cubicBezTo>
                  <a:pt x="92261" y="89481"/>
                  <a:pt x="92294" y="89448"/>
                  <a:pt x="92294" y="89382"/>
                </a:cubicBezTo>
                <a:cubicBezTo>
                  <a:pt x="92328" y="89315"/>
                  <a:pt x="92394" y="89249"/>
                  <a:pt x="92460" y="89216"/>
                </a:cubicBezTo>
                <a:cubicBezTo>
                  <a:pt x="92526" y="89183"/>
                  <a:pt x="92526" y="89117"/>
                  <a:pt x="92592" y="89050"/>
                </a:cubicBezTo>
                <a:cubicBezTo>
                  <a:pt x="92626" y="89034"/>
                  <a:pt x="92659" y="89034"/>
                  <a:pt x="92688" y="89034"/>
                </a:cubicBezTo>
                <a:cubicBezTo>
                  <a:pt x="92717" y="89034"/>
                  <a:pt x="92741" y="89034"/>
                  <a:pt x="92758" y="89017"/>
                </a:cubicBezTo>
                <a:cubicBezTo>
                  <a:pt x="92758" y="88984"/>
                  <a:pt x="92791" y="88819"/>
                  <a:pt x="92791" y="88686"/>
                </a:cubicBezTo>
                <a:cubicBezTo>
                  <a:pt x="92692" y="88686"/>
                  <a:pt x="92559" y="88686"/>
                  <a:pt x="92460" y="88653"/>
                </a:cubicBezTo>
                <a:cubicBezTo>
                  <a:pt x="92394" y="88620"/>
                  <a:pt x="92361" y="88554"/>
                  <a:pt x="92294" y="88521"/>
                </a:cubicBezTo>
                <a:cubicBezTo>
                  <a:pt x="92195" y="88488"/>
                  <a:pt x="92096" y="88455"/>
                  <a:pt x="91963" y="88455"/>
                </a:cubicBezTo>
                <a:cubicBezTo>
                  <a:pt x="91897" y="88455"/>
                  <a:pt x="91864" y="88355"/>
                  <a:pt x="91765" y="88355"/>
                </a:cubicBezTo>
                <a:lnTo>
                  <a:pt x="91434" y="88355"/>
                </a:lnTo>
                <a:cubicBezTo>
                  <a:pt x="91368" y="88388"/>
                  <a:pt x="91301" y="88388"/>
                  <a:pt x="91235" y="88421"/>
                </a:cubicBezTo>
                <a:lnTo>
                  <a:pt x="91235" y="88719"/>
                </a:lnTo>
                <a:cubicBezTo>
                  <a:pt x="91235" y="88786"/>
                  <a:pt x="91235" y="88852"/>
                  <a:pt x="91235" y="88885"/>
                </a:cubicBezTo>
                <a:cubicBezTo>
                  <a:pt x="91202" y="89050"/>
                  <a:pt x="91037" y="89150"/>
                  <a:pt x="90871" y="89150"/>
                </a:cubicBezTo>
                <a:cubicBezTo>
                  <a:pt x="90772" y="89117"/>
                  <a:pt x="90672" y="89117"/>
                  <a:pt x="90606" y="89084"/>
                </a:cubicBezTo>
                <a:lnTo>
                  <a:pt x="90606" y="88786"/>
                </a:lnTo>
                <a:cubicBezTo>
                  <a:pt x="90606" y="88719"/>
                  <a:pt x="90639" y="88686"/>
                  <a:pt x="90639" y="88620"/>
                </a:cubicBezTo>
                <a:cubicBezTo>
                  <a:pt x="90639" y="88554"/>
                  <a:pt x="90606" y="88521"/>
                  <a:pt x="90606" y="88455"/>
                </a:cubicBezTo>
                <a:lnTo>
                  <a:pt x="90606" y="88455"/>
                </a:lnTo>
                <a:cubicBezTo>
                  <a:pt x="90655" y="88464"/>
                  <a:pt x="90703" y="88468"/>
                  <a:pt x="90751" y="88468"/>
                </a:cubicBezTo>
                <a:cubicBezTo>
                  <a:pt x="90866" y="88468"/>
                  <a:pt x="90976" y="88445"/>
                  <a:pt x="91070" y="88421"/>
                </a:cubicBezTo>
                <a:cubicBezTo>
                  <a:pt x="91136" y="88421"/>
                  <a:pt x="91202" y="88421"/>
                  <a:pt x="91235" y="88355"/>
                </a:cubicBezTo>
                <a:cubicBezTo>
                  <a:pt x="91301" y="88322"/>
                  <a:pt x="91301" y="88256"/>
                  <a:pt x="91334" y="88190"/>
                </a:cubicBezTo>
                <a:cubicBezTo>
                  <a:pt x="91334" y="88157"/>
                  <a:pt x="91334" y="87991"/>
                  <a:pt x="91334" y="87892"/>
                </a:cubicBezTo>
                <a:cubicBezTo>
                  <a:pt x="91334" y="87759"/>
                  <a:pt x="91368" y="87660"/>
                  <a:pt x="91368" y="87561"/>
                </a:cubicBezTo>
                <a:cubicBezTo>
                  <a:pt x="91368" y="87461"/>
                  <a:pt x="91401" y="87395"/>
                  <a:pt x="91401" y="87329"/>
                </a:cubicBezTo>
                <a:cubicBezTo>
                  <a:pt x="91401" y="87164"/>
                  <a:pt x="91368" y="87064"/>
                  <a:pt x="91368" y="86899"/>
                </a:cubicBezTo>
                <a:lnTo>
                  <a:pt x="91136" y="86899"/>
                </a:lnTo>
                <a:cubicBezTo>
                  <a:pt x="91037" y="86899"/>
                  <a:pt x="91037" y="86866"/>
                  <a:pt x="90970" y="86866"/>
                </a:cubicBezTo>
                <a:cubicBezTo>
                  <a:pt x="90904" y="86866"/>
                  <a:pt x="90904" y="86899"/>
                  <a:pt x="90838" y="86899"/>
                </a:cubicBezTo>
                <a:lnTo>
                  <a:pt x="90838" y="86005"/>
                </a:lnTo>
                <a:cubicBezTo>
                  <a:pt x="90838" y="85939"/>
                  <a:pt x="90772" y="85906"/>
                  <a:pt x="90739" y="85839"/>
                </a:cubicBezTo>
                <a:cubicBezTo>
                  <a:pt x="90739" y="85773"/>
                  <a:pt x="90739" y="85707"/>
                  <a:pt x="90705" y="85641"/>
                </a:cubicBezTo>
                <a:cubicBezTo>
                  <a:pt x="90705" y="85575"/>
                  <a:pt x="90705" y="85541"/>
                  <a:pt x="90672" y="85475"/>
                </a:cubicBezTo>
                <a:cubicBezTo>
                  <a:pt x="90639" y="85409"/>
                  <a:pt x="90540" y="85409"/>
                  <a:pt x="90507" y="85310"/>
                </a:cubicBezTo>
                <a:cubicBezTo>
                  <a:pt x="90474" y="85243"/>
                  <a:pt x="90540" y="85210"/>
                  <a:pt x="90507" y="85144"/>
                </a:cubicBezTo>
                <a:cubicBezTo>
                  <a:pt x="90507" y="85111"/>
                  <a:pt x="90441" y="85045"/>
                  <a:pt x="90374" y="84979"/>
                </a:cubicBezTo>
                <a:cubicBezTo>
                  <a:pt x="90367" y="84972"/>
                  <a:pt x="90359" y="84969"/>
                  <a:pt x="90350" y="84969"/>
                </a:cubicBezTo>
                <a:cubicBezTo>
                  <a:pt x="90324" y="84969"/>
                  <a:pt x="90292" y="84988"/>
                  <a:pt x="90267" y="84988"/>
                </a:cubicBezTo>
                <a:cubicBezTo>
                  <a:pt x="90257" y="84988"/>
                  <a:pt x="90249" y="84986"/>
                  <a:pt x="90242" y="84979"/>
                </a:cubicBezTo>
                <a:cubicBezTo>
                  <a:pt x="90110" y="84946"/>
                  <a:pt x="89878" y="84846"/>
                  <a:pt x="89745" y="84780"/>
                </a:cubicBezTo>
                <a:cubicBezTo>
                  <a:pt x="89712" y="84747"/>
                  <a:pt x="89613" y="84747"/>
                  <a:pt x="89580" y="84681"/>
                </a:cubicBezTo>
                <a:cubicBezTo>
                  <a:pt x="89580" y="84648"/>
                  <a:pt x="89547" y="84449"/>
                  <a:pt x="89481" y="84383"/>
                </a:cubicBezTo>
                <a:cubicBezTo>
                  <a:pt x="89442" y="84344"/>
                  <a:pt x="89414" y="84336"/>
                  <a:pt x="89391" y="84336"/>
                </a:cubicBezTo>
                <a:cubicBezTo>
                  <a:pt x="89373" y="84336"/>
                  <a:pt x="89359" y="84341"/>
                  <a:pt x="89346" y="84341"/>
                </a:cubicBezTo>
                <a:cubicBezTo>
                  <a:pt x="89335" y="84341"/>
                  <a:pt x="89325" y="84336"/>
                  <a:pt x="89315" y="84317"/>
                </a:cubicBezTo>
                <a:lnTo>
                  <a:pt x="89150" y="84250"/>
                </a:lnTo>
                <a:cubicBezTo>
                  <a:pt x="89083" y="84217"/>
                  <a:pt x="89083" y="84118"/>
                  <a:pt x="89017" y="84085"/>
                </a:cubicBezTo>
                <a:cubicBezTo>
                  <a:pt x="88995" y="84074"/>
                  <a:pt x="88962" y="84070"/>
                  <a:pt x="88923" y="84070"/>
                </a:cubicBezTo>
                <a:cubicBezTo>
                  <a:pt x="88844" y="84070"/>
                  <a:pt x="88741" y="84085"/>
                  <a:pt x="88653" y="84085"/>
                </a:cubicBezTo>
                <a:cubicBezTo>
                  <a:pt x="88521" y="84085"/>
                  <a:pt x="88521" y="84052"/>
                  <a:pt x="88454" y="84019"/>
                </a:cubicBezTo>
                <a:cubicBezTo>
                  <a:pt x="88388" y="83986"/>
                  <a:pt x="88322" y="83919"/>
                  <a:pt x="88256" y="83886"/>
                </a:cubicBezTo>
                <a:lnTo>
                  <a:pt x="88090" y="83787"/>
                </a:lnTo>
                <a:cubicBezTo>
                  <a:pt x="87991" y="83754"/>
                  <a:pt x="87958" y="83688"/>
                  <a:pt x="87859" y="83688"/>
                </a:cubicBezTo>
                <a:cubicBezTo>
                  <a:pt x="87759" y="83688"/>
                  <a:pt x="87660" y="83688"/>
                  <a:pt x="87594" y="83721"/>
                </a:cubicBezTo>
                <a:cubicBezTo>
                  <a:pt x="87527" y="83754"/>
                  <a:pt x="87527" y="83853"/>
                  <a:pt x="87461" y="83886"/>
                </a:cubicBezTo>
                <a:cubicBezTo>
                  <a:pt x="87419" y="83929"/>
                  <a:pt x="87370" y="83941"/>
                  <a:pt x="87315" y="83941"/>
                </a:cubicBezTo>
                <a:cubicBezTo>
                  <a:pt x="87242" y="83941"/>
                  <a:pt x="87159" y="83919"/>
                  <a:pt x="87064" y="83919"/>
                </a:cubicBezTo>
                <a:lnTo>
                  <a:pt x="86799" y="83919"/>
                </a:lnTo>
                <a:cubicBezTo>
                  <a:pt x="86733" y="83919"/>
                  <a:pt x="86700" y="83886"/>
                  <a:pt x="86634" y="83886"/>
                </a:cubicBezTo>
                <a:cubicBezTo>
                  <a:pt x="86534" y="83886"/>
                  <a:pt x="86402" y="83853"/>
                  <a:pt x="86303" y="83853"/>
                </a:cubicBezTo>
                <a:cubicBezTo>
                  <a:pt x="86170" y="83787"/>
                  <a:pt x="86104" y="83721"/>
                  <a:pt x="85972" y="83688"/>
                </a:cubicBezTo>
                <a:cubicBezTo>
                  <a:pt x="85938" y="83654"/>
                  <a:pt x="85872" y="83654"/>
                  <a:pt x="85806" y="83654"/>
                </a:cubicBezTo>
                <a:cubicBezTo>
                  <a:pt x="85707" y="83588"/>
                  <a:pt x="85607" y="83522"/>
                  <a:pt x="85508" y="83423"/>
                </a:cubicBezTo>
                <a:cubicBezTo>
                  <a:pt x="85376" y="83390"/>
                  <a:pt x="85243" y="83323"/>
                  <a:pt x="85144" y="83224"/>
                </a:cubicBezTo>
                <a:cubicBezTo>
                  <a:pt x="85078" y="83191"/>
                  <a:pt x="85045" y="83125"/>
                  <a:pt x="85012" y="83059"/>
                </a:cubicBezTo>
                <a:cubicBezTo>
                  <a:pt x="84978" y="82992"/>
                  <a:pt x="84879" y="82959"/>
                  <a:pt x="84879" y="82860"/>
                </a:cubicBezTo>
                <a:cubicBezTo>
                  <a:pt x="84879" y="82694"/>
                  <a:pt x="84879" y="82529"/>
                  <a:pt x="84879" y="82363"/>
                </a:cubicBezTo>
                <a:cubicBezTo>
                  <a:pt x="84813" y="82363"/>
                  <a:pt x="84747" y="82363"/>
                  <a:pt x="84681" y="82330"/>
                </a:cubicBezTo>
                <a:lnTo>
                  <a:pt x="84515" y="82330"/>
                </a:lnTo>
                <a:cubicBezTo>
                  <a:pt x="84482" y="82330"/>
                  <a:pt x="84416" y="82231"/>
                  <a:pt x="84349" y="82231"/>
                </a:cubicBezTo>
                <a:cubicBezTo>
                  <a:pt x="84283" y="82198"/>
                  <a:pt x="84250" y="82165"/>
                  <a:pt x="84184" y="82132"/>
                </a:cubicBezTo>
                <a:cubicBezTo>
                  <a:pt x="84118" y="82099"/>
                  <a:pt x="84085" y="82032"/>
                  <a:pt x="84018" y="81966"/>
                </a:cubicBezTo>
                <a:cubicBezTo>
                  <a:pt x="83952" y="81900"/>
                  <a:pt x="83919" y="81933"/>
                  <a:pt x="83853" y="81900"/>
                </a:cubicBezTo>
                <a:cubicBezTo>
                  <a:pt x="83820" y="81834"/>
                  <a:pt x="83919" y="81768"/>
                  <a:pt x="83853" y="81734"/>
                </a:cubicBezTo>
                <a:cubicBezTo>
                  <a:pt x="83842" y="81723"/>
                  <a:pt x="83827" y="81720"/>
                  <a:pt x="83810" y="81720"/>
                </a:cubicBezTo>
                <a:cubicBezTo>
                  <a:pt x="83776" y="81720"/>
                  <a:pt x="83732" y="81734"/>
                  <a:pt x="83687" y="81734"/>
                </a:cubicBezTo>
                <a:cubicBezTo>
                  <a:pt x="83621" y="81701"/>
                  <a:pt x="83555" y="81668"/>
                  <a:pt x="83489" y="81602"/>
                </a:cubicBezTo>
                <a:cubicBezTo>
                  <a:pt x="83456" y="81569"/>
                  <a:pt x="83356" y="81569"/>
                  <a:pt x="83323" y="81470"/>
                </a:cubicBezTo>
                <a:cubicBezTo>
                  <a:pt x="83323" y="81436"/>
                  <a:pt x="83290" y="81370"/>
                  <a:pt x="83290" y="81337"/>
                </a:cubicBezTo>
                <a:cubicBezTo>
                  <a:pt x="83290" y="81205"/>
                  <a:pt x="83290" y="81072"/>
                  <a:pt x="83290" y="80940"/>
                </a:cubicBezTo>
                <a:lnTo>
                  <a:pt x="83125" y="80940"/>
                </a:lnTo>
                <a:cubicBezTo>
                  <a:pt x="83025" y="80940"/>
                  <a:pt x="82926" y="81006"/>
                  <a:pt x="82794" y="81039"/>
                </a:cubicBezTo>
                <a:cubicBezTo>
                  <a:pt x="82694" y="81105"/>
                  <a:pt x="82595" y="81139"/>
                  <a:pt x="82496" y="81172"/>
                </a:cubicBezTo>
                <a:cubicBezTo>
                  <a:pt x="82429" y="81172"/>
                  <a:pt x="82396" y="81205"/>
                  <a:pt x="82330" y="81205"/>
                </a:cubicBezTo>
                <a:cubicBezTo>
                  <a:pt x="82264" y="81205"/>
                  <a:pt x="82131" y="81205"/>
                  <a:pt x="82131" y="81105"/>
                </a:cubicBezTo>
                <a:cubicBezTo>
                  <a:pt x="82098" y="81039"/>
                  <a:pt x="82131" y="81006"/>
                  <a:pt x="82131" y="80940"/>
                </a:cubicBezTo>
                <a:cubicBezTo>
                  <a:pt x="82098" y="80808"/>
                  <a:pt x="82065" y="80675"/>
                  <a:pt x="82065" y="80543"/>
                </a:cubicBezTo>
                <a:lnTo>
                  <a:pt x="82264" y="80510"/>
                </a:lnTo>
                <a:cubicBezTo>
                  <a:pt x="82363" y="80510"/>
                  <a:pt x="82363" y="80410"/>
                  <a:pt x="82429" y="80377"/>
                </a:cubicBezTo>
                <a:cubicBezTo>
                  <a:pt x="82396" y="80311"/>
                  <a:pt x="82363" y="80212"/>
                  <a:pt x="82264" y="80179"/>
                </a:cubicBezTo>
                <a:cubicBezTo>
                  <a:pt x="82198" y="80145"/>
                  <a:pt x="82131" y="80145"/>
                  <a:pt x="82065" y="80145"/>
                </a:cubicBezTo>
                <a:cubicBezTo>
                  <a:pt x="81999" y="80145"/>
                  <a:pt x="81966" y="80079"/>
                  <a:pt x="81900" y="80046"/>
                </a:cubicBezTo>
                <a:cubicBezTo>
                  <a:pt x="81834" y="80046"/>
                  <a:pt x="81767" y="80046"/>
                  <a:pt x="81701" y="80013"/>
                </a:cubicBezTo>
                <a:lnTo>
                  <a:pt x="81337" y="80311"/>
                </a:lnTo>
                <a:lnTo>
                  <a:pt x="81271" y="80311"/>
                </a:lnTo>
                <a:cubicBezTo>
                  <a:pt x="81205" y="80278"/>
                  <a:pt x="81171" y="80245"/>
                  <a:pt x="81105" y="80212"/>
                </a:cubicBezTo>
                <a:cubicBezTo>
                  <a:pt x="81006" y="80179"/>
                  <a:pt x="80907" y="80145"/>
                  <a:pt x="80807" y="80145"/>
                </a:cubicBezTo>
                <a:cubicBezTo>
                  <a:pt x="80675" y="80145"/>
                  <a:pt x="80576" y="80145"/>
                  <a:pt x="80542" y="80212"/>
                </a:cubicBezTo>
                <a:cubicBezTo>
                  <a:pt x="80476" y="80278"/>
                  <a:pt x="80542" y="80311"/>
                  <a:pt x="80476" y="80377"/>
                </a:cubicBezTo>
                <a:cubicBezTo>
                  <a:pt x="80443" y="80443"/>
                  <a:pt x="80476" y="80476"/>
                  <a:pt x="80443" y="80543"/>
                </a:cubicBezTo>
                <a:cubicBezTo>
                  <a:pt x="80410" y="80609"/>
                  <a:pt x="80410" y="80642"/>
                  <a:pt x="80377" y="80708"/>
                </a:cubicBezTo>
                <a:cubicBezTo>
                  <a:pt x="80311" y="80808"/>
                  <a:pt x="80211" y="80940"/>
                  <a:pt x="80079" y="80940"/>
                </a:cubicBezTo>
                <a:cubicBezTo>
                  <a:pt x="80013" y="80940"/>
                  <a:pt x="79947" y="80940"/>
                  <a:pt x="79880" y="80907"/>
                </a:cubicBezTo>
                <a:cubicBezTo>
                  <a:pt x="79814" y="80874"/>
                  <a:pt x="79847" y="80808"/>
                  <a:pt x="79781" y="80741"/>
                </a:cubicBezTo>
                <a:cubicBezTo>
                  <a:pt x="79748" y="80708"/>
                  <a:pt x="79715" y="80642"/>
                  <a:pt x="79682" y="80576"/>
                </a:cubicBezTo>
                <a:cubicBezTo>
                  <a:pt x="79649" y="80510"/>
                  <a:pt x="79616" y="80443"/>
                  <a:pt x="79549" y="80410"/>
                </a:cubicBezTo>
                <a:cubicBezTo>
                  <a:pt x="79417" y="80344"/>
                  <a:pt x="79318" y="80311"/>
                  <a:pt x="79185" y="80311"/>
                </a:cubicBezTo>
                <a:cubicBezTo>
                  <a:pt x="79119" y="80278"/>
                  <a:pt x="79053" y="80278"/>
                  <a:pt x="78987" y="80245"/>
                </a:cubicBezTo>
                <a:lnTo>
                  <a:pt x="78159" y="80245"/>
                </a:lnTo>
                <a:cubicBezTo>
                  <a:pt x="78060" y="80245"/>
                  <a:pt x="78027" y="80179"/>
                  <a:pt x="77960" y="80179"/>
                </a:cubicBezTo>
                <a:cubicBezTo>
                  <a:pt x="77828" y="80145"/>
                  <a:pt x="77696" y="80112"/>
                  <a:pt x="77563" y="80079"/>
                </a:cubicBezTo>
                <a:lnTo>
                  <a:pt x="77563" y="79616"/>
                </a:lnTo>
                <a:lnTo>
                  <a:pt x="77232" y="79616"/>
                </a:lnTo>
                <a:cubicBezTo>
                  <a:pt x="77100" y="79616"/>
                  <a:pt x="77133" y="79550"/>
                  <a:pt x="77067" y="79516"/>
                </a:cubicBezTo>
                <a:cubicBezTo>
                  <a:pt x="77000" y="79516"/>
                  <a:pt x="76934" y="79483"/>
                  <a:pt x="76868" y="79450"/>
                </a:cubicBezTo>
                <a:cubicBezTo>
                  <a:pt x="76802" y="79417"/>
                  <a:pt x="76802" y="79318"/>
                  <a:pt x="76736" y="79285"/>
                </a:cubicBezTo>
                <a:cubicBezTo>
                  <a:pt x="76702" y="79252"/>
                  <a:pt x="76636" y="79252"/>
                  <a:pt x="76570" y="79252"/>
                </a:cubicBezTo>
                <a:cubicBezTo>
                  <a:pt x="76404" y="79185"/>
                  <a:pt x="76206" y="79152"/>
                  <a:pt x="76007" y="79119"/>
                </a:cubicBezTo>
                <a:cubicBezTo>
                  <a:pt x="76007" y="79219"/>
                  <a:pt x="76007" y="79318"/>
                  <a:pt x="76007" y="79450"/>
                </a:cubicBezTo>
                <a:cubicBezTo>
                  <a:pt x="76007" y="79516"/>
                  <a:pt x="75974" y="79583"/>
                  <a:pt x="75941" y="79649"/>
                </a:cubicBezTo>
                <a:cubicBezTo>
                  <a:pt x="75875" y="79682"/>
                  <a:pt x="75875" y="79781"/>
                  <a:pt x="75809" y="79814"/>
                </a:cubicBezTo>
                <a:cubicBezTo>
                  <a:pt x="75764" y="79814"/>
                  <a:pt x="75691" y="79800"/>
                  <a:pt x="75608" y="79800"/>
                </a:cubicBezTo>
                <a:cubicBezTo>
                  <a:pt x="75566" y="79800"/>
                  <a:pt x="75522" y="79803"/>
                  <a:pt x="75478" y="79814"/>
                </a:cubicBezTo>
                <a:cubicBezTo>
                  <a:pt x="75378" y="79814"/>
                  <a:pt x="75378" y="79914"/>
                  <a:pt x="75312" y="79914"/>
                </a:cubicBezTo>
                <a:cubicBezTo>
                  <a:pt x="75246" y="79947"/>
                  <a:pt x="75213" y="80013"/>
                  <a:pt x="75147" y="80046"/>
                </a:cubicBezTo>
                <a:cubicBezTo>
                  <a:pt x="75080" y="80112"/>
                  <a:pt x="74981" y="80112"/>
                  <a:pt x="74981" y="80212"/>
                </a:cubicBezTo>
                <a:cubicBezTo>
                  <a:pt x="74981" y="80311"/>
                  <a:pt x="75047" y="80311"/>
                  <a:pt x="75047" y="80377"/>
                </a:cubicBezTo>
                <a:cubicBezTo>
                  <a:pt x="75047" y="80443"/>
                  <a:pt x="75047" y="80476"/>
                  <a:pt x="75080" y="80543"/>
                </a:cubicBezTo>
                <a:cubicBezTo>
                  <a:pt x="75080" y="80576"/>
                  <a:pt x="75080" y="80642"/>
                  <a:pt x="75080" y="80708"/>
                </a:cubicBezTo>
                <a:cubicBezTo>
                  <a:pt x="75080" y="80774"/>
                  <a:pt x="75147" y="80808"/>
                  <a:pt x="75147" y="80874"/>
                </a:cubicBezTo>
                <a:cubicBezTo>
                  <a:pt x="75147" y="80940"/>
                  <a:pt x="75147" y="81039"/>
                  <a:pt x="75147" y="81105"/>
                </a:cubicBezTo>
                <a:lnTo>
                  <a:pt x="75147" y="81337"/>
                </a:lnTo>
                <a:cubicBezTo>
                  <a:pt x="75147" y="81436"/>
                  <a:pt x="75113" y="81503"/>
                  <a:pt x="75080" y="81569"/>
                </a:cubicBezTo>
                <a:cubicBezTo>
                  <a:pt x="75014" y="81503"/>
                  <a:pt x="74948" y="81536"/>
                  <a:pt x="74915" y="81470"/>
                </a:cubicBezTo>
                <a:cubicBezTo>
                  <a:pt x="74849" y="81436"/>
                  <a:pt x="74882" y="81370"/>
                  <a:pt x="74815" y="81304"/>
                </a:cubicBezTo>
                <a:cubicBezTo>
                  <a:pt x="74716" y="81205"/>
                  <a:pt x="74650" y="81039"/>
                  <a:pt x="74584" y="80907"/>
                </a:cubicBezTo>
                <a:cubicBezTo>
                  <a:pt x="74518" y="80774"/>
                  <a:pt x="74518" y="80675"/>
                  <a:pt x="74518" y="80543"/>
                </a:cubicBezTo>
                <a:cubicBezTo>
                  <a:pt x="74484" y="80476"/>
                  <a:pt x="74484" y="80410"/>
                  <a:pt x="74518" y="80377"/>
                </a:cubicBezTo>
                <a:cubicBezTo>
                  <a:pt x="74518" y="80311"/>
                  <a:pt x="74617" y="80278"/>
                  <a:pt x="74617" y="80212"/>
                </a:cubicBezTo>
                <a:cubicBezTo>
                  <a:pt x="74650" y="80145"/>
                  <a:pt x="74650" y="80112"/>
                  <a:pt x="74683" y="80046"/>
                </a:cubicBezTo>
                <a:cubicBezTo>
                  <a:pt x="74683" y="79980"/>
                  <a:pt x="74683" y="79947"/>
                  <a:pt x="74716" y="79881"/>
                </a:cubicBezTo>
                <a:cubicBezTo>
                  <a:pt x="74716" y="79781"/>
                  <a:pt x="74584" y="79748"/>
                  <a:pt x="74584" y="79649"/>
                </a:cubicBezTo>
                <a:cubicBezTo>
                  <a:pt x="74584" y="79450"/>
                  <a:pt x="74749" y="79351"/>
                  <a:pt x="74882" y="79219"/>
                </a:cubicBezTo>
                <a:cubicBezTo>
                  <a:pt x="74915" y="79185"/>
                  <a:pt x="74981" y="79152"/>
                  <a:pt x="75047" y="79119"/>
                </a:cubicBezTo>
                <a:cubicBezTo>
                  <a:pt x="75080" y="79053"/>
                  <a:pt x="75113" y="78987"/>
                  <a:pt x="75147" y="78954"/>
                </a:cubicBezTo>
                <a:cubicBezTo>
                  <a:pt x="75213" y="78921"/>
                  <a:pt x="75246" y="78887"/>
                  <a:pt x="75312" y="78854"/>
                </a:cubicBezTo>
                <a:lnTo>
                  <a:pt x="75246" y="78689"/>
                </a:ln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7"/>
          <p:cNvSpPr/>
          <p:nvPr/>
        </p:nvSpPr>
        <p:spPr>
          <a:xfrm rot="10800000">
            <a:off x="6684810" y="3126435"/>
            <a:ext cx="387000" cy="407700"/>
          </a:xfrm>
          <a:prstGeom prst="teardrop">
            <a:avLst>
              <a:gd fmla="val 10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7"/>
          <p:cNvSpPr txBox="1"/>
          <p:nvPr/>
        </p:nvSpPr>
        <p:spPr>
          <a:xfrm>
            <a:off x="6714625" y="2140266"/>
            <a:ext cx="3375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200">
                <a:solidFill>
                  <a:srgbClr val="FFFFFF"/>
                </a:solidFill>
                <a:latin typeface="Ubuntu"/>
                <a:ea typeface="Ubuntu"/>
                <a:cs typeface="Ubuntu"/>
                <a:sym typeface="Ubuntu"/>
              </a:rPr>
              <a:t>1</a:t>
            </a:r>
            <a:endParaRPr b="1" sz="2200">
              <a:solidFill>
                <a:srgbClr val="FFFFFF"/>
              </a:solidFill>
              <a:latin typeface="Ubuntu"/>
              <a:ea typeface="Ubuntu"/>
              <a:cs typeface="Ubuntu"/>
              <a:sym typeface="Ubuntu"/>
            </a:endParaRPr>
          </a:p>
        </p:txBody>
      </p:sp>
      <p:sp>
        <p:nvSpPr>
          <p:cNvPr id="1542" name="Google Shape;1542;p47"/>
          <p:cNvSpPr txBox="1"/>
          <p:nvPr/>
        </p:nvSpPr>
        <p:spPr>
          <a:xfrm>
            <a:off x="6702925" y="3076860"/>
            <a:ext cx="3609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200">
                <a:solidFill>
                  <a:srgbClr val="FFFFFF"/>
                </a:solidFill>
                <a:latin typeface="Ubuntu"/>
                <a:ea typeface="Ubuntu"/>
                <a:cs typeface="Ubuntu"/>
                <a:sym typeface="Ubuntu"/>
              </a:rPr>
              <a:t>2</a:t>
            </a:r>
            <a:endParaRPr b="1" sz="2200">
              <a:solidFill>
                <a:srgbClr val="FFFFFF"/>
              </a:solidFill>
              <a:latin typeface="Ubuntu"/>
              <a:ea typeface="Ubuntu"/>
              <a:cs typeface="Ubuntu"/>
              <a:sym typeface="Ubuntu"/>
            </a:endParaRPr>
          </a:p>
        </p:txBody>
      </p:sp>
      <p:sp>
        <p:nvSpPr>
          <p:cNvPr id="1543" name="Google Shape;1543;p47"/>
          <p:cNvSpPr txBox="1"/>
          <p:nvPr/>
        </p:nvSpPr>
        <p:spPr>
          <a:xfrm>
            <a:off x="7084750" y="2076330"/>
            <a:ext cx="1336500" cy="79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525F"/>
                </a:solidFill>
                <a:latin typeface="Ubuntu"/>
                <a:ea typeface="Ubuntu"/>
                <a:cs typeface="Ubuntu"/>
                <a:sym typeface="Ubuntu"/>
              </a:rPr>
              <a:t>Venus has a beautiful and short name</a:t>
            </a:r>
            <a:endParaRPr>
              <a:solidFill>
                <a:srgbClr val="00525F"/>
              </a:solidFill>
              <a:latin typeface="Ubuntu"/>
              <a:ea typeface="Ubuntu"/>
              <a:cs typeface="Ubuntu"/>
              <a:sym typeface="Ubuntu"/>
            </a:endParaRPr>
          </a:p>
        </p:txBody>
      </p:sp>
      <p:sp>
        <p:nvSpPr>
          <p:cNvPr id="1544" name="Google Shape;1544;p47"/>
          <p:cNvSpPr txBox="1"/>
          <p:nvPr/>
        </p:nvSpPr>
        <p:spPr>
          <a:xfrm>
            <a:off x="7084750" y="2960481"/>
            <a:ext cx="1336500" cy="79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525F"/>
                </a:solidFill>
                <a:latin typeface="Ubuntu"/>
                <a:ea typeface="Ubuntu"/>
                <a:cs typeface="Ubuntu"/>
                <a:sym typeface="Ubuntu"/>
              </a:rPr>
              <a:t>Mercury is the closest planet to the Sun</a:t>
            </a:r>
            <a:endParaRPr>
              <a:solidFill>
                <a:srgbClr val="00525F"/>
              </a:solidFill>
              <a:latin typeface="Ubuntu"/>
              <a:ea typeface="Ubuntu"/>
              <a:cs typeface="Ubuntu"/>
              <a:sym typeface="Ubuntu"/>
            </a:endParaRPr>
          </a:p>
          <a:p>
            <a:pPr indent="0" lvl="0" marL="0" rtl="0" algn="l">
              <a:spcBef>
                <a:spcPts val="0"/>
              </a:spcBef>
              <a:spcAft>
                <a:spcPts val="0"/>
              </a:spcAft>
              <a:buNone/>
            </a:pPr>
            <a:r>
              <a:t/>
            </a:r>
            <a:endParaRPr>
              <a:solidFill>
                <a:srgbClr val="00525F"/>
              </a:solidFill>
              <a:latin typeface="Ubuntu"/>
              <a:ea typeface="Ubuntu"/>
              <a:cs typeface="Ubuntu"/>
              <a:sym typeface="Ubuntu"/>
            </a:endParaRPr>
          </a:p>
        </p:txBody>
      </p:sp>
      <p:sp>
        <p:nvSpPr>
          <p:cNvPr id="1545" name="Google Shape;1545;p47"/>
          <p:cNvSpPr/>
          <p:nvPr/>
        </p:nvSpPr>
        <p:spPr>
          <a:xfrm rot="10800000">
            <a:off x="4193792" y="2038235"/>
            <a:ext cx="387000" cy="407700"/>
          </a:xfrm>
          <a:prstGeom prst="teardrop">
            <a:avLst>
              <a:gd fmla="val 10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7"/>
          <p:cNvSpPr txBox="1"/>
          <p:nvPr/>
        </p:nvSpPr>
        <p:spPr>
          <a:xfrm>
            <a:off x="4218450" y="1980800"/>
            <a:ext cx="291600" cy="407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200">
                <a:solidFill>
                  <a:srgbClr val="FFFFFF"/>
                </a:solidFill>
                <a:latin typeface="Ubuntu"/>
                <a:ea typeface="Ubuntu"/>
                <a:cs typeface="Ubuntu"/>
                <a:sym typeface="Ubuntu"/>
              </a:rPr>
              <a:t>2</a:t>
            </a:r>
            <a:endParaRPr b="1" sz="2200">
              <a:solidFill>
                <a:srgbClr val="FFFFFF"/>
              </a:solidFill>
              <a:latin typeface="Ubuntu"/>
              <a:ea typeface="Ubuntu"/>
              <a:cs typeface="Ubuntu"/>
              <a:sym typeface="Ubuntu"/>
            </a:endParaRPr>
          </a:p>
        </p:txBody>
      </p:sp>
      <p:sp>
        <p:nvSpPr>
          <p:cNvPr id="1547" name="Google Shape;1547;p47"/>
          <p:cNvSpPr/>
          <p:nvPr/>
        </p:nvSpPr>
        <p:spPr>
          <a:xfrm rot="10800000">
            <a:off x="1393710" y="2076335"/>
            <a:ext cx="387000" cy="407700"/>
          </a:xfrm>
          <a:prstGeom prst="teardrop">
            <a:avLst>
              <a:gd fmla="val 100000" name="adj"/>
            </a:avLst>
          </a:pr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7"/>
          <p:cNvSpPr txBox="1"/>
          <p:nvPr/>
        </p:nvSpPr>
        <p:spPr>
          <a:xfrm>
            <a:off x="1418450" y="2026078"/>
            <a:ext cx="3375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200">
                <a:solidFill>
                  <a:srgbClr val="FFFFFF"/>
                </a:solidFill>
                <a:latin typeface="Ubuntu"/>
                <a:ea typeface="Ubuntu"/>
                <a:cs typeface="Ubuntu"/>
                <a:sym typeface="Ubuntu"/>
              </a:rPr>
              <a:t>1</a:t>
            </a:r>
            <a:endParaRPr b="1" sz="2200">
              <a:solidFill>
                <a:srgbClr val="FFFFFF"/>
              </a:solidFill>
              <a:latin typeface="Ubuntu"/>
              <a:ea typeface="Ubuntu"/>
              <a:cs typeface="Ubuntu"/>
              <a:sym typeface="Ubuntu"/>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552" name="Shape 1552"/>
        <p:cNvGrpSpPr/>
        <p:nvPr/>
      </p:nvGrpSpPr>
      <p:grpSpPr>
        <a:xfrm>
          <a:off x="0" y="0"/>
          <a:ext cx="0" cy="0"/>
          <a:chOff x="0" y="0"/>
          <a:chExt cx="0" cy="0"/>
        </a:xfrm>
      </p:grpSpPr>
      <p:sp>
        <p:nvSpPr>
          <p:cNvPr id="1553" name="Google Shape;1553;p48"/>
          <p:cNvSpPr/>
          <p:nvPr/>
        </p:nvSpPr>
        <p:spPr>
          <a:xfrm rot="-5400000">
            <a:off x="702904" y="2374238"/>
            <a:ext cx="1846917" cy="2796770"/>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 name="Google Shape;1554;p48"/>
          <p:cNvGrpSpPr/>
          <p:nvPr/>
        </p:nvGrpSpPr>
        <p:grpSpPr>
          <a:xfrm rot="-3743190">
            <a:off x="6745382" y="-686145"/>
            <a:ext cx="4391437" cy="4765717"/>
            <a:chOff x="6132853" y="1390870"/>
            <a:chExt cx="3806719" cy="4765704"/>
          </a:xfrm>
        </p:grpSpPr>
        <p:sp>
          <p:nvSpPr>
            <p:cNvPr id="1555" name="Google Shape;1555;p48"/>
            <p:cNvSpPr/>
            <p:nvPr/>
          </p:nvSpPr>
          <p:spPr>
            <a:xfrm rot="-9401137">
              <a:off x="6864169" y="1684114"/>
              <a:ext cx="2344087" cy="4179216"/>
            </a:xfrm>
            <a:custGeom>
              <a:rect b="b" l="l" r="r" t="t"/>
              <a:pathLst>
                <a:path extrusionOk="0" h="122521" w="68721">
                  <a:moveTo>
                    <a:pt x="66664" y="0"/>
                  </a:moveTo>
                  <a:lnTo>
                    <a:pt x="51581" y="8792"/>
                  </a:lnTo>
                  <a:cubicBezTo>
                    <a:pt x="51218" y="24521"/>
                    <a:pt x="46822" y="40410"/>
                    <a:pt x="37708" y="52549"/>
                  </a:cubicBezTo>
                  <a:cubicBezTo>
                    <a:pt x="28917" y="64244"/>
                    <a:pt x="15515" y="72109"/>
                    <a:pt x="1716" y="72109"/>
                  </a:cubicBezTo>
                  <a:cubicBezTo>
                    <a:pt x="1145" y="72109"/>
                    <a:pt x="573" y="72096"/>
                    <a:pt x="0" y="72069"/>
                  </a:cubicBezTo>
                  <a:lnTo>
                    <a:pt x="0" y="72069"/>
                  </a:lnTo>
                  <a:lnTo>
                    <a:pt x="6412" y="122520"/>
                  </a:lnTo>
                  <a:cubicBezTo>
                    <a:pt x="9518" y="113406"/>
                    <a:pt x="18350" y="108486"/>
                    <a:pt x="26294" y="103969"/>
                  </a:cubicBezTo>
                  <a:cubicBezTo>
                    <a:pt x="36498" y="98161"/>
                    <a:pt x="46540" y="91507"/>
                    <a:pt x="54484" y="82393"/>
                  </a:cubicBezTo>
                  <a:cubicBezTo>
                    <a:pt x="62470" y="73319"/>
                    <a:pt x="68237" y="61422"/>
                    <a:pt x="68559" y="48879"/>
                  </a:cubicBezTo>
                  <a:cubicBezTo>
                    <a:pt x="68721" y="42628"/>
                    <a:pt x="67591" y="36458"/>
                    <a:pt x="66825" y="30247"/>
                  </a:cubicBezTo>
                  <a:cubicBezTo>
                    <a:pt x="65656" y="20205"/>
                    <a:pt x="65575" y="10042"/>
                    <a:pt x="66664"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8"/>
            <p:cNvSpPr/>
            <p:nvPr/>
          </p:nvSpPr>
          <p:spPr>
            <a:xfrm rot="-9401137">
              <a:off x="7272015" y="4313412"/>
              <a:ext cx="31688" cy="19545"/>
            </a:xfrm>
            <a:custGeom>
              <a:rect b="b" l="l" r="r" t="t"/>
              <a:pathLst>
                <a:path extrusionOk="0" h="573" w="929">
                  <a:moveTo>
                    <a:pt x="538" y="0"/>
                  </a:moveTo>
                  <a:cubicBezTo>
                    <a:pt x="478" y="0"/>
                    <a:pt x="418" y="15"/>
                    <a:pt x="364" y="48"/>
                  </a:cubicBezTo>
                  <a:cubicBezTo>
                    <a:pt x="243" y="48"/>
                    <a:pt x="202" y="129"/>
                    <a:pt x="122" y="209"/>
                  </a:cubicBezTo>
                  <a:cubicBezTo>
                    <a:pt x="41" y="290"/>
                    <a:pt x="1" y="451"/>
                    <a:pt x="41" y="572"/>
                  </a:cubicBezTo>
                  <a:lnTo>
                    <a:pt x="323" y="451"/>
                  </a:lnTo>
                  <a:lnTo>
                    <a:pt x="323" y="491"/>
                  </a:lnTo>
                  <a:cubicBezTo>
                    <a:pt x="342" y="485"/>
                    <a:pt x="358" y="483"/>
                    <a:pt x="373" y="483"/>
                  </a:cubicBezTo>
                  <a:cubicBezTo>
                    <a:pt x="433" y="483"/>
                    <a:pt x="475" y="520"/>
                    <a:pt x="541" y="520"/>
                  </a:cubicBezTo>
                  <a:cubicBezTo>
                    <a:pt x="570" y="520"/>
                    <a:pt x="604" y="513"/>
                    <a:pt x="646" y="491"/>
                  </a:cubicBezTo>
                  <a:cubicBezTo>
                    <a:pt x="646" y="451"/>
                    <a:pt x="646" y="411"/>
                    <a:pt x="646" y="411"/>
                  </a:cubicBezTo>
                  <a:lnTo>
                    <a:pt x="928" y="290"/>
                  </a:lnTo>
                  <a:cubicBezTo>
                    <a:pt x="869" y="113"/>
                    <a:pt x="702" y="0"/>
                    <a:pt x="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8"/>
            <p:cNvSpPr/>
            <p:nvPr/>
          </p:nvSpPr>
          <p:spPr>
            <a:xfrm rot="-9401137">
              <a:off x="8234467" y="2847548"/>
              <a:ext cx="42672" cy="50961"/>
            </a:xfrm>
            <a:custGeom>
              <a:rect b="b" l="l" r="r" t="t"/>
              <a:pathLst>
                <a:path extrusionOk="0" h="1494" w="1251">
                  <a:moveTo>
                    <a:pt x="484" y="1"/>
                  </a:moveTo>
                  <a:lnTo>
                    <a:pt x="323" y="82"/>
                  </a:lnTo>
                  <a:lnTo>
                    <a:pt x="162" y="203"/>
                  </a:lnTo>
                  <a:lnTo>
                    <a:pt x="81" y="324"/>
                  </a:lnTo>
                  <a:cubicBezTo>
                    <a:pt x="0" y="525"/>
                    <a:pt x="0" y="767"/>
                    <a:pt x="81" y="929"/>
                  </a:cubicBezTo>
                  <a:cubicBezTo>
                    <a:pt x="162" y="1251"/>
                    <a:pt x="403" y="1453"/>
                    <a:pt x="726" y="1493"/>
                  </a:cubicBezTo>
                  <a:lnTo>
                    <a:pt x="1008" y="1372"/>
                  </a:lnTo>
                  <a:lnTo>
                    <a:pt x="1250" y="1009"/>
                  </a:lnTo>
                  <a:lnTo>
                    <a:pt x="1250" y="687"/>
                  </a:lnTo>
                  <a:lnTo>
                    <a:pt x="1210" y="566"/>
                  </a:lnTo>
                  <a:cubicBezTo>
                    <a:pt x="1008" y="41"/>
                    <a:pt x="64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8"/>
            <p:cNvSpPr/>
            <p:nvPr/>
          </p:nvSpPr>
          <p:spPr>
            <a:xfrm rot="-9401137">
              <a:off x="8870405" y="2834548"/>
              <a:ext cx="27561" cy="35304"/>
            </a:xfrm>
            <a:custGeom>
              <a:rect b="b" l="l" r="r" t="t"/>
              <a:pathLst>
                <a:path extrusionOk="0" h="1035" w="808">
                  <a:moveTo>
                    <a:pt x="376" y="1"/>
                  </a:moveTo>
                  <a:cubicBezTo>
                    <a:pt x="331" y="1"/>
                    <a:pt x="286" y="9"/>
                    <a:pt x="243" y="26"/>
                  </a:cubicBezTo>
                  <a:lnTo>
                    <a:pt x="41" y="268"/>
                  </a:lnTo>
                  <a:cubicBezTo>
                    <a:pt x="41" y="349"/>
                    <a:pt x="41" y="389"/>
                    <a:pt x="41" y="470"/>
                  </a:cubicBezTo>
                  <a:cubicBezTo>
                    <a:pt x="1" y="550"/>
                    <a:pt x="1" y="671"/>
                    <a:pt x="1" y="752"/>
                  </a:cubicBezTo>
                  <a:lnTo>
                    <a:pt x="283" y="1034"/>
                  </a:lnTo>
                  <a:cubicBezTo>
                    <a:pt x="485" y="954"/>
                    <a:pt x="606" y="833"/>
                    <a:pt x="727" y="671"/>
                  </a:cubicBezTo>
                  <a:cubicBezTo>
                    <a:pt x="767" y="550"/>
                    <a:pt x="808" y="389"/>
                    <a:pt x="767" y="268"/>
                  </a:cubicBezTo>
                  <a:cubicBezTo>
                    <a:pt x="704" y="110"/>
                    <a:pt x="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8"/>
            <p:cNvSpPr/>
            <p:nvPr/>
          </p:nvSpPr>
          <p:spPr>
            <a:xfrm rot="-9401137">
              <a:off x="8570353" y="2656276"/>
              <a:ext cx="27561" cy="32507"/>
            </a:xfrm>
            <a:custGeom>
              <a:rect b="b" l="l" r="r" t="t"/>
              <a:pathLst>
                <a:path extrusionOk="0" h="953" w="808">
                  <a:moveTo>
                    <a:pt x="485" y="0"/>
                  </a:moveTo>
                  <a:cubicBezTo>
                    <a:pt x="324" y="0"/>
                    <a:pt x="203" y="121"/>
                    <a:pt x="122" y="242"/>
                  </a:cubicBezTo>
                  <a:cubicBezTo>
                    <a:pt x="41" y="363"/>
                    <a:pt x="1" y="525"/>
                    <a:pt x="41" y="646"/>
                  </a:cubicBezTo>
                  <a:cubicBezTo>
                    <a:pt x="105" y="837"/>
                    <a:pt x="270" y="953"/>
                    <a:pt x="456" y="953"/>
                  </a:cubicBezTo>
                  <a:cubicBezTo>
                    <a:pt x="505" y="953"/>
                    <a:pt x="555" y="945"/>
                    <a:pt x="606" y="928"/>
                  </a:cubicBezTo>
                  <a:lnTo>
                    <a:pt x="807" y="686"/>
                  </a:lnTo>
                  <a:lnTo>
                    <a:pt x="807" y="605"/>
                  </a:lnTo>
                  <a:cubicBezTo>
                    <a:pt x="807" y="484"/>
                    <a:pt x="807" y="363"/>
                    <a:pt x="807" y="242"/>
                  </a:cubicBezTo>
                  <a:cubicBezTo>
                    <a:pt x="767" y="202"/>
                    <a:pt x="767" y="162"/>
                    <a:pt x="727" y="121"/>
                  </a:cubicBez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8"/>
            <p:cNvSpPr/>
            <p:nvPr/>
          </p:nvSpPr>
          <p:spPr>
            <a:xfrm rot="-9401137">
              <a:off x="6840050" y="4230111"/>
              <a:ext cx="26163" cy="34690"/>
            </a:xfrm>
            <a:custGeom>
              <a:rect b="b" l="l" r="r" t="t"/>
              <a:pathLst>
                <a:path extrusionOk="0" h="1017" w="767">
                  <a:moveTo>
                    <a:pt x="466" y="0"/>
                  </a:moveTo>
                  <a:cubicBezTo>
                    <a:pt x="446" y="0"/>
                    <a:pt x="425" y="3"/>
                    <a:pt x="403" y="8"/>
                  </a:cubicBezTo>
                  <a:lnTo>
                    <a:pt x="161" y="290"/>
                  </a:lnTo>
                  <a:cubicBezTo>
                    <a:pt x="161" y="331"/>
                    <a:pt x="121" y="371"/>
                    <a:pt x="121" y="371"/>
                  </a:cubicBezTo>
                  <a:cubicBezTo>
                    <a:pt x="40" y="532"/>
                    <a:pt x="0" y="694"/>
                    <a:pt x="0" y="855"/>
                  </a:cubicBezTo>
                  <a:lnTo>
                    <a:pt x="323" y="1016"/>
                  </a:lnTo>
                  <a:cubicBezTo>
                    <a:pt x="645" y="855"/>
                    <a:pt x="766" y="532"/>
                    <a:pt x="726" y="210"/>
                  </a:cubicBezTo>
                  <a:cubicBezTo>
                    <a:pt x="691" y="105"/>
                    <a:pt x="59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8"/>
            <p:cNvSpPr/>
            <p:nvPr/>
          </p:nvSpPr>
          <p:spPr>
            <a:xfrm rot="-9401137">
              <a:off x="7632337" y="4193410"/>
              <a:ext cx="82581" cy="71631"/>
            </a:xfrm>
            <a:custGeom>
              <a:rect b="b" l="l" r="r" t="t"/>
              <a:pathLst>
                <a:path extrusionOk="0" h="2100" w="2421">
                  <a:moveTo>
                    <a:pt x="963" y="0"/>
                  </a:moveTo>
                  <a:cubicBezTo>
                    <a:pt x="753" y="0"/>
                    <a:pt x="541" y="81"/>
                    <a:pt x="404" y="218"/>
                  </a:cubicBezTo>
                  <a:cubicBezTo>
                    <a:pt x="122" y="420"/>
                    <a:pt x="1" y="783"/>
                    <a:pt x="82" y="1105"/>
                  </a:cubicBezTo>
                  <a:lnTo>
                    <a:pt x="243" y="1468"/>
                  </a:lnTo>
                  <a:lnTo>
                    <a:pt x="445" y="1710"/>
                  </a:lnTo>
                  <a:lnTo>
                    <a:pt x="646" y="1831"/>
                  </a:lnTo>
                  <a:lnTo>
                    <a:pt x="727" y="1872"/>
                  </a:lnTo>
                  <a:cubicBezTo>
                    <a:pt x="934" y="2027"/>
                    <a:pt x="1174" y="2099"/>
                    <a:pt x="1415" y="2099"/>
                  </a:cubicBezTo>
                  <a:cubicBezTo>
                    <a:pt x="1550" y="2099"/>
                    <a:pt x="1685" y="2076"/>
                    <a:pt x="1816" y="2033"/>
                  </a:cubicBezTo>
                  <a:cubicBezTo>
                    <a:pt x="2098" y="1912"/>
                    <a:pt x="2300" y="1630"/>
                    <a:pt x="2421" y="1347"/>
                  </a:cubicBezTo>
                  <a:lnTo>
                    <a:pt x="2259" y="702"/>
                  </a:lnTo>
                  <a:lnTo>
                    <a:pt x="2058" y="460"/>
                  </a:lnTo>
                  <a:lnTo>
                    <a:pt x="2098" y="379"/>
                  </a:lnTo>
                  <a:cubicBezTo>
                    <a:pt x="1922" y="168"/>
                    <a:pt x="1654" y="49"/>
                    <a:pt x="1401" y="49"/>
                  </a:cubicBezTo>
                  <a:cubicBezTo>
                    <a:pt x="1364" y="49"/>
                    <a:pt x="1327" y="52"/>
                    <a:pt x="1291" y="57"/>
                  </a:cubicBezTo>
                  <a:lnTo>
                    <a:pt x="1251" y="57"/>
                  </a:lnTo>
                  <a:cubicBezTo>
                    <a:pt x="1161" y="18"/>
                    <a:pt x="1062"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8"/>
            <p:cNvSpPr/>
            <p:nvPr/>
          </p:nvSpPr>
          <p:spPr>
            <a:xfrm rot="-9401137">
              <a:off x="7058305" y="3745809"/>
              <a:ext cx="44036" cy="49733"/>
            </a:xfrm>
            <a:custGeom>
              <a:rect b="b" l="l" r="r" t="t"/>
              <a:pathLst>
                <a:path extrusionOk="0" h="1458" w="1291">
                  <a:moveTo>
                    <a:pt x="565" y="1"/>
                  </a:moveTo>
                  <a:lnTo>
                    <a:pt x="363" y="81"/>
                  </a:lnTo>
                  <a:lnTo>
                    <a:pt x="283" y="162"/>
                  </a:lnTo>
                  <a:lnTo>
                    <a:pt x="121" y="283"/>
                  </a:lnTo>
                  <a:lnTo>
                    <a:pt x="41" y="404"/>
                  </a:lnTo>
                  <a:cubicBezTo>
                    <a:pt x="0" y="606"/>
                    <a:pt x="0" y="807"/>
                    <a:pt x="41" y="968"/>
                  </a:cubicBezTo>
                  <a:cubicBezTo>
                    <a:pt x="151" y="1264"/>
                    <a:pt x="431" y="1458"/>
                    <a:pt x="725" y="1458"/>
                  </a:cubicBezTo>
                  <a:cubicBezTo>
                    <a:pt x="752" y="1458"/>
                    <a:pt x="779" y="1456"/>
                    <a:pt x="807" y="1452"/>
                  </a:cubicBezTo>
                  <a:lnTo>
                    <a:pt x="1008" y="1291"/>
                  </a:lnTo>
                  <a:lnTo>
                    <a:pt x="1250" y="888"/>
                  </a:lnTo>
                  <a:cubicBezTo>
                    <a:pt x="1291" y="727"/>
                    <a:pt x="1291" y="525"/>
                    <a:pt x="1250" y="364"/>
                  </a:cubicBezTo>
                  <a:lnTo>
                    <a:pt x="1210" y="243"/>
                  </a:lnTo>
                  <a:lnTo>
                    <a:pt x="1049" y="122"/>
                  </a:lnTo>
                  <a:lnTo>
                    <a:pt x="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8"/>
            <p:cNvSpPr/>
            <p:nvPr/>
          </p:nvSpPr>
          <p:spPr>
            <a:xfrm rot="-9401137">
              <a:off x="7076342" y="3996918"/>
              <a:ext cx="46833" cy="48232"/>
            </a:xfrm>
            <a:custGeom>
              <a:rect b="b" l="l" r="r" t="t"/>
              <a:pathLst>
                <a:path extrusionOk="0" h="1414" w="1373">
                  <a:moveTo>
                    <a:pt x="606" y="1"/>
                  </a:moveTo>
                  <a:lnTo>
                    <a:pt x="404" y="41"/>
                  </a:lnTo>
                  <a:lnTo>
                    <a:pt x="243" y="202"/>
                  </a:lnTo>
                  <a:lnTo>
                    <a:pt x="82" y="565"/>
                  </a:lnTo>
                  <a:cubicBezTo>
                    <a:pt x="41" y="646"/>
                    <a:pt x="1" y="767"/>
                    <a:pt x="41" y="888"/>
                  </a:cubicBezTo>
                  <a:lnTo>
                    <a:pt x="162" y="1130"/>
                  </a:lnTo>
                  <a:lnTo>
                    <a:pt x="525" y="1372"/>
                  </a:lnTo>
                  <a:cubicBezTo>
                    <a:pt x="597" y="1400"/>
                    <a:pt x="673" y="1414"/>
                    <a:pt x="749" y="1414"/>
                  </a:cubicBezTo>
                  <a:cubicBezTo>
                    <a:pt x="888" y="1414"/>
                    <a:pt x="1026" y="1369"/>
                    <a:pt x="1130" y="1291"/>
                  </a:cubicBezTo>
                  <a:lnTo>
                    <a:pt x="1251" y="1130"/>
                  </a:lnTo>
                  <a:lnTo>
                    <a:pt x="1372" y="848"/>
                  </a:lnTo>
                  <a:lnTo>
                    <a:pt x="1372" y="606"/>
                  </a:lnTo>
                  <a:lnTo>
                    <a:pt x="1251" y="323"/>
                  </a:lnTo>
                  <a:lnTo>
                    <a:pt x="1090" y="122"/>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8"/>
            <p:cNvSpPr/>
            <p:nvPr/>
          </p:nvSpPr>
          <p:spPr>
            <a:xfrm rot="-9401137">
              <a:off x="7045832" y="4648976"/>
              <a:ext cx="28925" cy="36089"/>
            </a:xfrm>
            <a:custGeom>
              <a:rect b="b" l="l" r="r" t="t"/>
              <a:pathLst>
                <a:path extrusionOk="0" h="1058" w="848">
                  <a:moveTo>
                    <a:pt x="312" y="373"/>
                  </a:moveTo>
                  <a:cubicBezTo>
                    <a:pt x="295" y="377"/>
                    <a:pt x="288" y="391"/>
                    <a:pt x="285" y="410"/>
                  </a:cubicBezTo>
                  <a:lnTo>
                    <a:pt x="285" y="410"/>
                  </a:lnTo>
                  <a:lnTo>
                    <a:pt x="306" y="389"/>
                  </a:lnTo>
                  <a:lnTo>
                    <a:pt x="306" y="389"/>
                  </a:lnTo>
                  <a:lnTo>
                    <a:pt x="312" y="373"/>
                  </a:lnTo>
                  <a:close/>
                  <a:moveTo>
                    <a:pt x="508" y="1"/>
                  </a:moveTo>
                  <a:cubicBezTo>
                    <a:pt x="487" y="1"/>
                    <a:pt x="465" y="3"/>
                    <a:pt x="444" y="8"/>
                  </a:cubicBezTo>
                  <a:lnTo>
                    <a:pt x="312" y="373"/>
                  </a:lnTo>
                  <a:lnTo>
                    <a:pt x="312" y="373"/>
                  </a:lnTo>
                  <a:cubicBezTo>
                    <a:pt x="315" y="372"/>
                    <a:pt x="319" y="371"/>
                    <a:pt x="323" y="371"/>
                  </a:cubicBezTo>
                  <a:lnTo>
                    <a:pt x="306" y="389"/>
                  </a:lnTo>
                  <a:lnTo>
                    <a:pt x="306" y="389"/>
                  </a:lnTo>
                  <a:lnTo>
                    <a:pt x="283" y="452"/>
                  </a:lnTo>
                  <a:cubicBezTo>
                    <a:pt x="283" y="437"/>
                    <a:pt x="283" y="423"/>
                    <a:pt x="285" y="410"/>
                  </a:cubicBezTo>
                  <a:lnTo>
                    <a:pt x="285" y="410"/>
                  </a:lnTo>
                  <a:lnTo>
                    <a:pt x="283" y="412"/>
                  </a:lnTo>
                  <a:cubicBezTo>
                    <a:pt x="122" y="492"/>
                    <a:pt x="1" y="654"/>
                    <a:pt x="1" y="855"/>
                  </a:cubicBezTo>
                  <a:lnTo>
                    <a:pt x="323" y="1057"/>
                  </a:lnTo>
                  <a:lnTo>
                    <a:pt x="525" y="1057"/>
                  </a:lnTo>
                  <a:lnTo>
                    <a:pt x="807" y="775"/>
                  </a:lnTo>
                  <a:cubicBezTo>
                    <a:pt x="807" y="734"/>
                    <a:pt x="807" y="694"/>
                    <a:pt x="807" y="654"/>
                  </a:cubicBezTo>
                  <a:cubicBezTo>
                    <a:pt x="848" y="533"/>
                    <a:pt x="848" y="371"/>
                    <a:pt x="807" y="250"/>
                  </a:cubicBezTo>
                  <a:cubicBezTo>
                    <a:pt x="772" y="110"/>
                    <a:pt x="646"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8"/>
            <p:cNvSpPr/>
            <p:nvPr/>
          </p:nvSpPr>
          <p:spPr>
            <a:xfrm rot="-9401137">
              <a:off x="7446673" y="4717027"/>
              <a:ext cx="30290" cy="28175"/>
            </a:xfrm>
            <a:custGeom>
              <a:rect b="b" l="l" r="r" t="t"/>
              <a:pathLst>
                <a:path extrusionOk="0" h="826" w="888">
                  <a:moveTo>
                    <a:pt x="388" y="0"/>
                  </a:moveTo>
                  <a:cubicBezTo>
                    <a:pt x="285" y="0"/>
                    <a:pt x="183" y="28"/>
                    <a:pt x="81" y="105"/>
                  </a:cubicBezTo>
                  <a:lnTo>
                    <a:pt x="0" y="347"/>
                  </a:lnTo>
                  <a:cubicBezTo>
                    <a:pt x="0" y="638"/>
                    <a:pt x="182" y="826"/>
                    <a:pt x="400" y="826"/>
                  </a:cubicBezTo>
                  <a:cubicBezTo>
                    <a:pt x="453" y="826"/>
                    <a:pt x="509" y="815"/>
                    <a:pt x="565" y="791"/>
                  </a:cubicBezTo>
                  <a:cubicBezTo>
                    <a:pt x="766" y="710"/>
                    <a:pt x="887" y="428"/>
                    <a:pt x="847" y="186"/>
                  </a:cubicBezTo>
                  <a:lnTo>
                    <a:pt x="605" y="24"/>
                  </a:lnTo>
                  <a:lnTo>
                    <a:pt x="565" y="24"/>
                  </a:lnTo>
                  <a:cubicBezTo>
                    <a:pt x="506" y="10"/>
                    <a:pt x="447" y="0"/>
                    <a:pt x="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8"/>
            <p:cNvSpPr/>
            <p:nvPr/>
          </p:nvSpPr>
          <p:spPr>
            <a:xfrm rot="-9401137">
              <a:off x="7492825" y="4466435"/>
              <a:ext cx="49528" cy="55054"/>
            </a:xfrm>
            <a:custGeom>
              <a:rect b="b" l="l" r="r" t="t"/>
              <a:pathLst>
                <a:path extrusionOk="0" h="1614" w="1452">
                  <a:moveTo>
                    <a:pt x="645" y="0"/>
                  </a:moveTo>
                  <a:cubicBezTo>
                    <a:pt x="242" y="202"/>
                    <a:pt x="0" y="605"/>
                    <a:pt x="0" y="1049"/>
                  </a:cubicBezTo>
                  <a:lnTo>
                    <a:pt x="121" y="1291"/>
                  </a:lnTo>
                  <a:lnTo>
                    <a:pt x="403" y="1533"/>
                  </a:lnTo>
                  <a:lnTo>
                    <a:pt x="645" y="1614"/>
                  </a:lnTo>
                  <a:cubicBezTo>
                    <a:pt x="968" y="1533"/>
                    <a:pt x="1250" y="1331"/>
                    <a:pt x="1371" y="1049"/>
                  </a:cubicBezTo>
                  <a:cubicBezTo>
                    <a:pt x="1452" y="847"/>
                    <a:pt x="1452" y="605"/>
                    <a:pt x="1371" y="404"/>
                  </a:cubicBezTo>
                  <a:cubicBezTo>
                    <a:pt x="1371" y="363"/>
                    <a:pt x="1331" y="323"/>
                    <a:pt x="1331" y="242"/>
                  </a:cubicBezTo>
                  <a:lnTo>
                    <a:pt x="1170" y="121"/>
                  </a:lnTo>
                  <a:lnTo>
                    <a:pt x="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8"/>
            <p:cNvSpPr/>
            <p:nvPr/>
          </p:nvSpPr>
          <p:spPr>
            <a:xfrm rot="-9401137">
              <a:off x="7448246" y="3207414"/>
              <a:ext cx="78453" cy="95474"/>
            </a:xfrm>
            <a:custGeom>
              <a:rect b="b" l="l" r="r" t="t"/>
              <a:pathLst>
                <a:path extrusionOk="0" h="2799" w="2300">
                  <a:moveTo>
                    <a:pt x="1334" y="0"/>
                  </a:moveTo>
                  <a:cubicBezTo>
                    <a:pt x="1280" y="0"/>
                    <a:pt x="1225" y="5"/>
                    <a:pt x="1170" y="14"/>
                  </a:cubicBezTo>
                  <a:lnTo>
                    <a:pt x="807" y="296"/>
                  </a:lnTo>
                  <a:lnTo>
                    <a:pt x="726" y="417"/>
                  </a:lnTo>
                  <a:cubicBezTo>
                    <a:pt x="565" y="579"/>
                    <a:pt x="484" y="780"/>
                    <a:pt x="444" y="982"/>
                  </a:cubicBezTo>
                  <a:lnTo>
                    <a:pt x="283" y="1143"/>
                  </a:lnTo>
                  <a:lnTo>
                    <a:pt x="121" y="1466"/>
                  </a:lnTo>
                  <a:lnTo>
                    <a:pt x="81" y="1547"/>
                  </a:lnTo>
                  <a:cubicBezTo>
                    <a:pt x="41" y="1708"/>
                    <a:pt x="0" y="1869"/>
                    <a:pt x="41" y="2071"/>
                  </a:cubicBezTo>
                  <a:lnTo>
                    <a:pt x="283" y="2474"/>
                  </a:lnTo>
                  <a:lnTo>
                    <a:pt x="605" y="2676"/>
                  </a:lnTo>
                  <a:lnTo>
                    <a:pt x="726" y="2756"/>
                  </a:lnTo>
                  <a:cubicBezTo>
                    <a:pt x="826" y="2785"/>
                    <a:pt x="926" y="2798"/>
                    <a:pt x="1025" y="2798"/>
                  </a:cubicBezTo>
                  <a:cubicBezTo>
                    <a:pt x="1204" y="2798"/>
                    <a:pt x="1377" y="2754"/>
                    <a:pt x="1533" y="2676"/>
                  </a:cubicBezTo>
                  <a:lnTo>
                    <a:pt x="1775" y="2353"/>
                  </a:lnTo>
                  <a:lnTo>
                    <a:pt x="1896" y="2030"/>
                  </a:lnTo>
                  <a:lnTo>
                    <a:pt x="1896" y="1869"/>
                  </a:lnTo>
                  <a:lnTo>
                    <a:pt x="2138" y="1587"/>
                  </a:lnTo>
                  <a:lnTo>
                    <a:pt x="2299" y="1224"/>
                  </a:lnTo>
                  <a:lnTo>
                    <a:pt x="2259" y="740"/>
                  </a:lnTo>
                  <a:cubicBezTo>
                    <a:pt x="2152" y="275"/>
                    <a:pt x="1759" y="0"/>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8"/>
            <p:cNvSpPr/>
            <p:nvPr/>
          </p:nvSpPr>
          <p:spPr>
            <a:xfrm rot="-9401137">
              <a:off x="7840661" y="3000076"/>
              <a:ext cx="44070" cy="51404"/>
            </a:xfrm>
            <a:custGeom>
              <a:rect b="b" l="l" r="r" t="t"/>
              <a:pathLst>
                <a:path extrusionOk="0" h="1507" w="1292">
                  <a:moveTo>
                    <a:pt x="687" y="0"/>
                  </a:moveTo>
                  <a:cubicBezTo>
                    <a:pt x="487" y="0"/>
                    <a:pt x="297" y="84"/>
                    <a:pt x="162" y="252"/>
                  </a:cubicBezTo>
                  <a:cubicBezTo>
                    <a:pt x="41" y="494"/>
                    <a:pt x="1" y="776"/>
                    <a:pt x="82" y="1018"/>
                  </a:cubicBezTo>
                  <a:cubicBezTo>
                    <a:pt x="162" y="1220"/>
                    <a:pt x="283" y="1381"/>
                    <a:pt x="485" y="1462"/>
                  </a:cubicBezTo>
                  <a:cubicBezTo>
                    <a:pt x="546" y="1493"/>
                    <a:pt x="614" y="1506"/>
                    <a:pt x="683" y="1506"/>
                  </a:cubicBezTo>
                  <a:cubicBezTo>
                    <a:pt x="794" y="1506"/>
                    <a:pt x="909" y="1472"/>
                    <a:pt x="1009" y="1422"/>
                  </a:cubicBezTo>
                  <a:lnTo>
                    <a:pt x="1130" y="1260"/>
                  </a:lnTo>
                  <a:lnTo>
                    <a:pt x="1170" y="1099"/>
                  </a:lnTo>
                  <a:lnTo>
                    <a:pt x="1130" y="1059"/>
                  </a:lnTo>
                  <a:lnTo>
                    <a:pt x="1251" y="857"/>
                  </a:lnTo>
                  <a:lnTo>
                    <a:pt x="1291" y="575"/>
                  </a:lnTo>
                  <a:lnTo>
                    <a:pt x="1211" y="373"/>
                  </a:lnTo>
                  <a:lnTo>
                    <a:pt x="1130" y="252"/>
                  </a:lnTo>
                  <a:lnTo>
                    <a:pt x="928" y="91"/>
                  </a:lnTo>
                  <a:lnTo>
                    <a:pt x="807" y="10"/>
                  </a:lnTo>
                  <a:cubicBezTo>
                    <a:pt x="767" y="3"/>
                    <a:pt x="727"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8"/>
            <p:cNvSpPr/>
            <p:nvPr/>
          </p:nvSpPr>
          <p:spPr>
            <a:xfrm rot="-9401137">
              <a:off x="8104101" y="3269386"/>
              <a:ext cx="78419" cy="83945"/>
            </a:xfrm>
            <a:custGeom>
              <a:rect b="b" l="l" r="r" t="t"/>
              <a:pathLst>
                <a:path extrusionOk="0" h="2461" w="2299">
                  <a:moveTo>
                    <a:pt x="1089" y="0"/>
                  </a:moveTo>
                  <a:cubicBezTo>
                    <a:pt x="363" y="242"/>
                    <a:pt x="0" y="1008"/>
                    <a:pt x="202" y="1734"/>
                  </a:cubicBezTo>
                  <a:cubicBezTo>
                    <a:pt x="282" y="1936"/>
                    <a:pt x="403" y="2097"/>
                    <a:pt x="524" y="2258"/>
                  </a:cubicBezTo>
                  <a:lnTo>
                    <a:pt x="807" y="2379"/>
                  </a:lnTo>
                  <a:lnTo>
                    <a:pt x="1049" y="2460"/>
                  </a:lnTo>
                  <a:lnTo>
                    <a:pt x="1331" y="2460"/>
                  </a:lnTo>
                  <a:lnTo>
                    <a:pt x="1855" y="2258"/>
                  </a:lnTo>
                  <a:lnTo>
                    <a:pt x="2178" y="1936"/>
                  </a:lnTo>
                  <a:lnTo>
                    <a:pt x="2299" y="1613"/>
                  </a:lnTo>
                  <a:lnTo>
                    <a:pt x="2299" y="1129"/>
                  </a:lnTo>
                  <a:lnTo>
                    <a:pt x="2138" y="484"/>
                  </a:lnTo>
                  <a:lnTo>
                    <a:pt x="1815" y="121"/>
                  </a:lnTo>
                  <a:lnTo>
                    <a:pt x="15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8"/>
            <p:cNvSpPr/>
            <p:nvPr/>
          </p:nvSpPr>
          <p:spPr>
            <a:xfrm rot="-9401137">
              <a:off x="7604115" y="3246942"/>
              <a:ext cx="78453" cy="78556"/>
            </a:xfrm>
            <a:custGeom>
              <a:rect b="b" l="l" r="r" t="t"/>
              <a:pathLst>
                <a:path extrusionOk="0" h="2303" w="2300">
                  <a:moveTo>
                    <a:pt x="1056" y="1"/>
                  </a:moveTo>
                  <a:cubicBezTo>
                    <a:pt x="790" y="1"/>
                    <a:pt x="531" y="90"/>
                    <a:pt x="323" y="246"/>
                  </a:cubicBezTo>
                  <a:lnTo>
                    <a:pt x="121" y="569"/>
                  </a:lnTo>
                  <a:lnTo>
                    <a:pt x="0" y="851"/>
                  </a:lnTo>
                  <a:lnTo>
                    <a:pt x="0" y="1375"/>
                  </a:lnTo>
                  <a:cubicBezTo>
                    <a:pt x="202" y="1899"/>
                    <a:pt x="686" y="2262"/>
                    <a:pt x="1251" y="2303"/>
                  </a:cubicBezTo>
                  <a:lnTo>
                    <a:pt x="1372" y="2303"/>
                  </a:lnTo>
                  <a:lnTo>
                    <a:pt x="1734" y="2182"/>
                  </a:lnTo>
                  <a:lnTo>
                    <a:pt x="1976" y="2020"/>
                  </a:lnTo>
                  <a:lnTo>
                    <a:pt x="2178" y="1698"/>
                  </a:lnTo>
                  <a:cubicBezTo>
                    <a:pt x="2299" y="1415"/>
                    <a:pt x="2299" y="1133"/>
                    <a:pt x="2178" y="810"/>
                  </a:cubicBezTo>
                  <a:cubicBezTo>
                    <a:pt x="2057" y="488"/>
                    <a:pt x="1815" y="206"/>
                    <a:pt x="1492" y="85"/>
                  </a:cubicBezTo>
                  <a:cubicBezTo>
                    <a:pt x="1350" y="27"/>
                    <a:pt x="1202" y="1"/>
                    <a:pt x="1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8"/>
            <p:cNvSpPr/>
            <p:nvPr/>
          </p:nvSpPr>
          <p:spPr>
            <a:xfrm rot="-9401137">
              <a:off x="8827740" y="3642030"/>
              <a:ext cx="11018" cy="26197"/>
            </a:xfrm>
            <a:custGeom>
              <a:rect b="b" l="l" r="r" t="t"/>
              <a:pathLst>
                <a:path extrusionOk="0" h="768" w="323">
                  <a:moveTo>
                    <a:pt x="0" y="1"/>
                  </a:moveTo>
                  <a:lnTo>
                    <a:pt x="81" y="767"/>
                  </a:lnTo>
                  <a:lnTo>
                    <a:pt x="282" y="444"/>
                  </a:lnTo>
                  <a:cubicBezTo>
                    <a:pt x="323" y="364"/>
                    <a:pt x="323" y="283"/>
                    <a:pt x="323" y="202"/>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8"/>
            <p:cNvSpPr/>
            <p:nvPr/>
          </p:nvSpPr>
          <p:spPr>
            <a:xfrm rot="-9401137">
              <a:off x="7694338" y="3638914"/>
              <a:ext cx="64673" cy="68834"/>
            </a:xfrm>
            <a:custGeom>
              <a:rect b="b" l="l" r="r" t="t"/>
              <a:pathLst>
                <a:path extrusionOk="0" h="2018" w="1896">
                  <a:moveTo>
                    <a:pt x="766" y="1"/>
                  </a:moveTo>
                  <a:lnTo>
                    <a:pt x="565" y="82"/>
                  </a:lnTo>
                  <a:lnTo>
                    <a:pt x="282" y="364"/>
                  </a:lnTo>
                  <a:lnTo>
                    <a:pt x="81" y="767"/>
                  </a:lnTo>
                  <a:cubicBezTo>
                    <a:pt x="40" y="928"/>
                    <a:pt x="0" y="1090"/>
                    <a:pt x="40" y="1251"/>
                  </a:cubicBezTo>
                  <a:lnTo>
                    <a:pt x="282" y="1695"/>
                  </a:lnTo>
                  <a:lnTo>
                    <a:pt x="605" y="1896"/>
                  </a:lnTo>
                  <a:lnTo>
                    <a:pt x="766" y="1977"/>
                  </a:lnTo>
                  <a:cubicBezTo>
                    <a:pt x="847" y="2004"/>
                    <a:pt x="937" y="2017"/>
                    <a:pt x="1029" y="2017"/>
                  </a:cubicBezTo>
                  <a:cubicBezTo>
                    <a:pt x="1214" y="2017"/>
                    <a:pt x="1412" y="1964"/>
                    <a:pt x="1573" y="1856"/>
                  </a:cubicBezTo>
                  <a:lnTo>
                    <a:pt x="1815" y="1533"/>
                  </a:lnTo>
                  <a:lnTo>
                    <a:pt x="1895" y="1251"/>
                  </a:lnTo>
                  <a:lnTo>
                    <a:pt x="1895" y="807"/>
                  </a:lnTo>
                  <a:lnTo>
                    <a:pt x="1815" y="485"/>
                  </a:lnTo>
                  <a:lnTo>
                    <a:pt x="1492" y="162"/>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8"/>
            <p:cNvSpPr/>
            <p:nvPr/>
          </p:nvSpPr>
          <p:spPr>
            <a:xfrm rot="-9401137">
              <a:off x="7449843" y="3665319"/>
              <a:ext cx="70199" cy="74326"/>
            </a:xfrm>
            <a:custGeom>
              <a:rect b="b" l="l" r="r" t="t"/>
              <a:pathLst>
                <a:path extrusionOk="0" h="2179" w="2058">
                  <a:moveTo>
                    <a:pt x="928" y="1"/>
                  </a:moveTo>
                  <a:lnTo>
                    <a:pt x="565" y="82"/>
                  </a:lnTo>
                  <a:lnTo>
                    <a:pt x="364" y="203"/>
                  </a:lnTo>
                  <a:lnTo>
                    <a:pt x="162" y="445"/>
                  </a:lnTo>
                  <a:cubicBezTo>
                    <a:pt x="41" y="727"/>
                    <a:pt x="1" y="1049"/>
                    <a:pt x="122" y="1332"/>
                  </a:cubicBezTo>
                  <a:cubicBezTo>
                    <a:pt x="243" y="1695"/>
                    <a:pt x="525" y="2017"/>
                    <a:pt x="848" y="2179"/>
                  </a:cubicBezTo>
                  <a:lnTo>
                    <a:pt x="1251" y="2179"/>
                  </a:lnTo>
                  <a:lnTo>
                    <a:pt x="1574" y="2017"/>
                  </a:lnTo>
                  <a:lnTo>
                    <a:pt x="1856" y="1735"/>
                  </a:lnTo>
                  <a:cubicBezTo>
                    <a:pt x="2017" y="1412"/>
                    <a:pt x="2057" y="1049"/>
                    <a:pt x="1936" y="727"/>
                  </a:cubicBezTo>
                  <a:cubicBezTo>
                    <a:pt x="1775" y="283"/>
                    <a:pt x="1372" y="1"/>
                    <a:pt x="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8"/>
            <p:cNvSpPr/>
            <p:nvPr/>
          </p:nvSpPr>
          <p:spPr>
            <a:xfrm rot="-9401137">
              <a:off x="7464494" y="3919201"/>
              <a:ext cx="78453" cy="77225"/>
            </a:xfrm>
            <a:custGeom>
              <a:rect b="b" l="l" r="r" t="t"/>
              <a:pathLst>
                <a:path extrusionOk="0" h="2264" w="2300">
                  <a:moveTo>
                    <a:pt x="1073" y="1"/>
                  </a:moveTo>
                  <a:cubicBezTo>
                    <a:pt x="663" y="1"/>
                    <a:pt x="268" y="236"/>
                    <a:pt x="81" y="610"/>
                  </a:cubicBezTo>
                  <a:lnTo>
                    <a:pt x="0" y="933"/>
                  </a:lnTo>
                  <a:lnTo>
                    <a:pt x="0" y="1215"/>
                  </a:lnTo>
                  <a:lnTo>
                    <a:pt x="121" y="1538"/>
                  </a:lnTo>
                  <a:cubicBezTo>
                    <a:pt x="323" y="1860"/>
                    <a:pt x="686" y="2143"/>
                    <a:pt x="1130" y="2264"/>
                  </a:cubicBezTo>
                  <a:lnTo>
                    <a:pt x="1452" y="2264"/>
                  </a:lnTo>
                  <a:lnTo>
                    <a:pt x="1694" y="2183"/>
                  </a:lnTo>
                  <a:lnTo>
                    <a:pt x="1977" y="1981"/>
                  </a:lnTo>
                  <a:cubicBezTo>
                    <a:pt x="2219" y="1659"/>
                    <a:pt x="2299" y="1215"/>
                    <a:pt x="2178" y="812"/>
                  </a:cubicBezTo>
                  <a:cubicBezTo>
                    <a:pt x="2017" y="368"/>
                    <a:pt x="1614" y="46"/>
                    <a:pt x="1170" y="5"/>
                  </a:cubicBezTo>
                  <a:cubicBezTo>
                    <a:pt x="1138" y="2"/>
                    <a:pt x="1106"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8"/>
            <p:cNvSpPr/>
            <p:nvPr/>
          </p:nvSpPr>
          <p:spPr>
            <a:xfrm rot="-9401137">
              <a:off x="8463973" y="3468754"/>
              <a:ext cx="53689" cy="53655"/>
            </a:xfrm>
            <a:custGeom>
              <a:rect b="b" l="l" r="r" t="t"/>
              <a:pathLst>
                <a:path extrusionOk="0" h="1573" w="1574">
                  <a:moveTo>
                    <a:pt x="726" y="0"/>
                  </a:moveTo>
                  <a:cubicBezTo>
                    <a:pt x="565" y="40"/>
                    <a:pt x="404" y="161"/>
                    <a:pt x="283" y="323"/>
                  </a:cubicBezTo>
                  <a:lnTo>
                    <a:pt x="202" y="363"/>
                  </a:lnTo>
                  <a:lnTo>
                    <a:pt x="41" y="686"/>
                  </a:lnTo>
                  <a:lnTo>
                    <a:pt x="0" y="887"/>
                  </a:lnTo>
                  <a:cubicBezTo>
                    <a:pt x="0" y="928"/>
                    <a:pt x="0" y="1008"/>
                    <a:pt x="41" y="1049"/>
                  </a:cubicBezTo>
                  <a:cubicBezTo>
                    <a:pt x="81" y="1250"/>
                    <a:pt x="242" y="1412"/>
                    <a:pt x="444" y="1533"/>
                  </a:cubicBezTo>
                  <a:cubicBezTo>
                    <a:pt x="538" y="1559"/>
                    <a:pt x="637" y="1573"/>
                    <a:pt x="735" y="1573"/>
                  </a:cubicBezTo>
                  <a:cubicBezTo>
                    <a:pt x="932" y="1573"/>
                    <a:pt x="1130" y="1519"/>
                    <a:pt x="1291" y="1412"/>
                  </a:cubicBezTo>
                  <a:lnTo>
                    <a:pt x="1452" y="1250"/>
                  </a:lnTo>
                  <a:lnTo>
                    <a:pt x="1573" y="928"/>
                  </a:lnTo>
                  <a:lnTo>
                    <a:pt x="1573" y="726"/>
                  </a:lnTo>
                  <a:lnTo>
                    <a:pt x="1573" y="645"/>
                  </a:lnTo>
                  <a:cubicBezTo>
                    <a:pt x="1493" y="403"/>
                    <a:pt x="1331" y="161"/>
                    <a:pt x="1130" y="40"/>
                  </a:cubicBezTo>
                  <a:lnTo>
                    <a:pt x="10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8"/>
            <p:cNvSpPr/>
            <p:nvPr/>
          </p:nvSpPr>
          <p:spPr>
            <a:xfrm rot="-9401137">
              <a:off x="7873717" y="3694214"/>
              <a:ext cx="63309" cy="70949"/>
            </a:xfrm>
            <a:custGeom>
              <a:rect b="b" l="l" r="r" t="t"/>
              <a:pathLst>
                <a:path extrusionOk="0" h="2080" w="1856">
                  <a:moveTo>
                    <a:pt x="727" y="0"/>
                  </a:moveTo>
                  <a:lnTo>
                    <a:pt x="444" y="121"/>
                  </a:lnTo>
                  <a:lnTo>
                    <a:pt x="122" y="484"/>
                  </a:lnTo>
                  <a:lnTo>
                    <a:pt x="1" y="847"/>
                  </a:lnTo>
                  <a:lnTo>
                    <a:pt x="41" y="1331"/>
                  </a:lnTo>
                  <a:cubicBezTo>
                    <a:pt x="253" y="1966"/>
                    <a:pt x="646" y="2080"/>
                    <a:pt x="897" y="2080"/>
                  </a:cubicBezTo>
                  <a:cubicBezTo>
                    <a:pt x="981" y="2080"/>
                    <a:pt x="1049" y="2067"/>
                    <a:pt x="1090" y="2057"/>
                  </a:cubicBezTo>
                  <a:lnTo>
                    <a:pt x="1452" y="1775"/>
                  </a:lnTo>
                  <a:lnTo>
                    <a:pt x="1694" y="1412"/>
                  </a:lnTo>
                  <a:cubicBezTo>
                    <a:pt x="1815" y="1210"/>
                    <a:pt x="1856" y="968"/>
                    <a:pt x="1815" y="726"/>
                  </a:cubicBezTo>
                  <a:lnTo>
                    <a:pt x="1573" y="282"/>
                  </a:lnTo>
                  <a:lnTo>
                    <a:pt x="1251" y="81"/>
                  </a:lnTo>
                  <a:lnTo>
                    <a:pt x="72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8"/>
            <p:cNvSpPr/>
            <p:nvPr/>
          </p:nvSpPr>
          <p:spPr>
            <a:xfrm rot="-9401137">
              <a:off x="7336073" y="2910306"/>
              <a:ext cx="45401" cy="49562"/>
            </a:xfrm>
            <a:custGeom>
              <a:rect b="b" l="l" r="r" t="t"/>
              <a:pathLst>
                <a:path extrusionOk="0" h="1453" w="1331">
                  <a:moveTo>
                    <a:pt x="524" y="1"/>
                  </a:moveTo>
                  <a:lnTo>
                    <a:pt x="323" y="122"/>
                  </a:lnTo>
                  <a:lnTo>
                    <a:pt x="81" y="565"/>
                  </a:lnTo>
                  <a:cubicBezTo>
                    <a:pt x="40" y="686"/>
                    <a:pt x="0" y="807"/>
                    <a:pt x="40" y="928"/>
                  </a:cubicBezTo>
                  <a:lnTo>
                    <a:pt x="161" y="1130"/>
                  </a:lnTo>
                  <a:lnTo>
                    <a:pt x="484" y="1372"/>
                  </a:lnTo>
                  <a:cubicBezTo>
                    <a:pt x="605" y="1452"/>
                    <a:pt x="726" y="1452"/>
                    <a:pt x="847" y="1452"/>
                  </a:cubicBezTo>
                  <a:lnTo>
                    <a:pt x="1049" y="1291"/>
                  </a:lnTo>
                  <a:lnTo>
                    <a:pt x="1250" y="928"/>
                  </a:lnTo>
                  <a:cubicBezTo>
                    <a:pt x="1291" y="807"/>
                    <a:pt x="1331" y="686"/>
                    <a:pt x="1291" y="565"/>
                  </a:cubicBezTo>
                  <a:lnTo>
                    <a:pt x="1210" y="364"/>
                  </a:lnTo>
                  <a:lnTo>
                    <a:pt x="847" y="41"/>
                  </a:lnTo>
                  <a:cubicBezTo>
                    <a:pt x="726" y="1"/>
                    <a:pt x="605"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8"/>
            <p:cNvSpPr/>
            <p:nvPr/>
          </p:nvSpPr>
          <p:spPr>
            <a:xfrm rot="-9401137">
              <a:off x="8555506" y="2960971"/>
              <a:ext cx="35816" cy="28960"/>
            </a:xfrm>
            <a:custGeom>
              <a:rect b="b" l="l" r="r" t="t"/>
              <a:pathLst>
                <a:path extrusionOk="0" h="849" w="1050">
                  <a:moveTo>
                    <a:pt x="559" y="0"/>
                  </a:moveTo>
                  <a:cubicBezTo>
                    <a:pt x="496" y="0"/>
                    <a:pt x="430" y="13"/>
                    <a:pt x="364" y="41"/>
                  </a:cubicBezTo>
                  <a:cubicBezTo>
                    <a:pt x="122" y="122"/>
                    <a:pt x="1" y="364"/>
                    <a:pt x="41" y="646"/>
                  </a:cubicBezTo>
                  <a:lnTo>
                    <a:pt x="202" y="808"/>
                  </a:lnTo>
                  <a:cubicBezTo>
                    <a:pt x="283" y="835"/>
                    <a:pt x="368" y="848"/>
                    <a:pt x="453" y="848"/>
                  </a:cubicBezTo>
                  <a:cubicBezTo>
                    <a:pt x="623" y="848"/>
                    <a:pt x="794" y="794"/>
                    <a:pt x="928" y="687"/>
                  </a:cubicBezTo>
                  <a:lnTo>
                    <a:pt x="1049" y="404"/>
                  </a:lnTo>
                  <a:lnTo>
                    <a:pt x="1049" y="324"/>
                  </a:lnTo>
                  <a:cubicBezTo>
                    <a:pt x="956" y="138"/>
                    <a:pt x="769" y="0"/>
                    <a:pt x="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9" name="Google Shape;1579;p48"/>
          <p:cNvSpPr txBox="1"/>
          <p:nvPr>
            <p:ph type="title"/>
          </p:nvPr>
        </p:nvSpPr>
        <p:spPr>
          <a:xfrm>
            <a:off x="408725" y="3327725"/>
            <a:ext cx="2485200" cy="88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3" name="Shape 1583"/>
        <p:cNvGrpSpPr/>
        <p:nvPr/>
      </p:nvGrpSpPr>
      <p:grpSpPr>
        <a:xfrm>
          <a:off x="0" y="0"/>
          <a:ext cx="0" cy="0"/>
          <a:chOff x="0" y="0"/>
          <a:chExt cx="0" cy="0"/>
        </a:xfrm>
      </p:grpSpPr>
      <p:sp>
        <p:nvSpPr>
          <p:cNvPr id="1584" name="Google Shape;1584;p49"/>
          <p:cNvSpPr/>
          <p:nvPr/>
        </p:nvSpPr>
        <p:spPr>
          <a:xfrm rot="-4767317">
            <a:off x="3773937" y="918416"/>
            <a:ext cx="1571471" cy="1714116"/>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9"/>
          <p:cNvSpPr txBox="1"/>
          <p:nvPr>
            <p:ph type="title"/>
          </p:nvPr>
        </p:nvSpPr>
        <p:spPr>
          <a:xfrm>
            <a:off x="3379500" y="2470896"/>
            <a:ext cx="2385000" cy="81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Parents</a:t>
            </a:r>
            <a:endParaRPr/>
          </a:p>
        </p:txBody>
      </p:sp>
      <p:sp>
        <p:nvSpPr>
          <p:cNvPr id="1586" name="Google Shape;1586;p49"/>
          <p:cNvSpPr txBox="1"/>
          <p:nvPr>
            <p:ph idx="2" type="title"/>
          </p:nvPr>
        </p:nvSpPr>
        <p:spPr>
          <a:xfrm>
            <a:off x="3379500" y="1199075"/>
            <a:ext cx="2385000" cy="128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587" name="Google Shape;1587;p49"/>
          <p:cNvSpPr txBox="1"/>
          <p:nvPr>
            <p:ph idx="1" type="subTitle"/>
          </p:nvPr>
        </p:nvSpPr>
        <p:spPr>
          <a:xfrm>
            <a:off x="2826750" y="3220038"/>
            <a:ext cx="34905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1" name="Shape 1591"/>
        <p:cNvGrpSpPr/>
        <p:nvPr/>
      </p:nvGrpSpPr>
      <p:grpSpPr>
        <a:xfrm>
          <a:off x="0" y="0"/>
          <a:ext cx="0" cy="0"/>
          <a:chOff x="0" y="0"/>
          <a:chExt cx="0" cy="0"/>
        </a:xfrm>
      </p:grpSpPr>
      <p:sp>
        <p:nvSpPr>
          <p:cNvPr id="1592" name="Google Shape;1592;p50"/>
          <p:cNvSpPr txBox="1"/>
          <p:nvPr>
            <p:ph type="title"/>
          </p:nvPr>
        </p:nvSpPr>
        <p:spPr>
          <a:xfrm>
            <a:off x="5100600" y="1301500"/>
            <a:ext cx="404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Family activities</a:t>
            </a:r>
            <a:endParaRPr/>
          </a:p>
        </p:txBody>
      </p:sp>
      <p:sp>
        <p:nvSpPr>
          <p:cNvPr id="1593" name="Google Shape;1593;p50"/>
          <p:cNvSpPr txBox="1"/>
          <p:nvPr>
            <p:ph idx="1" type="subTitle"/>
          </p:nvPr>
        </p:nvSpPr>
        <p:spPr>
          <a:xfrm>
            <a:off x="5100600" y="1874200"/>
            <a:ext cx="2375100" cy="42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594" name="Google Shape;1594;p50"/>
          <p:cNvSpPr txBox="1"/>
          <p:nvPr>
            <p:ph idx="2" type="body"/>
          </p:nvPr>
        </p:nvSpPr>
        <p:spPr>
          <a:xfrm>
            <a:off x="5100600" y="2202025"/>
            <a:ext cx="2375100" cy="72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smallest planet in our System</a:t>
            </a:r>
            <a:endParaRPr/>
          </a:p>
        </p:txBody>
      </p:sp>
      <p:sp>
        <p:nvSpPr>
          <p:cNvPr id="1595" name="Google Shape;1595;p50"/>
          <p:cNvSpPr txBox="1"/>
          <p:nvPr>
            <p:ph idx="3" type="subTitle"/>
          </p:nvPr>
        </p:nvSpPr>
        <p:spPr>
          <a:xfrm>
            <a:off x="5100600" y="2923225"/>
            <a:ext cx="2375100" cy="42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596" name="Google Shape;1596;p50"/>
          <p:cNvSpPr txBox="1"/>
          <p:nvPr>
            <p:ph idx="4" type="body"/>
          </p:nvPr>
        </p:nvSpPr>
        <p:spPr>
          <a:xfrm>
            <a:off x="5100600" y="3251050"/>
            <a:ext cx="2375100" cy="72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pic>
        <p:nvPicPr>
          <p:cNvPr id="1597" name="Google Shape;1597;p50"/>
          <p:cNvPicPr preferRelativeResize="0"/>
          <p:nvPr/>
        </p:nvPicPr>
        <p:blipFill rotWithShape="1">
          <a:blip r:embed="rId3">
            <a:alphaModFix/>
          </a:blip>
          <a:srcRect b="12522" l="8935" r="30564" t="1529"/>
          <a:stretch/>
        </p:blipFill>
        <p:spPr>
          <a:xfrm>
            <a:off x="-1844825" y="-508325"/>
            <a:ext cx="6605400" cy="6294300"/>
          </a:xfrm>
          <a:prstGeom prst="ellipse">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1" name="Shape 1601"/>
        <p:cNvGrpSpPr/>
        <p:nvPr/>
      </p:nvGrpSpPr>
      <p:grpSpPr>
        <a:xfrm>
          <a:off x="0" y="0"/>
          <a:ext cx="0" cy="0"/>
          <a:chOff x="0" y="0"/>
          <a:chExt cx="0" cy="0"/>
        </a:xfrm>
      </p:grpSpPr>
      <p:sp>
        <p:nvSpPr>
          <p:cNvPr id="1602" name="Google Shape;1602;p51"/>
          <p:cNvSpPr txBox="1"/>
          <p:nvPr>
            <p:ph type="title"/>
          </p:nvPr>
        </p:nvSpPr>
        <p:spPr>
          <a:xfrm>
            <a:off x="680700" y="1843800"/>
            <a:ext cx="2901900" cy="145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family history</a:t>
            </a:r>
            <a:endParaRPr/>
          </a:p>
        </p:txBody>
      </p:sp>
      <p:grpSp>
        <p:nvGrpSpPr>
          <p:cNvPr id="1603" name="Google Shape;1603;p51"/>
          <p:cNvGrpSpPr/>
          <p:nvPr/>
        </p:nvGrpSpPr>
        <p:grpSpPr>
          <a:xfrm>
            <a:off x="3933326" y="366790"/>
            <a:ext cx="4968971" cy="4776700"/>
            <a:chOff x="1615875" y="471050"/>
            <a:chExt cx="4388775" cy="4529825"/>
          </a:xfrm>
        </p:grpSpPr>
        <p:sp>
          <p:nvSpPr>
            <p:cNvPr id="1604" name="Google Shape;1604;p51"/>
            <p:cNvSpPr/>
            <p:nvPr/>
          </p:nvSpPr>
          <p:spPr>
            <a:xfrm>
              <a:off x="1973050" y="1015625"/>
              <a:ext cx="3638500" cy="3985250"/>
            </a:xfrm>
            <a:custGeom>
              <a:rect b="b" l="l" r="r" t="t"/>
              <a:pathLst>
                <a:path extrusionOk="0" h="159410" w="145540">
                  <a:moveTo>
                    <a:pt x="57507" y="0"/>
                  </a:moveTo>
                  <a:cubicBezTo>
                    <a:pt x="57236" y="0"/>
                    <a:pt x="56955" y="305"/>
                    <a:pt x="57105" y="620"/>
                  </a:cubicBezTo>
                  <a:cubicBezTo>
                    <a:pt x="58549" y="3968"/>
                    <a:pt x="58465" y="7358"/>
                    <a:pt x="57984" y="10831"/>
                  </a:cubicBezTo>
                  <a:cubicBezTo>
                    <a:pt x="57105" y="10350"/>
                    <a:pt x="56185" y="9910"/>
                    <a:pt x="55264" y="9513"/>
                  </a:cubicBezTo>
                  <a:cubicBezTo>
                    <a:pt x="50744" y="7588"/>
                    <a:pt x="46476" y="5767"/>
                    <a:pt x="44174" y="976"/>
                  </a:cubicBezTo>
                  <a:cubicBezTo>
                    <a:pt x="44164" y="955"/>
                    <a:pt x="44156" y="945"/>
                    <a:pt x="44149" y="945"/>
                  </a:cubicBezTo>
                  <a:cubicBezTo>
                    <a:pt x="44015" y="945"/>
                    <a:pt x="44893" y="5514"/>
                    <a:pt x="50870" y="9052"/>
                  </a:cubicBezTo>
                  <a:cubicBezTo>
                    <a:pt x="53025" y="10308"/>
                    <a:pt x="55578" y="11145"/>
                    <a:pt x="57712" y="12484"/>
                  </a:cubicBezTo>
                  <a:cubicBezTo>
                    <a:pt x="57545" y="13509"/>
                    <a:pt x="57356" y="14534"/>
                    <a:pt x="57189" y="15560"/>
                  </a:cubicBezTo>
                  <a:cubicBezTo>
                    <a:pt x="56373" y="20498"/>
                    <a:pt x="56687" y="25561"/>
                    <a:pt x="58089" y="30353"/>
                  </a:cubicBezTo>
                  <a:cubicBezTo>
                    <a:pt x="59470" y="35060"/>
                    <a:pt x="61960" y="39392"/>
                    <a:pt x="65307" y="42970"/>
                  </a:cubicBezTo>
                  <a:cubicBezTo>
                    <a:pt x="66939" y="44685"/>
                    <a:pt x="68781" y="46192"/>
                    <a:pt x="70810" y="47447"/>
                  </a:cubicBezTo>
                  <a:lnTo>
                    <a:pt x="71333" y="47761"/>
                  </a:lnTo>
                  <a:cubicBezTo>
                    <a:pt x="71584" y="53431"/>
                    <a:pt x="69429" y="59374"/>
                    <a:pt x="62922" y="65316"/>
                  </a:cubicBezTo>
                  <a:cubicBezTo>
                    <a:pt x="62922" y="65316"/>
                    <a:pt x="56059" y="73016"/>
                    <a:pt x="56771" y="79188"/>
                  </a:cubicBezTo>
                  <a:cubicBezTo>
                    <a:pt x="55431" y="78079"/>
                    <a:pt x="54009" y="77096"/>
                    <a:pt x="52502" y="76238"/>
                  </a:cubicBezTo>
                  <a:cubicBezTo>
                    <a:pt x="51853" y="75025"/>
                    <a:pt x="51414" y="73727"/>
                    <a:pt x="51184" y="72388"/>
                  </a:cubicBezTo>
                  <a:cubicBezTo>
                    <a:pt x="50912" y="70631"/>
                    <a:pt x="50996" y="68831"/>
                    <a:pt x="51142" y="67074"/>
                  </a:cubicBezTo>
                  <a:cubicBezTo>
                    <a:pt x="51414" y="64144"/>
                    <a:pt x="51895" y="61257"/>
                    <a:pt x="52251" y="58348"/>
                  </a:cubicBezTo>
                  <a:cubicBezTo>
                    <a:pt x="52460" y="58014"/>
                    <a:pt x="52732" y="57700"/>
                    <a:pt x="53004" y="57428"/>
                  </a:cubicBezTo>
                  <a:cubicBezTo>
                    <a:pt x="53841" y="56591"/>
                    <a:pt x="54908" y="56005"/>
                    <a:pt x="55787" y="55210"/>
                  </a:cubicBezTo>
                  <a:cubicBezTo>
                    <a:pt x="56771" y="54331"/>
                    <a:pt x="57733" y="53473"/>
                    <a:pt x="58779" y="52678"/>
                  </a:cubicBezTo>
                  <a:cubicBezTo>
                    <a:pt x="59721" y="51988"/>
                    <a:pt x="60600" y="51193"/>
                    <a:pt x="61374" y="50314"/>
                  </a:cubicBezTo>
                  <a:cubicBezTo>
                    <a:pt x="62943" y="48473"/>
                    <a:pt x="63361" y="46171"/>
                    <a:pt x="63864" y="43890"/>
                  </a:cubicBezTo>
                  <a:cubicBezTo>
                    <a:pt x="63886" y="43788"/>
                    <a:pt x="63816" y="43735"/>
                    <a:pt x="63741" y="43735"/>
                  </a:cubicBezTo>
                  <a:cubicBezTo>
                    <a:pt x="63678" y="43735"/>
                    <a:pt x="63611" y="43772"/>
                    <a:pt x="63592" y="43848"/>
                  </a:cubicBezTo>
                  <a:cubicBezTo>
                    <a:pt x="63236" y="45146"/>
                    <a:pt x="62922" y="46464"/>
                    <a:pt x="62357" y="47698"/>
                  </a:cubicBezTo>
                  <a:cubicBezTo>
                    <a:pt x="61729" y="48933"/>
                    <a:pt x="60872" y="50000"/>
                    <a:pt x="59804" y="50879"/>
                  </a:cubicBezTo>
                  <a:cubicBezTo>
                    <a:pt x="58758" y="51758"/>
                    <a:pt x="57545" y="52469"/>
                    <a:pt x="56478" y="53348"/>
                  </a:cubicBezTo>
                  <a:cubicBezTo>
                    <a:pt x="55410" y="54206"/>
                    <a:pt x="54427" y="55126"/>
                    <a:pt x="53297" y="55879"/>
                  </a:cubicBezTo>
                  <a:cubicBezTo>
                    <a:pt x="52983" y="56089"/>
                    <a:pt x="52711" y="56319"/>
                    <a:pt x="52439" y="56570"/>
                  </a:cubicBezTo>
                  <a:cubicBezTo>
                    <a:pt x="52481" y="56131"/>
                    <a:pt x="52523" y="55691"/>
                    <a:pt x="52544" y="55252"/>
                  </a:cubicBezTo>
                  <a:cubicBezTo>
                    <a:pt x="52669" y="53243"/>
                    <a:pt x="52690" y="51193"/>
                    <a:pt x="52293" y="49184"/>
                  </a:cubicBezTo>
                  <a:cubicBezTo>
                    <a:pt x="51937" y="47384"/>
                    <a:pt x="51163" y="45732"/>
                    <a:pt x="50305" y="44120"/>
                  </a:cubicBezTo>
                  <a:cubicBezTo>
                    <a:pt x="49615" y="42949"/>
                    <a:pt x="49029" y="41714"/>
                    <a:pt x="48548" y="40438"/>
                  </a:cubicBezTo>
                  <a:lnTo>
                    <a:pt x="48568" y="40417"/>
                  </a:lnTo>
                  <a:cubicBezTo>
                    <a:pt x="51226" y="38325"/>
                    <a:pt x="52983" y="34872"/>
                    <a:pt x="53925" y="31692"/>
                  </a:cubicBezTo>
                  <a:cubicBezTo>
                    <a:pt x="53929" y="31681"/>
                    <a:pt x="53930" y="31676"/>
                    <a:pt x="53929" y="31676"/>
                  </a:cubicBezTo>
                  <a:lnTo>
                    <a:pt x="53929" y="31676"/>
                  </a:lnTo>
                  <a:cubicBezTo>
                    <a:pt x="53903" y="31676"/>
                    <a:pt x="52727" y="34257"/>
                    <a:pt x="51226" y="35918"/>
                  </a:cubicBezTo>
                  <a:cubicBezTo>
                    <a:pt x="50263" y="36985"/>
                    <a:pt x="49238" y="37969"/>
                    <a:pt x="48171" y="38910"/>
                  </a:cubicBezTo>
                  <a:cubicBezTo>
                    <a:pt x="48171" y="38889"/>
                    <a:pt x="48171" y="38869"/>
                    <a:pt x="48150" y="38848"/>
                  </a:cubicBezTo>
                  <a:cubicBezTo>
                    <a:pt x="47857" y="36860"/>
                    <a:pt x="48568" y="34977"/>
                    <a:pt x="49259" y="33156"/>
                  </a:cubicBezTo>
                  <a:cubicBezTo>
                    <a:pt x="50410" y="30081"/>
                    <a:pt x="51435" y="26126"/>
                    <a:pt x="48276" y="23908"/>
                  </a:cubicBezTo>
                  <a:cubicBezTo>
                    <a:pt x="48271" y="23905"/>
                    <a:pt x="48269" y="23903"/>
                    <a:pt x="48267" y="23903"/>
                  </a:cubicBezTo>
                  <a:lnTo>
                    <a:pt x="48267" y="23903"/>
                  </a:lnTo>
                  <a:cubicBezTo>
                    <a:pt x="48201" y="23903"/>
                    <a:pt x="50670" y="27066"/>
                    <a:pt x="48276" y="32571"/>
                  </a:cubicBezTo>
                  <a:cubicBezTo>
                    <a:pt x="46999" y="30855"/>
                    <a:pt x="45304" y="29495"/>
                    <a:pt x="43358" y="28595"/>
                  </a:cubicBezTo>
                  <a:cubicBezTo>
                    <a:pt x="42438" y="28177"/>
                    <a:pt x="41475" y="27842"/>
                    <a:pt x="40576" y="27382"/>
                  </a:cubicBezTo>
                  <a:cubicBezTo>
                    <a:pt x="39488" y="26796"/>
                    <a:pt x="38797" y="25980"/>
                    <a:pt x="38086" y="24996"/>
                  </a:cubicBezTo>
                  <a:cubicBezTo>
                    <a:pt x="37234" y="23807"/>
                    <a:pt x="36186" y="22663"/>
                    <a:pt x="34737" y="22663"/>
                  </a:cubicBezTo>
                  <a:cubicBezTo>
                    <a:pt x="34479" y="22663"/>
                    <a:pt x="34207" y="22699"/>
                    <a:pt x="33922" y="22778"/>
                  </a:cubicBezTo>
                  <a:cubicBezTo>
                    <a:pt x="33545" y="22883"/>
                    <a:pt x="36579" y="22590"/>
                    <a:pt x="38316" y="26649"/>
                  </a:cubicBezTo>
                  <a:cubicBezTo>
                    <a:pt x="38985" y="28218"/>
                    <a:pt x="41182" y="29097"/>
                    <a:pt x="42668" y="29871"/>
                  </a:cubicBezTo>
                  <a:cubicBezTo>
                    <a:pt x="44426" y="30750"/>
                    <a:pt x="46330" y="32550"/>
                    <a:pt x="47480" y="34182"/>
                  </a:cubicBezTo>
                  <a:cubicBezTo>
                    <a:pt x="46602" y="35751"/>
                    <a:pt x="46581" y="37634"/>
                    <a:pt x="46915" y="39434"/>
                  </a:cubicBezTo>
                  <a:cubicBezTo>
                    <a:pt x="47229" y="41128"/>
                    <a:pt x="48045" y="42656"/>
                    <a:pt x="48799" y="44183"/>
                  </a:cubicBezTo>
                  <a:cubicBezTo>
                    <a:pt x="49677" y="45920"/>
                    <a:pt x="50431" y="47656"/>
                    <a:pt x="50765" y="49602"/>
                  </a:cubicBezTo>
                  <a:cubicBezTo>
                    <a:pt x="50975" y="50941"/>
                    <a:pt x="51037" y="52322"/>
                    <a:pt x="50933" y="53682"/>
                  </a:cubicBezTo>
                  <a:cubicBezTo>
                    <a:pt x="50096" y="52825"/>
                    <a:pt x="48799" y="52155"/>
                    <a:pt x="47857" y="51695"/>
                  </a:cubicBezTo>
                  <a:cubicBezTo>
                    <a:pt x="47208" y="51360"/>
                    <a:pt x="46518" y="51088"/>
                    <a:pt x="45807" y="50900"/>
                  </a:cubicBezTo>
                  <a:cubicBezTo>
                    <a:pt x="43197" y="50200"/>
                    <a:pt x="42826" y="48886"/>
                    <a:pt x="42779" y="48886"/>
                  </a:cubicBezTo>
                  <a:cubicBezTo>
                    <a:pt x="42774" y="48886"/>
                    <a:pt x="42773" y="48901"/>
                    <a:pt x="42773" y="48933"/>
                  </a:cubicBezTo>
                  <a:cubicBezTo>
                    <a:pt x="42773" y="50669"/>
                    <a:pt x="44593" y="51276"/>
                    <a:pt x="45953" y="51841"/>
                  </a:cubicBezTo>
                  <a:cubicBezTo>
                    <a:pt x="46895" y="52218"/>
                    <a:pt x="47794" y="52762"/>
                    <a:pt x="48568" y="53431"/>
                  </a:cubicBezTo>
                  <a:cubicBezTo>
                    <a:pt x="49280" y="54059"/>
                    <a:pt x="49803" y="54917"/>
                    <a:pt x="50556" y="55482"/>
                  </a:cubicBezTo>
                  <a:cubicBezTo>
                    <a:pt x="50598" y="55503"/>
                    <a:pt x="50640" y="55545"/>
                    <a:pt x="50703" y="55566"/>
                  </a:cubicBezTo>
                  <a:cubicBezTo>
                    <a:pt x="50682" y="55712"/>
                    <a:pt x="50661" y="55838"/>
                    <a:pt x="50619" y="55984"/>
                  </a:cubicBezTo>
                  <a:cubicBezTo>
                    <a:pt x="50326" y="57616"/>
                    <a:pt x="49908" y="59185"/>
                    <a:pt x="49489" y="60776"/>
                  </a:cubicBezTo>
                  <a:cubicBezTo>
                    <a:pt x="43819" y="59227"/>
                    <a:pt x="40827" y="53515"/>
                    <a:pt x="38797" y="48410"/>
                  </a:cubicBezTo>
                  <a:cubicBezTo>
                    <a:pt x="36475" y="42530"/>
                    <a:pt x="34466" y="36086"/>
                    <a:pt x="29361" y="31964"/>
                  </a:cubicBezTo>
                  <a:cubicBezTo>
                    <a:pt x="27766" y="30671"/>
                    <a:pt x="25335" y="29203"/>
                    <a:pt x="23086" y="29203"/>
                  </a:cubicBezTo>
                  <a:cubicBezTo>
                    <a:pt x="22532" y="29203"/>
                    <a:pt x="21989" y="29292"/>
                    <a:pt x="21472" y="29495"/>
                  </a:cubicBezTo>
                  <a:cubicBezTo>
                    <a:pt x="21200" y="29599"/>
                    <a:pt x="25762" y="30206"/>
                    <a:pt x="28837" y="33575"/>
                  </a:cubicBezTo>
                  <a:cubicBezTo>
                    <a:pt x="30072" y="34914"/>
                    <a:pt x="31181" y="36337"/>
                    <a:pt x="32164" y="37843"/>
                  </a:cubicBezTo>
                  <a:cubicBezTo>
                    <a:pt x="31014" y="38199"/>
                    <a:pt x="29863" y="38450"/>
                    <a:pt x="28691" y="38638"/>
                  </a:cubicBezTo>
                  <a:cubicBezTo>
                    <a:pt x="28008" y="38715"/>
                    <a:pt x="27301" y="38738"/>
                    <a:pt x="26670" y="38738"/>
                  </a:cubicBezTo>
                  <a:cubicBezTo>
                    <a:pt x="25699" y="38738"/>
                    <a:pt x="24909" y="38683"/>
                    <a:pt x="24659" y="38683"/>
                  </a:cubicBezTo>
                  <a:cubicBezTo>
                    <a:pt x="24584" y="38683"/>
                    <a:pt x="24558" y="38688"/>
                    <a:pt x="24590" y="38701"/>
                  </a:cubicBezTo>
                  <a:cubicBezTo>
                    <a:pt x="25908" y="39203"/>
                    <a:pt x="27310" y="39308"/>
                    <a:pt x="28712" y="39434"/>
                  </a:cubicBezTo>
                  <a:cubicBezTo>
                    <a:pt x="29356" y="39482"/>
                    <a:pt x="30022" y="39531"/>
                    <a:pt x="30691" y="39531"/>
                  </a:cubicBezTo>
                  <a:cubicBezTo>
                    <a:pt x="31455" y="39531"/>
                    <a:pt x="32222" y="39467"/>
                    <a:pt x="32959" y="39266"/>
                  </a:cubicBezTo>
                  <a:lnTo>
                    <a:pt x="33001" y="39245"/>
                  </a:lnTo>
                  <a:cubicBezTo>
                    <a:pt x="33294" y="39810"/>
                    <a:pt x="33587" y="40396"/>
                    <a:pt x="33838" y="40982"/>
                  </a:cubicBezTo>
                  <a:cubicBezTo>
                    <a:pt x="36370" y="46840"/>
                    <a:pt x="37479" y="53222"/>
                    <a:pt x="41705" y="58244"/>
                  </a:cubicBezTo>
                  <a:cubicBezTo>
                    <a:pt x="43610" y="60483"/>
                    <a:pt x="46058" y="62324"/>
                    <a:pt x="48882" y="63224"/>
                  </a:cubicBezTo>
                  <a:cubicBezTo>
                    <a:pt x="48527" y="64605"/>
                    <a:pt x="48276" y="66006"/>
                    <a:pt x="48129" y="67429"/>
                  </a:cubicBezTo>
                  <a:cubicBezTo>
                    <a:pt x="47878" y="69731"/>
                    <a:pt x="48004" y="72053"/>
                    <a:pt x="48506" y="74313"/>
                  </a:cubicBezTo>
                  <a:cubicBezTo>
                    <a:pt x="46476" y="73560"/>
                    <a:pt x="44405" y="72953"/>
                    <a:pt x="42291" y="72493"/>
                  </a:cubicBezTo>
                  <a:cubicBezTo>
                    <a:pt x="40283" y="72033"/>
                    <a:pt x="37939" y="71509"/>
                    <a:pt x="36830" y="69564"/>
                  </a:cubicBezTo>
                  <a:cubicBezTo>
                    <a:pt x="35617" y="67387"/>
                    <a:pt x="35952" y="64563"/>
                    <a:pt x="35533" y="62198"/>
                  </a:cubicBezTo>
                  <a:cubicBezTo>
                    <a:pt x="35010" y="59604"/>
                    <a:pt x="33838" y="57198"/>
                    <a:pt x="32164" y="55168"/>
                  </a:cubicBezTo>
                  <a:cubicBezTo>
                    <a:pt x="29842" y="52302"/>
                    <a:pt x="26473" y="49958"/>
                    <a:pt x="22832" y="49058"/>
                  </a:cubicBezTo>
                  <a:cubicBezTo>
                    <a:pt x="21138" y="43116"/>
                    <a:pt x="13563" y="42530"/>
                    <a:pt x="9274" y="39203"/>
                  </a:cubicBezTo>
                  <a:cubicBezTo>
                    <a:pt x="9226" y="39155"/>
                    <a:pt x="9171" y="39135"/>
                    <a:pt x="9117" y="39135"/>
                  </a:cubicBezTo>
                  <a:cubicBezTo>
                    <a:pt x="8939" y="39135"/>
                    <a:pt x="8778" y="39361"/>
                    <a:pt x="8939" y="39538"/>
                  </a:cubicBezTo>
                  <a:cubicBezTo>
                    <a:pt x="12078" y="43053"/>
                    <a:pt x="19945" y="43597"/>
                    <a:pt x="21054" y="48765"/>
                  </a:cubicBezTo>
                  <a:cubicBezTo>
                    <a:pt x="20613" y="48712"/>
                    <a:pt x="20168" y="48686"/>
                    <a:pt x="19723" y="48686"/>
                  </a:cubicBezTo>
                  <a:cubicBezTo>
                    <a:pt x="18585" y="48686"/>
                    <a:pt x="17444" y="48859"/>
                    <a:pt x="16346" y="49205"/>
                  </a:cubicBezTo>
                  <a:cubicBezTo>
                    <a:pt x="15739" y="49372"/>
                    <a:pt x="15865" y="50293"/>
                    <a:pt x="16513" y="50314"/>
                  </a:cubicBezTo>
                  <a:cubicBezTo>
                    <a:pt x="21744" y="50523"/>
                    <a:pt x="27143" y="52071"/>
                    <a:pt x="29884" y="56905"/>
                  </a:cubicBezTo>
                  <a:cubicBezTo>
                    <a:pt x="31076" y="59060"/>
                    <a:pt x="31620" y="61299"/>
                    <a:pt x="31809" y="63726"/>
                  </a:cubicBezTo>
                  <a:cubicBezTo>
                    <a:pt x="31850" y="64416"/>
                    <a:pt x="31892" y="65128"/>
                    <a:pt x="31934" y="65818"/>
                  </a:cubicBezTo>
                  <a:cubicBezTo>
                    <a:pt x="29758" y="65107"/>
                    <a:pt x="27038" y="65462"/>
                    <a:pt x="24988" y="64563"/>
                  </a:cubicBezTo>
                  <a:cubicBezTo>
                    <a:pt x="24485" y="64333"/>
                    <a:pt x="24004" y="64061"/>
                    <a:pt x="23544" y="63747"/>
                  </a:cubicBezTo>
                  <a:cubicBezTo>
                    <a:pt x="23711" y="61320"/>
                    <a:pt x="23000" y="58872"/>
                    <a:pt x="22016" y="56675"/>
                  </a:cubicBezTo>
                  <a:cubicBezTo>
                    <a:pt x="21989" y="56620"/>
                    <a:pt x="21937" y="56596"/>
                    <a:pt x="21882" y="56596"/>
                  </a:cubicBezTo>
                  <a:cubicBezTo>
                    <a:pt x="21770" y="56596"/>
                    <a:pt x="21646" y="56694"/>
                    <a:pt x="21703" y="56821"/>
                  </a:cubicBezTo>
                  <a:cubicBezTo>
                    <a:pt x="22519" y="58913"/>
                    <a:pt x="22749" y="61006"/>
                    <a:pt x="22811" y="63182"/>
                  </a:cubicBezTo>
                  <a:cubicBezTo>
                    <a:pt x="20787" y="61555"/>
                    <a:pt x="18933" y="59438"/>
                    <a:pt x="16266" y="59438"/>
                  </a:cubicBezTo>
                  <a:cubicBezTo>
                    <a:pt x="16121" y="59438"/>
                    <a:pt x="15973" y="59444"/>
                    <a:pt x="15823" y="59457"/>
                  </a:cubicBezTo>
                  <a:cubicBezTo>
                    <a:pt x="15614" y="59478"/>
                    <a:pt x="17706" y="60106"/>
                    <a:pt x="19610" y="61550"/>
                  </a:cubicBezTo>
                  <a:cubicBezTo>
                    <a:pt x="20782" y="62429"/>
                    <a:pt x="21828" y="63642"/>
                    <a:pt x="22853" y="64605"/>
                  </a:cubicBezTo>
                  <a:cubicBezTo>
                    <a:pt x="22874" y="64730"/>
                    <a:pt x="22979" y="64835"/>
                    <a:pt x="23104" y="64856"/>
                  </a:cubicBezTo>
                  <a:cubicBezTo>
                    <a:pt x="23481" y="65211"/>
                    <a:pt x="23920" y="65525"/>
                    <a:pt x="24360" y="65776"/>
                  </a:cubicBezTo>
                  <a:cubicBezTo>
                    <a:pt x="25699" y="66509"/>
                    <a:pt x="27122" y="66802"/>
                    <a:pt x="28586" y="67095"/>
                  </a:cubicBezTo>
                  <a:cubicBezTo>
                    <a:pt x="29319" y="67241"/>
                    <a:pt x="30051" y="67387"/>
                    <a:pt x="30783" y="67597"/>
                  </a:cubicBezTo>
                  <a:cubicBezTo>
                    <a:pt x="31286" y="67743"/>
                    <a:pt x="31767" y="67952"/>
                    <a:pt x="32206" y="68224"/>
                  </a:cubicBezTo>
                  <a:cubicBezTo>
                    <a:pt x="32374" y="69292"/>
                    <a:pt x="32687" y="70338"/>
                    <a:pt x="33148" y="71321"/>
                  </a:cubicBezTo>
                  <a:cubicBezTo>
                    <a:pt x="35470" y="76050"/>
                    <a:pt x="40994" y="76259"/>
                    <a:pt x="45409" y="77703"/>
                  </a:cubicBezTo>
                  <a:cubicBezTo>
                    <a:pt x="49552" y="79084"/>
                    <a:pt x="53297" y="81469"/>
                    <a:pt x="56331" y="84629"/>
                  </a:cubicBezTo>
                  <a:cubicBezTo>
                    <a:pt x="58528" y="86888"/>
                    <a:pt x="60348" y="89525"/>
                    <a:pt x="61667" y="92412"/>
                  </a:cubicBezTo>
                  <a:cubicBezTo>
                    <a:pt x="57231" y="90487"/>
                    <a:pt x="52669" y="88939"/>
                    <a:pt x="47983" y="87788"/>
                  </a:cubicBezTo>
                  <a:cubicBezTo>
                    <a:pt x="43735" y="86742"/>
                    <a:pt x="39467" y="86177"/>
                    <a:pt x="35115" y="85717"/>
                  </a:cubicBezTo>
                  <a:cubicBezTo>
                    <a:pt x="33106" y="85507"/>
                    <a:pt x="31076" y="85256"/>
                    <a:pt x="29193" y="84545"/>
                  </a:cubicBezTo>
                  <a:cubicBezTo>
                    <a:pt x="27185" y="83771"/>
                    <a:pt x="25678" y="82411"/>
                    <a:pt x="24402" y="80716"/>
                  </a:cubicBezTo>
                  <a:cubicBezTo>
                    <a:pt x="21954" y="77410"/>
                    <a:pt x="20154" y="72974"/>
                    <a:pt x="15718" y="71991"/>
                  </a:cubicBezTo>
                  <a:cubicBezTo>
                    <a:pt x="15708" y="71989"/>
                    <a:pt x="15700" y="71988"/>
                    <a:pt x="15693" y="71988"/>
                  </a:cubicBezTo>
                  <a:cubicBezTo>
                    <a:pt x="15636" y="71988"/>
                    <a:pt x="15741" y="72072"/>
                    <a:pt x="15949" y="72242"/>
                  </a:cubicBezTo>
                  <a:cubicBezTo>
                    <a:pt x="17560" y="74041"/>
                    <a:pt x="18982" y="75987"/>
                    <a:pt x="20196" y="78059"/>
                  </a:cubicBezTo>
                  <a:cubicBezTo>
                    <a:pt x="16995" y="77117"/>
                    <a:pt x="13584" y="76573"/>
                    <a:pt x="10362" y="75820"/>
                  </a:cubicBezTo>
                  <a:cubicBezTo>
                    <a:pt x="7161" y="75046"/>
                    <a:pt x="1553" y="74669"/>
                    <a:pt x="193" y="71070"/>
                  </a:cubicBezTo>
                  <a:cubicBezTo>
                    <a:pt x="177" y="71029"/>
                    <a:pt x="141" y="71011"/>
                    <a:pt x="107" y="71011"/>
                  </a:cubicBezTo>
                  <a:cubicBezTo>
                    <a:pt x="53" y="71011"/>
                    <a:pt x="0" y="71056"/>
                    <a:pt x="26" y="71133"/>
                  </a:cubicBezTo>
                  <a:cubicBezTo>
                    <a:pt x="1156" y="74648"/>
                    <a:pt x="4441" y="75338"/>
                    <a:pt x="7684" y="76154"/>
                  </a:cubicBezTo>
                  <a:lnTo>
                    <a:pt x="14358" y="77849"/>
                  </a:lnTo>
                  <a:cubicBezTo>
                    <a:pt x="16555" y="78393"/>
                    <a:pt x="18773" y="79147"/>
                    <a:pt x="20991" y="79502"/>
                  </a:cubicBezTo>
                  <a:cubicBezTo>
                    <a:pt x="21410" y="80297"/>
                    <a:pt x="21807" y="81092"/>
                    <a:pt x="22205" y="81971"/>
                  </a:cubicBezTo>
                  <a:cubicBezTo>
                    <a:pt x="24925" y="88186"/>
                    <a:pt x="27666" y="89253"/>
                    <a:pt x="31223" y="89755"/>
                  </a:cubicBezTo>
                  <a:cubicBezTo>
                    <a:pt x="44991" y="91743"/>
                    <a:pt x="56666" y="96681"/>
                    <a:pt x="63780" y="100300"/>
                  </a:cubicBezTo>
                  <a:cubicBezTo>
                    <a:pt x="64512" y="109821"/>
                    <a:pt x="66312" y="144386"/>
                    <a:pt x="55473" y="159410"/>
                  </a:cubicBezTo>
                  <a:lnTo>
                    <a:pt x="87758" y="159410"/>
                  </a:lnTo>
                  <a:cubicBezTo>
                    <a:pt x="87758" y="159410"/>
                    <a:pt x="73991" y="138151"/>
                    <a:pt x="81105" y="108837"/>
                  </a:cubicBezTo>
                  <a:cubicBezTo>
                    <a:pt x="81419" y="108168"/>
                    <a:pt x="81753" y="107498"/>
                    <a:pt x="82109" y="106849"/>
                  </a:cubicBezTo>
                  <a:cubicBezTo>
                    <a:pt x="83427" y="104506"/>
                    <a:pt x="84913" y="102267"/>
                    <a:pt x="86440" y="100049"/>
                  </a:cubicBezTo>
                  <a:cubicBezTo>
                    <a:pt x="89474" y="95718"/>
                    <a:pt x="93073" y="91805"/>
                    <a:pt x="97132" y="88437"/>
                  </a:cubicBezTo>
                  <a:cubicBezTo>
                    <a:pt x="101275" y="84984"/>
                    <a:pt x="105795" y="82034"/>
                    <a:pt x="110586" y="79607"/>
                  </a:cubicBezTo>
                  <a:cubicBezTo>
                    <a:pt x="115963" y="76824"/>
                    <a:pt x="121445" y="74313"/>
                    <a:pt x="125944" y="70170"/>
                  </a:cubicBezTo>
                  <a:cubicBezTo>
                    <a:pt x="127743" y="69480"/>
                    <a:pt x="129501" y="68643"/>
                    <a:pt x="131238" y="67931"/>
                  </a:cubicBezTo>
                  <a:cubicBezTo>
                    <a:pt x="133539" y="66990"/>
                    <a:pt x="135841" y="66048"/>
                    <a:pt x="138122" y="65128"/>
                  </a:cubicBezTo>
                  <a:cubicBezTo>
                    <a:pt x="141448" y="63768"/>
                    <a:pt x="144838" y="62533"/>
                    <a:pt x="145528" y="58600"/>
                  </a:cubicBezTo>
                  <a:cubicBezTo>
                    <a:pt x="145540" y="58532"/>
                    <a:pt x="145490" y="58494"/>
                    <a:pt x="145438" y="58494"/>
                  </a:cubicBezTo>
                  <a:cubicBezTo>
                    <a:pt x="145395" y="58494"/>
                    <a:pt x="145350" y="58521"/>
                    <a:pt x="145340" y="58579"/>
                  </a:cubicBezTo>
                  <a:cubicBezTo>
                    <a:pt x="144440" y="62596"/>
                    <a:pt x="138477" y="63872"/>
                    <a:pt x="135192" y="65149"/>
                  </a:cubicBezTo>
                  <a:cubicBezTo>
                    <a:pt x="132974" y="66027"/>
                    <a:pt x="130631" y="66802"/>
                    <a:pt x="128350" y="67659"/>
                  </a:cubicBezTo>
                  <a:cubicBezTo>
                    <a:pt x="129543" y="66279"/>
                    <a:pt x="130589" y="64793"/>
                    <a:pt x="131468" y="63224"/>
                  </a:cubicBezTo>
                  <a:cubicBezTo>
                    <a:pt x="132828" y="60797"/>
                    <a:pt x="133832" y="58076"/>
                    <a:pt x="133435" y="55273"/>
                  </a:cubicBezTo>
                  <a:cubicBezTo>
                    <a:pt x="133428" y="55231"/>
                    <a:pt x="133421" y="55211"/>
                    <a:pt x="133412" y="55211"/>
                  </a:cubicBezTo>
                  <a:cubicBezTo>
                    <a:pt x="133318" y="55211"/>
                    <a:pt x="133012" y="57767"/>
                    <a:pt x="129940" y="62701"/>
                  </a:cubicBezTo>
                  <a:cubicBezTo>
                    <a:pt x="128518" y="64960"/>
                    <a:pt x="126467" y="66906"/>
                    <a:pt x="124228" y="68392"/>
                  </a:cubicBezTo>
                  <a:cubicBezTo>
                    <a:pt x="123308" y="68999"/>
                    <a:pt x="122366" y="69564"/>
                    <a:pt x="121383" y="70087"/>
                  </a:cubicBezTo>
                  <a:cubicBezTo>
                    <a:pt x="119248" y="68015"/>
                    <a:pt x="119039" y="64835"/>
                    <a:pt x="118976" y="61885"/>
                  </a:cubicBezTo>
                  <a:cubicBezTo>
                    <a:pt x="119039" y="61864"/>
                    <a:pt x="119102" y="61843"/>
                    <a:pt x="119144" y="61822"/>
                  </a:cubicBezTo>
                  <a:cubicBezTo>
                    <a:pt x="121864" y="60420"/>
                    <a:pt x="123935" y="57658"/>
                    <a:pt x="125086" y="54896"/>
                  </a:cubicBezTo>
                  <a:cubicBezTo>
                    <a:pt x="125693" y="53473"/>
                    <a:pt x="126028" y="51967"/>
                    <a:pt x="126132" y="50418"/>
                  </a:cubicBezTo>
                  <a:cubicBezTo>
                    <a:pt x="126300" y="48033"/>
                    <a:pt x="126216" y="46129"/>
                    <a:pt x="127764" y="44183"/>
                  </a:cubicBezTo>
                  <a:cubicBezTo>
                    <a:pt x="127866" y="44064"/>
                    <a:pt x="127789" y="43877"/>
                    <a:pt x="127656" y="43877"/>
                  </a:cubicBezTo>
                  <a:cubicBezTo>
                    <a:pt x="127625" y="43877"/>
                    <a:pt x="127591" y="43887"/>
                    <a:pt x="127555" y="43911"/>
                  </a:cubicBezTo>
                  <a:cubicBezTo>
                    <a:pt x="126383" y="44748"/>
                    <a:pt x="125923" y="46317"/>
                    <a:pt x="125735" y="47677"/>
                  </a:cubicBezTo>
                  <a:cubicBezTo>
                    <a:pt x="125484" y="49498"/>
                    <a:pt x="125463" y="51381"/>
                    <a:pt x="124940" y="53138"/>
                  </a:cubicBezTo>
                  <a:cubicBezTo>
                    <a:pt x="123956" y="56465"/>
                    <a:pt x="121759" y="58788"/>
                    <a:pt x="118955" y="60650"/>
                  </a:cubicBezTo>
                  <a:cubicBezTo>
                    <a:pt x="118955" y="60294"/>
                    <a:pt x="118935" y="59939"/>
                    <a:pt x="118914" y="59604"/>
                  </a:cubicBezTo>
                  <a:cubicBezTo>
                    <a:pt x="118788" y="56298"/>
                    <a:pt x="118035" y="52804"/>
                    <a:pt x="115106" y="50858"/>
                  </a:cubicBezTo>
                  <a:cubicBezTo>
                    <a:pt x="115031" y="50808"/>
                    <a:pt x="114959" y="50787"/>
                    <a:pt x="114891" y="50787"/>
                  </a:cubicBezTo>
                  <a:cubicBezTo>
                    <a:pt x="114555" y="50787"/>
                    <a:pt x="114339" y="51308"/>
                    <a:pt x="114687" y="51569"/>
                  </a:cubicBezTo>
                  <a:cubicBezTo>
                    <a:pt x="118307" y="54080"/>
                    <a:pt x="117847" y="59039"/>
                    <a:pt x="117951" y="62889"/>
                  </a:cubicBezTo>
                  <a:cubicBezTo>
                    <a:pt x="118014" y="65714"/>
                    <a:pt x="118391" y="68580"/>
                    <a:pt x="120127" y="70735"/>
                  </a:cubicBezTo>
                  <a:cubicBezTo>
                    <a:pt x="116214" y="72702"/>
                    <a:pt x="111988" y="74167"/>
                    <a:pt x="108033" y="76008"/>
                  </a:cubicBezTo>
                  <a:cubicBezTo>
                    <a:pt x="104665" y="77598"/>
                    <a:pt x="101442" y="79502"/>
                    <a:pt x="98408" y="81657"/>
                  </a:cubicBezTo>
                  <a:cubicBezTo>
                    <a:pt x="98534" y="80590"/>
                    <a:pt x="98764" y="79523"/>
                    <a:pt x="99141" y="78498"/>
                  </a:cubicBezTo>
                  <a:cubicBezTo>
                    <a:pt x="99978" y="76008"/>
                    <a:pt x="101317" y="73748"/>
                    <a:pt x="102740" y="71551"/>
                  </a:cubicBezTo>
                  <a:cubicBezTo>
                    <a:pt x="102823" y="71426"/>
                    <a:pt x="102907" y="71300"/>
                    <a:pt x="102991" y="71175"/>
                  </a:cubicBezTo>
                  <a:cubicBezTo>
                    <a:pt x="104037" y="71070"/>
                    <a:pt x="105083" y="70819"/>
                    <a:pt x="106067" y="70484"/>
                  </a:cubicBezTo>
                  <a:cubicBezTo>
                    <a:pt x="107594" y="70003"/>
                    <a:pt x="109038" y="69271"/>
                    <a:pt x="110314" y="68329"/>
                  </a:cubicBezTo>
                  <a:cubicBezTo>
                    <a:pt x="112574" y="66634"/>
                    <a:pt x="114520" y="64144"/>
                    <a:pt x="115106" y="61382"/>
                  </a:cubicBezTo>
                  <a:cubicBezTo>
                    <a:pt x="115133" y="61271"/>
                    <a:pt x="115040" y="61178"/>
                    <a:pt x="114951" y="61178"/>
                  </a:cubicBezTo>
                  <a:cubicBezTo>
                    <a:pt x="114906" y="61178"/>
                    <a:pt x="114861" y="61201"/>
                    <a:pt x="114834" y="61257"/>
                  </a:cubicBezTo>
                  <a:cubicBezTo>
                    <a:pt x="113515" y="63747"/>
                    <a:pt x="112072" y="66006"/>
                    <a:pt x="109728" y="67618"/>
                  </a:cubicBezTo>
                  <a:cubicBezTo>
                    <a:pt x="108536" y="68455"/>
                    <a:pt x="107196" y="69082"/>
                    <a:pt x="105795" y="69480"/>
                  </a:cubicBezTo>
                  <a:cubicBezTo>
                    <a:pt x="105188" y="69668"/>
                    <a:pt x="104581" y="69794"/>
                    <a:pt x="103953" y="69856"/>
                  </a:cubicBezTo>
                  <a:cubicBezTo>
                    <a:pt x="105125" y="68287"/>
                    <a:pt x="106359" y="66760"/>
                    <a:pt x="107155" y="64939"/>
                  </a:cubicBezTo>
                  <a:cubicBezTo>
                    <a:pt x="108138" y="62701"/>
                    <a:pt x="108222" y="59792"/>
                    <a:pt x="106318" y="58035"/>
                  </a:cubicBezTo>
                  <a:cubicBezTo>
                    <a:pt x="106221" y="57944"/>
                    <a:pt x="106109" y="57905"/>
                    <a:pt x="105999" y="57905"/>
                  </a:cubicBezTo>
                  <a:cubicBezTo>
                    <a:pt x="105679" y="57905"/>
                    <a:pt x="105383" y="58236"/>
                    <a:pt x="105585" y="58579"/>
                  </a:cubicBezTo>
                  <a:cubicBezTo>
                    <a:pt x="107301" y="61424"/>
                    <a:pt x="104999" y="63872"/>
                    <a:pt x="103200" y="65860"/>
                  </a:cubicBezTo>
                  <a:cubicBezTo>
                    <a:pt x="101463" y="67806"/>
                    <a:pt x="99789" y="69752"/>
                    <a:pt x="98408" y="71970"/>
                  </a:cubicBezTo>
                  <a:cubicBezTo>
                    <a:pt x="97048" y="74188"/>
                    <a:pt x="95793" y="76678"/>
                    <a:pt x="95228" y="79251"/>
                  </a:cubicBezTo>
                  <a:cubicBezTo>
                    <a:pt x="94893" y="80779"/>
                    <a:pt x="94663" y="82620"/>
                    <a:pt x="94977" y="84273"/>
                  </a:cubicBezTo>
                  <a:cubicBezTo>
                    <a:pt x="90625" y="87851"/>
                    <a:pt x="86649" y="91847"/>
                    <a:pt x="83113" y="96220"/>
                  </a:cubicBezTo>
                  <a:cubicBezTo>
                    <a:pt x="81230" y="98585"/>
                    <a:pt x="79514" y="101074"/>
                    <a:pt x="78008" y="103669"/>
                  </a:cubicBezTo>
                  <a:lnTo>
                    <a:pt x="77569" y="104422"/>
                  </a:lnTo>
                  <a:cubicBezTo>
                    <a:pt x="78426" y="95739"/>
                    <a:pt x="81670" y="77996"/>
                    <a:pt x="94140" y="62115"/>
                  </a:cubicBezTo>
                  <a:cubicBezTo>
                    <a:pt x="98869" y="56110"/>
                    <a:pt x="101694" y="50649"/>
                    <a:pt x="103263" y="45794"/>
                  </a:cubicBezTo>
                  <a:cubicBezTo>
                    <a:pt x="105167" y="45104"/>
                    <a:pt x="107071" y="44246"/>
                    <a:pt x="108849" y="43409"/>
                  </a:cubicBezTo>
                  <a:cubicBezTo>
                    <a:pt x="111674" y="42070"/>
                    <a:pt x="114352" y="40438"/>
                    <a:pt x="116612" y="38304"/>
                  </a:cubicBezTo>
                  <a:cubicBezTo>
                    <a:pt x="118056" y="36923"/>
                    <a:pt x="119269" y="35353"/>
                    <a:pt x="120232" y="33596"/>
                  </a:cubicBezTo>
                  <a:cubicBezTo>
                    <a:pt x="121523" y="33716"/>
                    <a:pt x="122846" y="33817"/>
                    <a:pt x="124161" y="33817"/>
                  </a:cubicBezTo>
                  <a:cubicBezTo>
                    <a:pt x="126744" y="33817"/>
                    <a:pt x="129298" y="33427"/>
                    <a:pt x="131531" y="32027"/>
                  </a:cubicBezTo>
                  <a:cubicBezTo>
                    <a:pt x="132891" y="31211"/>
                    <a:pt x="134041" y="30081"/>
                    <a:pt x="134878" y="28742"/>
                  </a:cubicBezTo>
                  <a:cubicBezTo>
                    <a:pt x="135799" y="27172"/>
                    <a:pt x="136280" y="25310"/>
                    <a:pt x="137598" y="23992"/>
                  </a:cubicBezTo>
                  <a:cubicBezTo>
                    <a:pt x="137736" y="23855"/>
                    <a:pt x="137606" y="23619"/>
                    <a:pt x="137439" y="23619"/>
                  </a:cubicBezTo>
                  <a:cubicBezTo>
                    <a:pt x="137403" y="23619"/>
                    <a:pt x="137364" y="23631"/>
                    <a:pt x="137326" y="23657"/>
                  </a:cubicBezTo>
                  <a:cubicBezTo>
                    <a:pt x="136092" y="24473"/>
                    <a:pt x="135506" y="25645"/>
                    <a:pt x="134857" y="26963"/>
                  </a:cubicBezTo>
                  <a:cubicBezTo>
                    <a:pt x="134062" y="28574"/>
                    <a:pt x="133121" y="29955"/>
                    <a:pt x="131531" y="30855"/>
                  </a:cubicBezTo>
                  <a:cubicBezTo>
                    <a:pt x="129466" y="32010"/>
                    <a:pt x="127127" y="32326"/>
                    <a:pt x="124767" y="32326"/>
                  </a:cubicBezTo>
                  <a:cubicBezTo>
                    <a:pt x="123493" y="32326"/>
                    <a:pt x="122212" y="32234"/>
                    <a:pt x="120964" y="32131"/>
                  </a:cubicBezTo>
                  <a:cubicBezTo>
                    <a:pt x="121236" y="31524"/>
                    <a:pt x="121487" y="30918"/>
                    <a:pt x="121696" y="30269"/>
                  </a:cubicBezTo>
                  <a:cubicBezTo>
                    <a:pt x="121948" y="29474"/>
                    <a:pt x="122157" y="28637"/>
                    <a:pt x="122303" y="27800"/>
                  </a:cubicBezTo>
                  <a:cubicBezTo>
                    <a:pt x="125233" y="27528"/>
                    <a:pt x="128183" y="25477"/>
                    <a:pt x="129857" y="23218"/>
                  </a:cubicBezTo>
                  <a:cubicBezTo>
                    <a:pt x="131949" y="20414"/>
                    <a:pt x="132660" y="16585"/>
                    <a:pt x="131552" y="13279"/>
                  </a:cubicBezTo>
                  <a:cubicBezTo>
                    <a:pt x="131547" y="13263"/>
                    <a:pt x="131544" y="13256"/>
                    <a:pt x="131541" y="13256"/>
                  </a:cubicBezTo>
                  <a:lnTo>
                    <a:pt x="131541" y="13256"/>
                  </a:lnTo>
                  <a:cubicBezTo>
                    <a:pt x="131489" y="13256"/>
                    <a:pt x="131895" y="16908"/>
                    <a:pt x="129794" y="20791"/>
                  </a:cubicBezTo>
                  <a:cubicBezTo>
                    <a:pt x="128727" y="18907"/>
                    <a:pt x="127116" y="17296"/>
                    <a:pt x="125400" y="16020"/>
                  </a:cubicBezTo>
                  <a:cubicBezTo>
                    <a:pt x="124375" y="15288"/>
                    <a:pt x="123266" y="14660"/>
                    <a:pt x="122115" y="14158"/>
                  </a:cubicBezTo>
                  <a:cubicBezTo>
                    <a:pt x="120839" y="13551"/>
                    <a:pt x="119458" y="12756"/>
                    <a:pt x="119039" y="11291"/>
                  </a:cubicBezTo>
                  <a:cubicBezTo>
                    <a:pt x="119030" y="11244"/>
                    <a:pt x="118991" y="11222"/>
                    <a:pt x="118950" y="11222"/>
                  </a:cubicBezTo>
                  <a:cubicBezTo>
                    <a:pt x="118901" y="11222"/>
                    <a:pt x="118851" y="11255"/>
                    <a:pt x="118851" y="11312"/>
                  </a:cubicBezTo>
                  <a:cubicBezTo>
                    <a:pt x="118935" y="13844"/>
                    <a:pt x="121634" y="14534"/>
                    <a:pt x="123454" y="15622"/>
                  </a:cubicBezTo>
                  <a:cubicBezTo>
                    <a:pt x="125986" y="17108"/>
                    <a:pt x="127618" y="19284"/>
                    <a:pt x="128957" y="21858"/>
                  </a:cubicBezTo>
                  <a:cubicBezTo>
                    <a:pt x="128978" y="21900"/>
                    <a:pt x="128999" y="21941"/>
                    <a:pt x="129041" y="21983"/>
                  </a:cubicBezTo>
                  <a:cubicBezTo>
                    <a:pt x="128936" y="22172"/>
                    <a:pt x="128811" y="22339"/>
                    <a:pt x="128664" y="22506"/>
                  </a:cubicBezTo>
                  <a:cubicBezTo>
                    <a:pt x="127806" y="23573"/>
                    <a:pt x="126739" y="24473"/>
                    <a:pt x="125525" y="25101"/>
                  </a:cubicBezTo>
                  <a:cubicBezTo>
                    <a:pt x="124584" y="25582"/>
                    <a:pt x="123580" y="25938"/>
                    <a:pt x="122554" y="26147"/>
                  </a:cubicBezTo>
                  <a:cubicBezTo>
                    <a:pt x="122554" y="25938"/>
                    <a:pt x="122575" y="25729"/>
                    <a:pt x="122596" y="25519"/>
                  </a:cubicBezTo>
                  <a:cubicBezTo>
                    <a:pt x="122701" y="23741"/>
                    <a:pt x="122408" y="22172"/>
                    <a:pt x="122031" y="20435"/>
                  </a:cubicBezTo>
                  <a:cubicBezTo>
                    <a:pt x="121994" y="20222"/>
                    <a:pt x="121810" y="20124"/>
                    <a:pt x="121620" y="20124"/>
                  </a:cubicBezTo>
                  <a:cubicBezTo>
                    <a:pt x="121379" y="20124"/>
                    <a:pt x="121129" y="20280"/>
                    <a:pt x="121152" y="20560"/>
                  </a:cubicBezTo>
                  <a:cubicBezTo>
                    <a:pt x="121445" y="23573"/>
                    <a:pt x="120818" y="26921"/>
                    <a:pt x="119709" y="29725"/>
                  </a:cubicBezTo>
                  <a:cubicBezTo>
                    <a:pt x="118516" y="32550"/>
                    <a:pt x="116696" y="35040"/>
                    <a:pt x="114394" y="37006"/>
                  </a:cubicBezTo>
                  <a:lnTo>
                    <a:pt x="114331" y="37048"/>
                  </a:lnTo>
                  <a:cubicBezTo>
                    <a:pt x="114373" y="35856"/>
                    <a:pt x="114331" y="34663"/>
                    <a:pt x="114248" y="33491"/>
                  </a:cubicBezTo>
                  <a:cubicBezTo>
                    <a:pt x="114059" y="31043"/>
                    <a:pt x="113473" y="28679"/>
                    <a:pt x="112825" y="26335"/>
                  </a:cubicBezTo>
                  <a:cubicBezTo>
                    <a:pt x="111465" y="21460"/>
                    <a:pt x="109561" y="15894"/>
                    <a:pt x="111611" y="10936"/>
                  </a:cubicBezTo>
                  <a:cubicBezTo>
                    <a:pt x="111632" y="10915"/>
                    <a:pt x="111611" y="10915"/>
                    <a:pt x="111590" y="10915"/>
                  </a:cubicBezTo>
                  <a:cubicBezTo>
                    <a:pt x="110607" y="12986"/>
                    <a:pt x="110168" y="15267"/>
                    <a:pt x="110293" y="17547"/>
                  </a:cubicBezTo>
                  <a:cubicBezTo>
                    <a:pt x="110440" y="20058"/>
                    <a:pt x="110858" y="22548"/>
                    <a:pt x="111507" y="24975"/>
                  </a:cubicBezTo>
                  <a:cubicBezTo>
                    <a:pt x="112176" y="27549"/>
                    <a:pt x="112846" y="30102"/>
                    <a:pt x="113097" y="32738"/>
                  </a:cubicBezTo>
                  <a:cubicBezTo>
                    <a:pt x="113285" y="34496"/>
                    <a:pt x="113285" y="36253"/>
                    <a:pt x="113118" y="38011"/>
                  </a:cubicBezTo>
                  <a:cubicBezTo>
                    <a:pt x="111214" y="39413"/>
                    <a:pt x="109163" y="40605"/>
                    <a:pt x="107008" y="41568"/>
                  </a:cubicBezTo>
                  <a:cubicBezTo>
                    <a:pt x="106046" y="42028"/>
                    <a:pt x="105062" y="42405"/>
                    <a:pt x="104079" y="42781"/>
                  </a:cubicBezTo>
                  <a:cubicBezTo>
                    <a:pt x="106297" y="33136"/>
                    <a:pt x="103514" y="26419"/>
                    <a:pt x="101735" y="23364"/>
                  </a:cubicBezTo>
                  <a:cubicBezTo>
                    <a:pt x="101734" y="23362"/>
                    <a:pt x="101733" y="23361"/>
                    <a:pt x="101732" y="23361"/>
                  </a:cubicBezTo>
                  <a:lnTo>
                    <a:pt x="101732" y="23361"/>
                  </a:lnTo>
                  <a:cubicBezTo>
                    <a:pt x="101675" y="23361"/>
                    <a:pt x="107033" y="35929"/>
                    <a:pt x="96818" y="49791"/>
                  </a:cubicBezTo>
                  <a:cubicBezTo>
                    <a:pt x="96609" y="49519"/>
                    <a:pt x="96358" y="49247"/>
                    <a:pt x="96170" y="48975"/>
                  </a:cubicBezTo>
                  <a:cubicBezTo>
                    <a:pt x="95668" y="48305"/>
                    <a:pt x="95228" y="47636"/>
                    <a:pt x="94810" y="46924"/>
                  </a:cubicBezTo>
                  <a:cubicBezTo>
                    <a:pt x="93952" y="45480"/>
                    <a:pt x="93261" y="43974"/>
                    <a:pt x="92696" y="42405"/>
                  </a:cubicBezTo>
                  <a:cubicBezTo>
                    <a:pt x="91587" y="39266"/>
                    <a:pt x="91085" y="35939"/>
                    <a:pt x="91232" y="32633"/>
                  </a:cubicBezTo>
                  <a:cubicBezTo>
                    <a:pt x="91315" y="31211"/>
                    <a:pt x="91441" y="29662"/>
                    <a:pt x="91504" y="28093"/>
                  </a:cubicBezTo>
                  <a:cubicBezTo>
                    <a:pt x="93136" y="27842"/>
                    <a:pt x="94663" y="27172"/>
                    <a:pt x="95940" y="26147"/>
                  </a:cubicBezTo>
                  <a:cubicBezTo>
                    <a:pt x="98074" y="24494"/>
                    <a:pt x="99434" y="22046"/>
                    <a:pt x="100396" y="19556"/>
                  </a:cubicBezTo>
                  <a:cubicBezTo>
                    <a:pt x="101547" y="16606"/>
                    <a:pt x="102091" y="13467"/>
                    <a:pt x="103033" y="10454"/>
                  </a:cubicBezTo>
                  <a:cubicBezTo>
                    <a:pt x="103493" y="8948"/>
                    <a:pt x="104079" y="7483"/>
                    <a:pt x="104790" y="6081"/>
                  </a:cubicBezTo>
                  <a:cubicBezTo>
                    <a:pt x="105146" y="5433"/>
                    <a:pt x="105523" y="4805"/>
                    <a:pt x="105962" y="4198"/>
                  </a:cubicBezTo>
                  <a:cubicBezTo>
                    <a:pt x="106129" y="3926"/>
                    <a:pt x="106297" y="3675"/>
                    <a:pt x="106485" y="3445"/>
                  </a:cubicBezTo>
                  <a:cubicBezTo>
                    <a:pt x="106736" y="3110"/>
                    <a:pt x="106883" y="2650"/>
                    <a:pt x="107134" y="2336"/>
                  </a:cubicBezTo>
                  <a:cubicBezTo>
                    <a:pt x="107203" y="2249"/>
                    <a:pt x="107113" y="2133"/>
                    <a:pt x="107009" y="2133"/>
                  </a:cubicBezTo>
                  <a:cubicBezTo>
                    <a:pt x="106988" y="2133"/>
                    <a:pt x="106966" y="2137"/>
                    <a:pt x="106945" y="2148"/>
                  </a:cubicBezTo>
                  <a:cubicBezTo>
                    <a:pt x="106318" y="2503"/>
                    <a:pt x="106025" y="2524"/>
                    <a:pt x="105460" y="3047"/>
                  </a:cubicBezTo>
                  <a:cubicBezTo>
                    <a:pt x="105020" y="3445"/>
                    <a:pt x="104602" y="3905"/>
                    <a:pt x="104267" y="4407"/>
                  </a:cubicBezTo>
                  <a:cubicBezTo>
                    <a:pt x="103514" y="5495"/>
                    <a:pt x="102886" y="6646"/>
                    <a:pt x="102405" y="7881"/>
                  </a:cubicBezTo>
                  <a:cubicBezTo>
                    <a:pt x="101296" y="10517"/>
                    <a:pt x="100836" y="13405"/>
                    <a:pt x="100020" y="16146"/>
                  </a:cubicBezTo>
                  <a:cubicBezTo>
                    <a:pt x="99204" y="18887"/>
                    <a:pt x="98136" y="21565"/>
                    <a:pt x="95981" y="23532"/>
                  </a:cubicBezTo>
                  <a:cubicBezTo>
                    <a:pt x="94747" y="24724"/>
                    <a:pt x="93219" y="25519"/>
                    <a:pt x="91546" y="25854"/>
                  </a:cubicBezTo>
                  <a:cubicBezTo>
                    <a:pt x="91504" y="21669"/>
                    <a:pt x="90646" y="17610"/>
                    <a:pt x="86670" y="15371"/>
                  </a:cubicBezTo>
                  <a:cubicBezTo>
                    <a:pt x="86580" y="15319"/>
                    <a:pt x="86494" y="15297"/>
                    <a:pt x="86415" y="15297"/>
                  </a:cubicBezTo>
                  <a:cubicBezTo>
                    <a:pt x="86018" y="15297"/>
                    <a:pt x="85805" y="15870"/>
                    <a:pt x="86189" y="16166"/>
                  </a:cubicBezTo>
                  <a:cubicBezTo>
                    <a:pt x="88637" y="18029"/>
                    <a:pt x="89537" y="21314"/>
                    <a:pt x="89662" y="24243"/>
                  </a:cubicBezTo>
                  <a:cubicBezTo>
                    <a:pt x="89683" y="25394"/>
                    <a:pt x="89662" y="26524"/>
                    <a:pt x="89558" y="27674"/>
                  </a:cubicBezTo>
                  <a:cubicBezTo>
                    <a:pt x="88679" y="27109"/>
                    <a:pt x="87779" y="26565"/>
                    <a:pt x="86942" y="25917"/>
                  </a:cubicBezTo>
                  <a:cubicBezTo>
                    <a:pt x="85917" y="25122"/>
                    <a:pt x="84955" y="24222"/>
                    <a:pt x="84076" y="23260"/>
                  </a:cubicBezTo>
                  <a:cubicBezTo>
                    <a:pt x="82235" y="21272"/>
                    <a:pt x="80833" y="18928"/>
                    <a:pt x="79954" y="16376"/>
                  </a:cubicBezTo>
                  <a:cubicBezTo>
                    <a:pt x="79904" y="16243"/>
                    <a:pt x="79792" y="16186"/>
                    <a:pt x="79683" y="16186"/>
                  </a:cubicBezTo>
                  <a:cubicBezTo>
                    <a:pt x="79516" y="16186"/>
                    <a:pt x="79355" y="16320"/>
                    <a:pt x="79431" y="16522"/>
                  </a:cubicBezTo>
                  <a:cubicBezTo>
                    <a:pt x="80289" y="19159"/>
                    <a:pt x="81607" y="21607"/>
                    <a:pt x="83323" y="23783"/>
                  </a:cubicBezTo>
                  <a:cubicBezTo>
                    <a:pt x="84892" y="25749"/>
                    <a:pt x="87089" y="27758"/>
                    <a:pt x="89453" y="28762"/>
                  </a:cubicBezTo>
                  <a:cubicBezTo>
                    <a:pt x="89265" y="30939"/>
                    <a:pt x="88993" y="33094"/>
                    <a:pt x="89097" y="35291"/>
                  </a:cubicBezTo>
                  <a:cubicBezTo>
                    <a:pt x="89118" y="35876"/>
                    <a:pt x="89181" y="36462"/>
                    <a:pt x="89244" y="37027"/>
                  </a:cubicBezTo>
                  <a:cubicBezTo>
                    <a:pt x="87947" y="36839"/>
                    <a:pt x="86712" y="36462"/>
                    <a:pt x="85520" y="35918"/>
                  </a:cubicBezTo>
                  <a:cubicBezTo>
                    <a:pt x="85415" y="34830"/>
                    <a:pt x="84976" y="33742"/>
                    <a:pt x="84683" y="32675"/>
                  </a:cubicBezTo>
                  <a:cubicBezTo>
                    <a:pt x="84327" y="31483"/>
                    <a:pt x="84013" y="30269"/>
                    <a:pt x="83720" y="29055"/>
                  </a:cubicBezTo>
                  <a:cubicBezTo>
                    <a:pt x="83695" y="28964"/>
                    <a:pt x="83630" y="28925"/>
                    <a:pt x="83564" y="28925"/>
                  </a:cubicBezTo>
                  <a:cubicBezTo>
                    <a:pt x="83464" y="28925"/>
                    <a:pt x="83360" y="29013"/>
                    <a:pt x="83385" y="29139"/>
                  </a:cubicBezTo>
                  <a:cubicBezTo>
                    <a:pt x="83657" y="30290"/>
                    <a:pt x="83888" y="31462"/>
                    <a:pt x="84097" y="32633"/>
                  </a:cubicBezTo>
                  <a:cubicBezTo>
                    <a:pt x="84264" y="33533"/>
                    <a:pt x="84348" y="34516"/>
                    <a:pt x="84578" y="35416"/>
                  </a:cubicBezTo>
                  <a:cubicBezTo>
                    <a:pt x="84452" y="35332"/>
                    <a:pt x="84348" y="35270"/>
                    <a:pt x="84222" y="35186"/>
                  </a:cubicBezTo>
                  <a:cubicBezTo>
                    <a:pt x="82590" y="34098"/>
                    <a:pt x="81544" y="32654"/>
                    <a:pt x="80268" y="31211"/>
                  </a:cubicBezTo>
                  <a:cubicBezTo>
                    <a:pt x="80238" y="31175"/>
                    <a:pt x="80197" y="31160"/>
                    <a:pt x="80154" y="31160"/>
                  </a:cubicBezTo>
                  <a:cubicBezTo>
                    <a:pt x="80046" y="31160"/>
                    <a:pt x="79930" y="31258"/>
                    <a:pt x="79975" y="31378"/>
                  </a:cubicBezTo>
                  <a:cubicBezTo>
                    <a:pt x="80644" y="33052"/>
                    <a:pt x="82193" y="34537"/>
                    <a:pt x="83595" y="35604"/>
                  </a:cubicBezTo>
                  <a:cubicBezTo>
                    <a:pt x="85227" y="36902"/>
                    <a:pt x="87110" y="37843"/>
                    <a:pt x="89118" y="38366"/>
                  </a:cubicBezTo>
                  <a:cubicBezTo>
                    <a:pt x="89171" y="38377"/>
                    <a:pt x="89223" y="38382"/>
                    <a:pt x="89273" y="38382"/>
                  </a:cubicBezTo>
                  <a:cubicBezTo>
                    <a:pt x="89322" y="38382"/>
                    <a:pt x="89369" y="38377"/>
                    <a:pt x="89411" y="38366"/>
                  </a:cubicBezTo>
                  <a:cubicBezTo>
                    <a:pt x="89997" y="42007"/>
                    <a:pt x="91357" y="45501"/>
                    <a:pt x="93408" y="48577"/>
                  </a:cubicBezTo>
                  <a:cubicBezTo>
                    <a:pt x="94015" y="49477"/>
                    <a:pt x="94705" y="50607"/>
                    <a:pt x="95563" y="51444"/>
                  </a:cubicBezTo>
                  <a:cubicBezTo>
                    <a:pt x="90960" y="57051"/>
                    <a:pt x="86838" y="62303"/>
                    <a:pt x="83260" y="67074"/>
                  </a:cubicBezTo>
                  <a:cubicBezTo>
                    <a:pt x="82779" y="65902"/>
                    <a:pt x="82381" y="64709"/>
                    <a:pt x="82067" y="63496"/>
                  </a:cubicBezTo>
                  <a:cubicBezTo>
                    <a:pt x="81314" y="60734"/>
                    <a:pt x="80958" y="57867"/>
                    <a:pt x="81000" y="54980"/>
                  </a:cubicBezTo>
                  <a:cubicBezTo>
                    <a:pt x="81042" y="52071"/>
                    <a:pt x="81565" y="49184"/>
                    <a:pt x="82025" y="46317"/>
                  </a:cubicBezTo>
                  <a:cubicBezTo>
                    <a:pt x="82444" y="43639"/>
                    <a:pt x="82674" y="40919"/>
                    <a:pt x="81481" y="38408"/>
                  </a:cubicBezTo>
                  <a:cubicBezTo>
                    <a:pt x="81403" y="38244"/>
                    <a:pt x="81256" y="38175"/>
                    <a:pt x="81105" y="38175"/>
                  </a:cubicBezTo>
                  <a:cubicBezTo>
                    <a:pt x="80814" y="38175"/>
                    <a:pt x="80506" y="38433"/>
                    <a:pt x="80644" y="38764"/>
                  </a:cubicBezTo>
                  <a:cubicBezTo>
                    <a:pt x="81858" y="41735"/>
                    <a:pt x="81126" y="44874"/>
                    <a:pt x="80163" y="47803"/>
                  </a:cubicBezTo>
                  <a:cubicBezTo>
                    <a:pt x="79222" y="50544"/>
                    <a:pt x="78719" y="53390"/>
                    <a:pt x="78636" y="56256"/>
                  </a:cubicBezTo>
                  <a:cubicBezTo>
                    <a:pt x="78552" y="59060"/>
                    <a:pt x="78908" y="61843"/>
                    <a:pt x="79661" y="64542"/>
                  </a:cubicBezTo>
                  <a:cubicBezTo>
                    <a:pt x="80058" y="65923"/>
                    <a:pt x="80540" y="67283"/>
                    <a:pt x="81126" y="68622"/>
                  </a:cubicBezTo>
                  <a:cubicBezTo>
                    <a:pt x="81251" y="68873"/>
                    <a:pt x="81356" y="69166"/>
                    <a:pt x="81481" y="69438"/>
                  </a:cubicBezTo>
                  <a:cubicBezTo>
                    <a:pt x="74807" y="78477"/>
                    <a:pt x="70141" y="85612"/>
                    <a:pt x="67672" y="89755"/>
                  </a:cubicBezTo>
                  <a:cubicBezTo>
                    <a:pt x="67337" y="89043"/>
                    <a:pt x="67023" y="88311"/>
                    <a:pt x="66667" y="87600"/>
                  </a:cubicBezTo>
                  <a:cubicBezTo>
                    <a:pt x="62148" y="78770"/>
                    <a:pt x="64784" y="75401"/>
                    <a:pt x="65307" y="74313"/>
                  </a:cubicBezTo>
                  <a:cubicBezTo>
                    <a:pt x="66354" y="72053"/>
                    <a:pt x="67651" y="69940"/>
                    <a:pt x="68948" y="67806"/>
                  </a:cubicBezTo>
                  <a:cubicBezTo>
                    <a:pt x="70224" y="65693"/>
                    <a:pt x="71354" y="63454"/>
                    <a:pt x="72442" y="61215"/>
                  </a:cubicBezTo>
                  <a:cubicBezTo>
                    <a:pt x="74597" y="56884"/>
                    <a:pt x="76188" y="52071"/>
                    <a:pt x="75665" y="47196"/>
                  </a:cubicBezTo>
                  <a:cubicBezTo>
                    <a:pt x="75162" y="42300"/>
                    <a:pt x="72254" y="38304"/>
                    <a:pt x="70036" y="34035"/>
                  </a:cubicBezTo>
                  <a:cubicBezTo>
                    <a:pt x="68864" y="31734"/>
                    <a:pt x="67902" y="29265"/>
                    <a:pt x="67965" y="26649"/>
                  </a:cubicBezTo>
                  <a:cubicBezTo>
                    <a:pt x="67986" y="25519"/>
                    <a:pt x="68237" y="24389"/>
                    <a:pt x="68655" y="23343"/>
                  </a:cubicBezTo>
                  <a:cubicBezTo>
                    <a:pt x="69074" y="22318"/>
                    <a:pt x="69722" y="19828"/>
                    <a:pt x="69722" y="19828"/>
                  </a:cubicBezTo>
                  <a:lnTo>
                    <a:pt x="69722" y="19828"/>
                  </a:lnTo>
                  <a:cubicBezTo>
                    <a:pt x="69722" y="19828"/>
                    <a:pt x="69618" y="19912"/>
                    <a:pt x="69429" y="20100"/>
                  </a:cubicBezTo>
                  <a:cubicBezTo>
                    <a:pt x="68613" y="20853"/>
                    <a:pt x="67902" y="21732"/>
                    <a:pt x="67358" y="22674"/>
                  </a:cubicBezTo>
                  <a:cubicBezTo>
                    <a:pt x="65663" y="25373"/>
                    <a:pt x="64198" y="29788"/>
                    <a:pt x="67232" y="35165"/>
                  </a:cubicBezTo>
                  <a:cubicBezTo>
                    <a:pt x="68718" y="37739"/>
                    <a:pt x="69848" y="40480"/>
                    <a:pt x="70622" y="43325"/>
                  </a:cubicBezTo>
                  <a:cubicBezTo>
                    <a:pt x="69178" y="42258"/>
                    <a:pt x="67818" y="41045"/>
                    <a:pt x="66605" y="39706"/>
                  </a:cubicBezTo>
                  <a:cubicBezTo>
                    <a:pt x="63341" y="36107"/>
                    <a:pt x="61039" y="31775"/>
                    <a:pt x="59867" y="27089"/>
                  </a:cubicBezTo>
                  <a:cubicBezTo>
                    <a:pt x="58654" y="22297"/>
                    <a:pt x="58549" y="17464"/>
                    <a:pt x="59093" y="12526"/>
                  </a:cubicBezTo>
                  <a:cubicBezTo>
                    <a:pt x="59553" y="8446"/>
                    <a:pt x="60160" y="3633"/>
                    <a:pt x="57796" y="160"/>
                  </a:cubicBezTo>
                  <a:cubicBezTo>
                    <a:pt x="57719" y="48"/>
                    <a:pt x="57614" y="0"/>
                    <a:pt x="57507" y="0"/>
                  </a:cubicBezTo>
                  <a:close/>
                </a:path>
              </a:pathLst>
            </a:custGeom>
            <a:solidFill>
              <a:srgbClr val="825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1"/>
            <p:cNvSpPr/>
            <p:nvPr/>
          </p:nvSpPr>
          <p:spPr>
            <a:xfrm>
              <a:off x="5607600" y="2261425"/>
              <a:ext cx="263650" cy="240100"/>
            </a:xfrm>
            <a:custGeom>
              <a:rect b="b" l="l" r="r" t="t"/>
              <a:pathLst>
                <a:path extrusionOk="0" h="9604" w="10546">
                  <a:moveTo>
                    <a:pt x="10546" y="1"/>
                  </a:moveTo>
                  <a:lnTo>
                    <a:pt x="10546" y="1"/>
                  </a:lnTo>
                  <a:cubicBezTo>
                    <a:pt x="10545" y="1"/>
                    <a:pt x="5315" y="545"/>
                    <a:pt x="3076" y="2721"/>
                  </a:cubicBezTo>
                  <a:cubicBezTo>
                    <a:pt x="816" y="4876"/>
                    <a:pt x="0" y="7680"/>
                    <a:pt x="1235" y="8956"/>
                  </a:cubicBezTo>
                  <a:cubicBezTo>
                    <a:pt x="1652" y="9395"/>
                    <a:pt x="2252" y="9604"/>
                    <a:pt x="2951" y="9604"/>
                  </a:cubicBezTo>
                  <a:cubicBezTo>
                    <a:pt x="4316" y="9604"/>
                    <a:pt x="6058" y="8805"/>
                    <a:pt x="7553" y="7366"/>
                  </a:cubicBezTo>
                  <a:cubicBezTo>
                    <a:pt x="9813" y="5211"/>
                    <a:pt x="10545" y="1"/>
                    <a:pt x="10546"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1"/>
            <p:cNvSpPr/>
            <p:nvPr/>
          </p:nvSpPr>
          <p:spPr>
            <a:xfrm>
              <a:off x="4949550" y="2844850"/>
              <a:ext cx="281425" cy="201700"/>
            </a:xfrm>
            <a:custGeom>
              <a:rect b="b" l="l" r="r" t="t"/>
              <a:pathLst>
                <a:path extrusionOk="0" h="8068" w="11257">
                  <a:moveTo>
                    <a:pt x="3136" y="1"/>
                  </a:moveTo>
                  <a:cubicBezTo>
                    <a:pt x="2190" y="1"/>
                    <a:pt x="1413" y="302"/>
                    <a:pt x="984" y="914"/>
                  </a:cubicBezTo>
                  <a:cubicBezTo>
                    <a:pt x="0" y="2337"/>
                    <a:pt x="1214" y="4890"/>
                    <a:pt x="3704" y="6605"/>
                  </a:cubicBezTo>
                  <a:cubicBezTo>
                    <a:pt x="5550" y="7904"/>
                    <a:pt x="8858" y="8068"/>
                    <a:pt x="10410" y="8068"/>
                  </a:cubicBezTo>
                  <a:cubicBezTo>
                    <a:pt x="10933" y="8068"/>
                    <a:pt x="11257" y="8049"/>
                    <a:pt x="11257" y="8049"/>
                  </a:cubicBezTo>
                  <a:cubicBezTo>
                    <a:pt x="11257" y="8049"/>
                    <a:pt x="9751" y="3195"/>
                    <a:pt x="7261" y="1479"/>
                  </a:cubicBezTo>
                  <a:cubicBezTo>
                    <a:pt x="5858" y="501"/>
                    <a:pt x="4357" y="1"/>
                    <a:pt x="3136"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1"/>
            <p:cNvSpPr/>
            <p:nvPr/>
          </p:nvSpPr>
          <p:spPr>
            <a:xfrm>
              <a:off x="5276475" y="2479275"/>
              <a:ext cx="203500" cy="105000"/>
            </a:xfrm>
            <a:custGeom>
              <a:rect b="b" l="l" r="r" t="t"/>
              <a:pathLst>
                <a:path extrusionOk="0" h="4200" w="8140">
                  <a:moveTo>
                    <a:pt x="4107" y="0"/>
                  </a:moveTo>
                  <a:cubicBezTo>
                    <a:pt x="3797" y="0"/>
                    <a:pt x="3498" y="29"/>
                    <a:pt x="3223" y="95"/>
                  </a:cubicBezTo>
                  <a:cubicBezTo>
                    <a:pt x="1319" y="556"/>
                    <a:pt x="0" y="1832"/>
                    <a:pt x="251" y="2899"/>
                  </a:cubicBezTo>
                  <a:cubicBezTo>
                    <a:pt x="455" y="3714"/>
                    <a:pt x="1491" y="4200"/>
                    <a:pt x="2798" y="4200"/>
                  </a:cubicBezTo>
                  <a:cubicBezTo>
                    <a:pt x="3237" y="4200"/>
                    <a:pt x="3706" y="4145"/>
                    <a:pt x="4185" y="4029"/>
                  </a:cubicBezTo>
                  <a:cubicBezTo>
                    <a:pt x="6089" y="3569"/>
                    <a:pt x="8140" y="995"/>
                    <a:pt x="8140" y="995"/>
                  </a:cubicBezTo>
                  <a:cubicBezTo>
                    <a:pt x="8140" y="995"/>
                    <a:pt x="5936" y="0"/>
                    <a:pt x="410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1"/>
            <p:cNvSpPr/>
            <p:nvPr/>
          </p:nvSpPr>
          <p:spPr>
            <a:xfrm>
              <a:off x="4803075" y="2131175"/>
              <a:ext cx="99400" cy="172500"/>
            </a:xfrm>
            <a:custGeom>
              <a:rect b="b" l="l" r="r" t="t"/>
              <a:pathLst>
                <a:path extrusionOk="0" h="6900" w="3976">
                  <a:moveTo>
                    <a:pt x="2595" y="1"/>
                  </a:moveTo>
                  <a:cubicBezTo>
                    <a:pt x="2595" y="1"/>
                    <a:pt x="524" y="1946"/>
                    <a:pt x="272" y="3599"/>
                  </a:cubicBezTo>
                  <a:cubicBezTo>
                    <a:pt x="0" y="5273"/>
                    <a:pt x="565" y="6738"/>
                    <a:pt x="1528" y="6884"/>
                  </a:cubicBezTo>
                  <a:cubicBezTo>
                    <a:pt x="1585" y="6895"/>
                    <a:pt x="1643" y="6900"/>
                    <a:pt x="1700" y="6900"/>
                  </a:cubicBezTo>
                  <a:cubicBezTo>
                    <a:pt x="2587" y="6900"/>
                    <a:pt x="3469" y="5715"/>
                    <a:pt x="3725" y="4143"/>
                  </a:cubicBezTo>
                  <a:cubicBezTo>
                    <a:pt x="3976" y="2490"/>
                    <a:pt x="2595" y="1"/>
                    <a:pt x="2595"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1"/>
            <p:cNvSpPr/>
            <p:nvPr/>
          </p:nvSpPr>
          <p:spPr>
            <a:xfrm>
              <a:off x="4753375" y="2417825"/>
              <a:ext cx="113025" cy="150575"/>
            </a:xfrm>
            <a:custGeom>
              <a:rect b="b" l="l" r="r" t="t"/>
              <a:pathLst>
                <a:path extrusionOk="0" h="6023" w="4521">
                  <a:moveTo>
                    <a:pt x="482" y="1"/>
                  </a:moveTo>
                  <a:cubicBezTo>
                    <a:pt x="482" y="1"/>
                    <a:pt x="1" y="2700"/>
                    <a:pt x="796" y="4123"/>
                  </a:cubicBezTo>
                  <a:cubicBezTo>
                    <a:pt x="1426" y="5280"/>
                    <a:pt x="2388" y="6022"/>
                    <a:pt x="3164" y="6022"/>
                  </a:cubicBezTo>
                  <a:cubicBezTo>
                    <a:pt x="3342" y="6022"/>
                    <a:pt x="3510" y="5983"/>
                    <a:pt x="3662" y="5901"/>
                  </a:cubicBezTo>
                  <a:cubicBezTo>
                    <a:pt x="4478" y="5462"/>
                    <a:pt x="4520" y="3955"/>
                    <a:pt x="3746" y="2532"/>
                  </a:cubicBezTo>
                  <a:cubicBezTo>
                    <a:pt x="2993" y="1089"/>
                    <a:pt x="482" y="1"/>
                    <a:pt x="482"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1"/>
            <p:cNvSpPr/>
            <p:nvPr/>
          </p:nvSpPr>
          <p:spPr>
            <a:xfrm>
              <a:off x="4545725" y="2313200"/>
              <a:ext cx="150675" cy="237800"/>
            </a:xfrm>
            <a:custGeom>
              <a:rect b="b" l="l" r="r" t="t"/>
              <a:pathLst>
                <a:path extrusionOk="0" h="9512" w="6027">
                  <a:moveTo>
                    <a:pt x="2364" y="1"/>
                  </a:moveTo>
                  <a:cubicBezTo>
                    <a:pt x="2364" y="1"/>
                    <a:pt x="0" y="3370"/>
                    <a:pt x="272" y="5671"/>
                  </a:cubicBezTo>
                  <a:cubicBezTo>
                    <a:pt x="532" y="7868"/>
                    <a:pt x="1858" y="9512"/>
                    <a:pt x="3307" y="9512"/>
                  </a:cubicBezTo>
                  <a:cubicBezTo>
                    <a:pt x="3376" y="9512"/>
                    <a:pt x="3446" y="9508"/>
                    <a:pt x="3515" y="9500"/>
                  </a:cubicBezTo>
                  <a:cubicBezTo>
                    <a:pt x="5022" y="9312"/>
                    <a:pt x="6026" y="7303"/>
                    <a:pt x="5754" y="5023"/>
                  </a:cubicBezTo>
                  <a:cubicBezTo>
                    <a:pt x="5482" y="2721"/>
                    <a:pt x="2364" y="1"/>
                    <a:pt x="2364"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1"/>
            <p:cNvSpPr/>
            <p:nvPr/>
          </p:nvSpPr>
          <p:spPr>
            <a:xfrm>
              <a:off x="4133000" y="3437650"/>
              <a:ext cx="322775" cy="169850"/>
            </a:xfrm>
            <a:custGeom>
              <a:rect b="b" l="l" r="r" t="t"/>
              <a:pathLst>
                <a:path extrusionOk="0" h="6794" w="12911">
                  <a:moveTo>
                    <a:pt x="4293" y="0"/>
                  </a:moveTo>
                  <a:cubicBezTo>
                    <a:pt x="2354" y="0"/>
                    <a:pt x="824" y="713"/>
                    <a:pt x="482" y="1934"/>
                  </a:cubicBezTo>
                  <a:cubicBezTo>
                    <a:pt x="0" y="3649"/>
                    <a:pt x="2030" y="5721"/>
                    <a:pt x="5043" y="6579"/>
                  </a:cubicBezTo>
                  <a:cubicBezTo>
                    <a:pt x="5574" y="6731"/>
                    <a:pt x="6164" y="6794"/>
                    <a:pt x="6776" y="6794"/>
                  </a:cubicBezTo>
                  <a:cubicBezTo>
                    <a:pt x="9612" y="6794"/>
                    <a:pt x="12910" y="5449"/>
                    <a:pt x="12910" y="5449"/>
                  </a:cubicBezTo>
                  <a:cubicBezTo>
                    <a:pt x="12910" y="5449"/>
                    <a:pt x="9793" y="1201"/>
                    <a:pt x="6801" y="364"/>
                  </a:cubicBezTo>
                  <a:cubicBezTo>
                    <a:pt x="5932" y="117"/>
                    <a:pt x="5079" y="0"/>
                    <a:pt x="429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1"/>
            <p:cNvSpPr/>
            <p:nvPr/>
          </p:nvSpPr>
          <p:spPr>
            <a:xfrm>
              <a:off x="3721850" y="2768825"/>
              <a:ext cx="212925" cy="190650"/>
            </a:xfrm>
            <a:custGeom>
              <a:rect b="b" l="l" r="r" t="t"/>
              <a:pathLst>
                <a:path extrusionOk="0" h="7626" w="8517">
                  <a:moveTo>
                    <a:pt x="0" y="0"/>
                  </a:moveTo>
                  <a:cubicBezTo>
                    <a:pt x="0" y="1"/>
                    <a:pt x="649" y="4164"/>
                    <a:pt x="2469" y="5880"/>
                  </a:cubicBezTo>
                  <a:cubicBezTo>
                    <a:pt x="3662" y="7005"/>
                    <a:pt x="5044" y="7626"/>
                    <a:pt x="6132" y="7626"/>
                  </a:cubicBezTo>
                  <a:cubicBezTo>
                    <a:pt x="6704" y="7626"/>
                    <a:pt x="7194" y="7454"/>
                    <a:pt x="7533" y="7094"/>
                  </a:cubicBezTo>
                  <a:cubicBezTo>
                    <a:pt x="8516" y="6068"/>
                    <a:pt x="7847" y="3829"/>
                    <a:pt x="6026" y="2114"/>
                  </a:cubicBezTo>
                  <a:cubicBezTo>
                    <a:pt x="4206" y="398"/>
                    <a:pt x="1" y="0"/>
                    <a:pt x="0"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1"/>
            <p:cNvSpPr/>
            <p:nvPr/>
          </p:nvSpPr>
          <p:spPr>
            <a:xfrm>
              <a:off x="4280500" y="1993600"/>
              <a:ext cx="155925" cy="152500"/>
            </a:xfrm>
            <a:custGeom>
              <a:rect b="b" l="l" r="r" t="t"/>
              <a:pathLst>
                <a:path extrusionOk="0" h="6100" w="6237">
                  <a:moveTo>
                    <a:pt x="6236" y="1"/>
                  </a:moveTo>
                  <a:cubicBezTo>
                    <a:pt x="6236" y="1"/>
                    <a:pt x="3056" y="482"/>
                    <a:pt x="1737" y="1884"/>
                  </a:cubicBezTo>
                  <a:cubicBezTo>
                    <a:pt x="419" y="3286"/>
                    <a:pt x="1" y="5022"/>
                    <a:pt x="796" y="5755"/>
                  </a:cubicBezTo>
                  <a:cubicBezTo>
                    <a:pt x="1043" y="5989"/>
                    <a:pt x="1379" y="6100"/>
                    <a:pt x="1765" y="6100"/>
                  </a:cubicBezTo>
                  <a:cubicBezTo>
                    <a:pt x="2620" y="6100"/>
                    <a:pt x="3717" y="5555"/>
                    <a:pt x="4625" y="4604"/>
                  </a:cubicBezTo>
                  <a:cubicBezTo>
                    <a:pt x="5943" y="3202"/>
                    <a:pt x="6236" y="1"/>
                    <a:pt x="6236"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1"/>
            <p:cNvSpPr/>
            <p:nvPr/>
          </p:nvSpPr>
          <p:spPr>
            <a:xfrm>
              <a:off x="4809350" y="1693350"/>
              <a:ext cx="125050" cy="122575"/>
            </a:xfrm>
            <a:custGeom>
              <a:rect b="b" l="l" r="r" t="t"/>
              <a:pathLst>
                <a:path extrusionOk="0" h="4903" w="5002">
                  <a:moveTo>
                    <a:pt x="5001" y="0"/>
                  </a:moveTo>
                  <a:cubicBezTo>
                    <a:pt x="5001" y="1"/>
                    <a:pt x="2449" y="398"/>
                    <a:pt x="1382" y="1507"/>
                  </a:cubicBezTo>
                  <a:cubicBezTo>
                    <a:pt x="335" y="2637"/>
                    <a:pt x="1" y="4018"/>
                    <a:pt x="628" y="4625"/>
                  </a:cubicBezTo>
                  <a:cubicBezTo>
                    <a:pt x="830" y="4813"/>
                    <a:pt x="1102" y="4903"/>
                    <a:pt x="1413" y="4903"/>
                  </a:cubicBezTo>
                  <a:cubicBezTo>
                    <a:pt x="2103" y="4903"/>
                    <a:pt x="2983" y="4462"/>
                    <a:pt x="3704" y="3683"/>
                  </a:cubicBezTo>
                  <a:cubicBezTo>
                    <a:pt x="4750" y="2574"/>
                    <a:pt x="5001" y="1"/>
                    <a:pt x="5001"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1"/>
            <p:cNvSpPr/>
            <p:nvPr/>
          </p:nvSpPr>
          <p:spPr>
            <a:xfrm>
              <a:off x="4091675" y="2948775"/>
              <a:ext cx="193050" cy="315200"/>
            </a:xfrm>
            <a:custGeom>
              <a:rect b="b" l="l" r="r" t="t"/>
              <a:pathLst>
                <a:path extrusionOk="0" h="12608" w="7722">
                  <a:moveTo>
                    <a:pt x="2156" y="0"/>
                  </a:moveTo>
                  <a:cubicBezTo>
                    <a:pt x="2156" y="0"/>
                    <a:pt x="0" y="4792"/>
                    <a:pt x="712" y="7826"/>
                  </a:cubicBezTo>
                  <a:cubicBezTo>
                    <a:pt x="1363" y="10602"/>
                    <a:pt x="3082" y="12607"/>
                    <a:pt x="4717" y="12607"/>
                  </a:cubicBezTo>
                  <a:cubicBezTo>
                    <a:pt x="4868" y="12607"/>
                    <a:pt x="5019" y="12590"/>
                    <a:pt x="5169" y="12554"/>
                  </a:cubicBezTo>
                  <a:cubicBezTo>
                    <a:pt x="6905" y="12157"/>
                    <a:pt x="7721" y="9353"/>
                    <a:pt x="6989" y="6319"/>
                  </a:cubicBezTo>
                  <a:cubicBezTo>
                    <a:pt x="6257" y="3285"/>
                    <a:pt x="2156" y="0"/>
                    <a:pt x="215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1"/>
            <p:cNvSpPr/>
            <p:nvPr/>
          </p:nvSpPr>
          <p:spPr>
            <a:xfrm>
              <a:off x="5355450" y="1477825"/>
              <a:ext cx="189400" cy="177950"/>
            </a:xfrm>
            <a:custGeom>
              <a:rect b="b" l="l" r="r" t="t"/>
              <a:pathLst>
                <a:path extrusionOk="0" h="7118" w="7576">
                  <a:moveTo>
                    <a:pt x="7575" y="1"/>
                  </a:moveTo>
                  <a:cubicBezTo>
                    <a:pt x="7575" y="1"/>
                    <a:pt x="3767" y="482"/>
                    <a:pt x="2156" y="2093"/>
                  </a:cubicBezTo>
                  <a:cubicBezTo>
                    <a:pt x="545" y="3704"/>
                    <a:pt x="1" y="5755"/>
                    <a:pt x="921" y="6676"/>
                  </a:cubicBezTo>
                  <a:cubicBezTo>
                    <a:pt x="1214" y="6975"/>
                    <a:pt x="1629" y="7118"/>
                    <a:pt x="2111" y="7118"/>
                  </a:cubicBezTo>
                  <a:cubicBezTo>
                    <a:pt x="3110" y="7118"/>
                    <a:pt x="4396" y="6507"/>
                    <a:pt x="5483" y="5420"/>
                  </a:cubicBezTo>
                  <a:cubicBezTo>
                    <a:pt x="7094" y="3809"/>
                    <a:pt x="7575" y="1"/>
                    <a:pt x="7575"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1"/>
            <p:cNvSpPr/>
            <p:nvPr/>
          </p:nvSpPr>
          <p:spPr>
            <a:xfrm>
              <a:off x="5208475" y="1176525"/>
              <a:ext cx="128175" cy="234550"/>
            </a:xfrm>
            <a:custGeom>
              <a:rect b="b" l="l" r="r" t="t"/>
              <a:pathLst>
                <a:path extrusionOk="0" h="9382" w="5127">
                  <a:moveTo>
                    <a:pt x="3097" y="1"/>
                  </a:moveTo>
                  <a:cubicBezTo>
                    <a:pt x="3097" y="1"/>
                    <a:pt x="440" y="2784"/>
                    <a:pt x="210" y="5044"/>
                  </a:cubicBezTo>
                  <a:cubicBezTo>
                    <a:pt x="0" y="7303"/>
                    <a:pt x="858" y="9249"/>
                    <a:pt x="2155" y="9375"/>
                  </a:cubicBezTo>
                  <a:cubicBezTo>
                    <a:pt x="2200" y="9379"/>
                    <a:pt x="2244" y="9381"/>
                    <a:pt x="2288" y="9381"/>
                  </a:cubicBezTo>
                  <a:cubicBezTo>
                    <a:pt x="3534" y="9381"/>
                    <a:pt x="4674" y="7687"/>
                    <a:pt x="4896" y="5504"/>
                  </a:cubicBezTo>
                  <a:cubicBezTo>
                    <a:pt x="5127" y="3244"/>
                    <a:pt x="3097" y="1"/>
                    <a:pt x="3097"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1"/>
            <p:cNvSpPr/>
            <p:nvPr/>
          </p:nvSpPr>
          <p:spPr>
            <a:xfrm>
              <a:off x="5361200" y="2648550"/>
              <a:ext cx="129775" cy="134425"/>
            </a:xfrm>
            <a:custGeom>
              <a:rect b="b" l="l" r="r" t="t"/>
              <a:pathLst>
                <a:path extrusionOk="0" h="5377" w="5191">
                  <a:moveTo>
                    <a:pt x="1478" y="0"/>
                  </a:moveTo>
                  <a:cubicBezTo>
                    <a:pt x="1171" y="0"/>
                    <a:pt x="900" y="87"/>
                    <a:pt x="691" y="271"/>
                  </a:cubicBezTo>
                  <a:cubicBezTo>
                    <a:pt x="1" y="899"/>
                    <a:pt x="294" y="2384"/>
                    <a:pt x="1382" y="3619"/>
                  </a:cubicBezTo>
                  <a:cubicBezTo>
                    <a:pt x="2470" y="4853"/>
                    <a:pt x="5190" y="5376"/>
                    <a:pt x="5190" y="5376"/>
                  </a:cubicBezTo>
                  <a:cubicBezTo>
                    <a:pt x="5190" y="5376"/>
                    <a:pt x="5023" y="2614"/>
                    <a:pt x="3935" y="1380"/>
                  </a:cubicBezTo>
                  <a:cubicBezTo>
                    <a:pt x="3165" y="507"/>
                    <a:pt x="2218" y="0"/>
                    <a:pt x="1478"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1"/>
            <p:cNvSpPr/>
            <p:nvPr/>
          </p:nvSpPr>
          <p:spPr>
            <a:xfrm>
              <a:off x="5076650" y="2522975"/>
              <a:ext cx="124000" cy="139100"/>
            </a:xfrm>
            <a:custGeom>
              <a:rect b="b" l="l" r="r" t="t"/>
              <a:pathLst>
                <a:path extrusionOk="0" h="5564" w="4960">
                  <a:moveTo>
                    <a:pt x="1" y="0"/>
                  </a:moveTo>
                  <a:cubicBezTo>
                    <a:pt x="1" y="0"/>
                    <a:pt x="42" y="2783"/>
                    <a:pt x="1047" y="4060"/>
                  </a:cubicBezTo>
                  <a:cubicBezTo>
                    <a:pt x="1801" y="4998"/>
                    <a:pt x="2770" y="5564"/>
                    <a:pt x="3522" y="5564"/>
                  </a:cubicBezTo>
                  <a:cubicBezTo>
                    <a:pt x="3792" y="5564"/>
                    <a:pt x="4034" y="5491"/>
                    <a:pt x="4227" y="5336"/>
                  </a:cubicBezTo>
                  <a:cubicBezTo>
                    <a:pt x="4959" y="4771"/>
                    <a:pt x="4729" y="3244"/>
                    <a:pt x="3725" y="1946"/>
                  </a:cubicBezTo>
                  <a:cubicBezTo>
                    <a:pt x="2700" y="670"/>
                    <a:pt x="1" y="0"/>
                    <a:pt x="1"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1"/>
            <p:cNvSpPr/>
            <p:nvPr/>
          </p:nvSpPr>
          <p:spPr>
            <a:xfrm>
              <a:off x="4957900" y="2303275"/>
              <a:ext cx="124000" cy="139100"/>
            </a:xfrm>
            <a:custGeom>
              <a:rect b="b" l="l" r="r" t="t"/>
              <a:pathLst>
                <a:path extrusionOk="0" h="5564" w="4960">
                  <a:moveTo>
                    <a:pt x="1" y="0"/>
                  </a:moveTo>
                  <a:cubicBezTo>
                    <a:pt x="1" y="1"/>
                    <a:pt x="43" y="2762"/>
                    <a:pt x="1047" y="4039"/>
                  </a:cubicBezTo>
                  <a:cubicBezTo>
                    <a:pt x="1802" y="4994"/>
                    <a:pt x="2773" y="5563"/>
                    <a:pt x="3524" y="5563"/>
                  </a:cubicBezTo>
                  <a:cubicBezTo>
                    <a:pt x="3793" y="5563"/>
                    <a:pt x="4034" y="5490"/>
                    <a:pt x="4227" y="5336"/>
                  </a:cubicBezTo>
                  <a:cubicBezTo>
                    <a:pt x="4960" y="4729"/>
                    <a:pt x="4751" y="3223"/>
                    <a:pt x="3725" y="1925"/>
                  </a:cubicBezTo>
                  <a:cubicBezTo>
                    <a:pt x="2700" y="628"/>
                    <a:pt x="1" y="0"/>
                    <a:pt x="1"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1"/>
            <p:cNvSpPr/>
            <p:nvPr/>
          </p:nvSpPr>
          <p:spPr>
            <a:xfrm>
              <a:off x="4645625" y="2065425"/>
              <a:ext cx="154325" cy="108550"/>
            </a:xfrm>
            <a:custGeom>
              <a:rect b="b" l="l" r="r" t="t"/>
              <a:pathLst>
                <a:path extrusionOk="0" h="4342" w="6173">
                  <a:moveTo>
                    <a:pt x="1733" y="0"/>
                  </a:moveTo>
                  <a:cubicBezTo>
                    <a:pt x="1197" y="0"/>
                    <a:pt x="758" y="171"/>
                    <a:pt x="524" y="517"/>
                  </a:cubicBezTo>
                  <a:cubicBezTo>
                    <a:pt x="0" y="1291"/>
                    <a:pt x="691" y="2672"/>
                    <a:pt x="2051" y="3593"/>
                  </a:cubicBezTo>
                  <a:cubicBezTo>
                    <a:pt x="3016" y="4246"/>
                    <a:pt x="4687" y="4341"/>
                    <a:pt x="5576" y="4341"/>
                  </a:cubicBezTo>
                  <a:cubicBezTo>
                    <a:pt x="5940" y="4341"/>
                    <a:pt x="6173" y="4325"/>
                    <a:pt x="6173" y="4325"/>
                  </a:cubicBezTo>
                  <a:cubicBezTo>
                    <a:pt x="6173" y="4325"/>
                    <a:pt x="5294" y="1710"/>
                    <a:pt x="3955" y="768"/>
                  </a:cubicBezTo>
                  <a:cubicBezTo>
                    <a:pt x="3204" y="260"/>
                    <a:pt x="2395" y="0"/>
                    <a:pt x="173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1"/>
            <p:cNvSpPr/>
            <p:nvPr/>
          </p:nvSpPr>
          <p:spPr>
            <a:xfrm>
              <a:off x="4699500" y="1869100"/>
              <a:ext cx="88425" cy="151125"/>
            </a:xfrm>
            <a:custGeom>
              <a:rect b="b" l="l" r="r" t="t"/>
              <a:pathLst>
                <a:path extrusionOk="0" h="6045" w="3537">
                  <a:moveTo>
                    <a:pt x="2386" y="1"/>
                  </a:moveTo>
                  <a:cubicBezTo>
                    <a:pt x="2386" y="1"/>
                    <a:pt x="524" y="1675"/>
                    <a:pt x="273" y="3118"/>
                  </a:cubicBezTo>
                  <a:cubicBezTo>
                    <a:pt x="1" y="4583"/>
                    <a:pt x="461" y="5880"/>
                    <a:pt x="1298" y="6027"/>
                  </a:cubicBezTo>
                  <a:cubicBezTo>
                    <a:pt x="1356" y="6038"/>
                    <a:pt x="1414" y="6044"/>
                    <a:pt x="1473" y="6044"/>
                  </a:cubicBezTo>
                  <a:cubicBezTo>
                    <a:pt x="2254" y="6044"/>
                    <a:pt x="3033" y="5025"/>
                    <a:pt x="3286" y="3662"/>
                  </a:cubicBezTo>
                  <a:cubicBezTo>
                    <a:pt x="3537" y="2219"/>
                    <a:pt x="2386" y="1"/>
                    <a:pt x="2386"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1"/>
            <p:cNvSpPr/>
            <p:nvPr/>
          </p:nvSpPr>
          <p:spPr>
            <a:xfrm>
              <a:off x="5044750" y="1254475"/>
              <a:ext cx="88950" cy="151100"/>
            </a:xfrm>
            <a:custGeom>
              <a:rect b="b" l="l" r="r" t="t"/>
              <a:pathLst>
                <a:path extrusionOk="0" h="6044" w="3558">
                  <a:moveTo>
                    <a:pt x="2385" y="1"/>
                  </a:moveTo>
                  <a:cubicBezTo>
                    <a:pt x="2385" y="1"/>
                    <a:pt x="544" y="1654"/>
                    <a:pt x="272" y="3118"/>
                  </a:cubicBezTo>
                  <a:cubicBezTo>
                    <a:pt x="0" y="4583"/>
                    <a:pt x="461" y="5859"/>
                    <a:pt x="1297" y="6027"/>
                  </a:cubicBezTo>
                  <a:cubicBezTo>
                    <a:pt x="1356" y="6038"/>
                    <a:pt x="1414" y="6044"/>
                    <a:pt x="1473" y="6044"/>
                  </a:cubicBezTo>
                  <a:cubicBezTo>
                    <a:pt x="2256" y="6044"/>
                    <a:pt x="3052" y="5027"/>
                    <a:pt x="3285" y="3683"/>
                  </a:cubicBezTo>
                  <a:cubicBezTo>
                    <a:pt x="3557" y="2218"/>
                    <a:pt x="2385" y="1"/>
                    <a:pt x="2385"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1"/>
            <p:cNvSpPr/>
            <p:nvPr/>
          </p:nvSpPr>
          <p:spPr>
            <a:xfrm>
              <a:off x="3218625" y="1949400"/>
              <a:ext cx="145450" cy="89100"/>
            </a:xfrm>
            <a:custGeom>
              <a:rect b="b" l="l" r="r" t="t"/>
              <a:pathLst>
                <a:path extrusionOk="0" h="3564" w="5818">
                  <a:moveTo>
                    <a:pt x="1684" y="1"/>
                  </a:moveTo>
                  <a:cubicBezTo>
                    <a:pt x="1070" y="1"/>
                    <a:pt x="578" y="206"/>
                    <a:pt x="377" y="618"/>
                  </a:cubicBezTo>
                  <a:cubicBezTo>
                    <a:pt x="1" y="1371"/>
                    <a:pt x="754" y="2522"/>
                    <a:pt x="2072" y="3191"/>
                  </a:cubicBezTo>
                  <a:cubicBezTo>
                    <a:pt x="2623" y="3480"/>
                    <a:pt x="3367" y="3564"/>
                    <a:pt x="4047" y="3564"/>
                  </a:cubicBezTo>
                  <a:cubicBezTo>
                    <a:pt x="4995" y="3564"/>
                    <a:pt x="5818" y="3401"/>
                    <a:pt x="5818" y="3401"/>
                  </a:cubicBezTo>
                  <a:cubicBezTo>
                    <a:pt x="5818" y="3401"/>
                    <a:pt x="4792" y="1141"/>
                    <a:pt x="3474" y="471"/>
                  </a:cubicBezTo>
                  <a:cubicBezTo>
                    <a:pt x="2858" y="158"/>
                    <a:pt x="2224" y="1"/>
                    <a:pt x="168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1"/>
            <p:cNvSpPr/>
            <p:nvPr/>
          </p:nvSpPr>
          <p:spPr>
            <a:xfrm>
              <a:off x="2778725" y="2277650"/>
              <a:ext cx="116675" cy="164975"/>
            </a:xfrm>
            <a:custGeom>
              <a:rect b="b" l="l" r="r" t="t"/>
              <a:pathLst>
                <a:path extrusionOk="0" h="6599" w="4667">
                  <a:moveTo>
                    <a:pt x="3955" y="0"/>
                  </a:moveTo>
                  <a:cubicBezTo>
                    <a:pt x="3955" y="0"/>
                    <a:pt x="1402" y="1360"/>
                    <a:pt x="712" y="2950"/>
                  </a:cubicBezTo>
                  <a:cubicBezTo>
                    <a:pt x="0" y="4520"/>
                    <a:pt x="167" y="6110"/>
                    <a:pt x="1067" y="6507"/>
                  </a:cubicBezTo>
                  <a:cubicBezTo>
                    <a:pt x="1206" y="6569"/>
                    <a:pt x="1355" y="6598"/>
                    <a:pt x="1510" y="6598"/>
                  </a:cubicBezTo>
                  <a:cubicBezTo>
                    <a:pt x="2354" y="6598"/>
                    <a:pt x="3371" y="5720"/>
                    <a:pt x="3955" y="4394"/>
                  </a:cubicBezTo>
                  <a:cubicBezTo>
                    <a:pt x="4666" y="2825"/>
                    <a:pt x="3955" y="0"/>
                    <a:pt x="3955"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1"/>
            <p:cNvSpPr/>
            <p:nvPr/>
          </p:nvSpPr>
          <p:spPr>
            <a:xfrm>
              <a:off x="3774675" y="2539725"/>
              <a:ext cx="212925" cy="118850"/>
            </a:xfrm>
            <a:custGeom>
              <a:rect b="b" l="l" r="r" t="t"/>
              <a:pathLst>
                <a:path extrusionOk="0" h="4754" w="8517">
                  <a:moveTo>
                    <a:pt x="5873" y="0"/>
                  </a:moveTo>
                  <a:cubicBezTo>
                    <a:pt x="5225" y="0"/>
                    <a:pt x="4498" y="136"/>
                    <a:pt x="3767" y="418"/>
                  </a:cubicBezTo>
                  <a:cubicBezTo>
                    <a:pt x="1821" y="1193"/>
                    <a:pt x="1" y="4206"/>
                    <a:pt x="1" y="4206"/>
                  </a:cubicBezTo>
                  <a:cubicBezTo>
                    <a:pt x="1" y="4206"/>
                    <a:pt x="1802" y="4754"/>
                    <a:pt x="3540" y="4754"/>
                  </a:cubicBezTo>
                  <a:cubicBezTo>
                    <a:pt x="4178" y="4754"/>
                    <a:pt x="4808" y="4680"/>
                    <a:pt x="5336" y="4478"/>
                  </a:cubicBezTo>
                  <a:cubicBezTo>
                    <a:pt x="7303" y="3703"/>
                    <a:pt x="8517" y="2197"/>
                    <a:pt x="8077" y="1067"/>
                  </a:cubicBezTo>
                  <a:cubicBezTo>
                    <a:pt x="7803" y="374"/>
                    <a:pt x="6949" y="0"/>
                    <a:pt x="587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1"/>
            <p:cNvSpPr/>
            <p:nvPr/>
          </p:nvSpPr>
          <p:spPr>
            <a:xfrm>
              <a:off x="4927050" y="1159800"/>
              <a:ext cx="134450" cy="155525"/>
            </a:xfrm>
            <a:custGeom>
              <a:rect b="b" l="l" r="r" t="t"/>
              <a:pathLst>
                <a:path extrusionOk="0" h="6221" w="5378">
                  <a:moveTo>
                    <a:pt x="5336" y="0"/>
                  </a:moveTo>
                  <a:cubicBezTo>
                    <a:pt x="5336" y="0"/>
                    <a:pt x="2386" y="796"/>
                    <a:pt x="1319" y="2260"/>
                  </a:cubicBezTo>
                  <a:cubicBezTo>
                    <a:pt x="231" y="3704"/>
                    <a:pt x="0" y="5357"/>
                    <a:pt x="858" y="5985"/>
                  </a:cubicBezTo>
                  <a:cubicBezTo>
                    <a:pt x="1072" y="6145"/>
                    <a:pt x="1330" y="6220"/>
                    <a:pt x="1615" y="6220"/>
                  </a:cubicBezTo>
                  <a:cubicBezTo>
                    <a:pt x="2446" y="6220"/>
                    <a:pt x="3500" y="5574"/>
                    <a:pt x="4311" y="4499"/>
                  </a:cubicBezTo>
                  <a:cubicBezTo>
                    <a:pt x="5378" y="3034"/>
                    <a:pt x="5336" y="1"/>
                    <a:pt x="5336"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1"/>
            <p:cNvSpPr/>
            <p:nvPr/>
          </p:nvSpPr>
          <p:spPr>
            <a:xfrm>
              <a:off x="4800975" y="1222650"/>
              <a:ext cx="164275" cy="107325"/>
            </a:xfrm>
            <a:custGeom>
              <a:rect b="b" l="l" r="r" t="t"/>
              <a:pathLst>
                <a:path extrusionOk="0" h="4293" w="6571">
                  <a:moveTo>
                    <a:pt x="1404" y="1"/>
                  </a:moveTo>
                  <a:cubicBezTo>
                    <a:pt x="607" y="1"/>
                    <a:pt x="1" y="81"/>
                    <a:pt x="1" y="81"/>
                  </a:cubicBezTo>
                  <a:cubicBezTo>
                    <a:pt x="1" y="81"/>
                    <a:pt x="1047" y="2759"/>
                    <a:pt x="2512" y="3617"/>
                  </a:cubicBezTo>
                  <a:cubicBezTo>
                    <a:pt x="3262" y="4067"/>
                    <a:pt x="4050" y="4292"/>
                    <a:pt x="4706" y="4292"/>
                  </a:cubicBezTo>
                  <a:cubicBezTo>
                    <a:pt x="5330" y="4292"/>
                    <a:pt x="5834" y="4088"/>
                    <a:pt x="6069" y="3680"/>
                  </a:cubicBezTo>
                  <a:cubicBezTo>
                    <a:pt x="6571" y="2843"/>
                    <a:pt x="5776" y="1462"/>
                    <a:pt x="4311" y="583"/>
                  </a:cubicBezTo>
                  <a:cubicBezTo>
                    <a:pt x="3522" y="110"/>
                    <a:pt x="2333" y="1"/>
                    <a:pt x="140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1"/>
            <p:cNvSpPr/>
            <p:nvPr/>
          </p:nvSpPr>
          <p:spPr>
            <a:xfrm>
              <a:off x="3390725" y="865825"/>
              <a:ext cx="169000" cy="196050"/>
            </a:xfrm>
            <a:custGeom>
              <a:rect b="b" l="l" r="r" t="t"/>
              <a:pathLst>
                <a:path extrusionOk="0" h="7842" w="6760">
                  <a:moveTo>
                    <a:pt x="6675" y="0"/>
                  </a:moveTo>
                  <a:cubicBezTo>
                    <a:pt x="6675" y="0"/>
                    <a:pt x="2993" y="1005"/>
                    <a:pt x="1633" y="2846"/>
                  </a:cubicBezTo>
                  <a:cubicBezTo>
                    <a:pt x="252" y="4666"/>
                    <a:pt x="1" y="6759"/>
                    <a:pt x="1047" y="7554"/>
                  </a:cubicBezTo>
                  <a:cubicBezTo>
                    <a:pt x="1311" y="7749"/>
                    <a:pt x="1632" y="7842"/>
                    <a:pt x="1986" y="7842"/>
                  </a:cubicBezTo>
                  <a:cubicBezTo>
                    <a:pt x="3037" y="7842"/>
                    <a:pt x="4382" y="7027"/>
                    <a:pt x="5399" y="5650"/>
                  </a:cubicBezTo>
                  <a:cubicBezTo>
                    <a:pt x="6759" y="3829"/>
                    <a:pt x="6675" y="0"/>
                    <a:pt x="6675"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1"/>
            <p:cNvSpPr/>
            <p:nvPr/>
          </p:nvSpPr>
          <p:spPr>
            <a:xfrm>
              <a:off x="3225950" y="981650"/>
              <a:ext cx="206650" cy="106825"/>
            </a:xfrm>
            <a:custGeom>
              <a:rect b="b" l="l" r="r" t="t"/>
              <a:pathLst>
                <a:path extrusionOk="0" h="4273" w="8266">
                  <a:moveTo>
                    <a:pt x="4093" y="1"/>
                  </a:moveTo>
                  <a:cubicBezTo>
                    <a:pt x="2251" y="1"/>
                    <a:pt x="1" y="996"/>
                    <a:pt x="1" y="996"/>
                  </a:cubicBezTo>
                  <a:cubicBezTo>
                    <a:pt x="1" y="996"/>
                    <a:pt x="2072" y="3632"/>
                    <a:pt x="3997" y="4092"/>
                  </a:cubicBezTo>
                  <a:cubicBezTo>
                    <a:pt x="4491" y="4215"/>
                    <a:pt x="4974" y="4272"/>
                    <a:pt x="5424" y="4272"/>
                  </a:cubicBezTo>
                  <a:cubicBezTo>
                    <a:pt x="6748" y="4272"/>
                    <a:pt x="7791" y="3775"/>
                    <a:pt x="7994" y="2963"/>
                  </a:cubicBezTo>
                  <a:cubicBezTo>
                    <a:pt x="8266" y="1854"/>
                    <a:pt x="6906" y="577"/>
                    <a:pt x="4981" y="96"/>
                  </a:cubicBezTo>
                  <a:cubicBezTo>
                    <a:pt x="4705" y="29"/>
                    <a:pt x="4405" y="1"/>
                    <a:pt x="4093"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1"/>
            <p:cNvSpPr/>
            <p:nvPr/>
          </p:nvSpPr>
          <p:spPr>
            <a:xfrm>
              <a:off x="2984825" y="1213850"/>
              <a:ext cx="222850" cy="115375"/>
            </a:xfrm>
            <a:custGeom>
              <a:rect b="b" l="l" r="r" t="t"/>
              <a:pathLst>
                <a:path extrusionOk="0" h="4615" w="8914">
                  <a:moveTo>
                    <a:pt x="5866" y="0"/>
                  </a:moveTo>
                  <a:cubicBezTo>
                    <a:pt x="5368" y="0"/>
                    <a:pt x="4833" y="66"/>
                    <a:pt x="4289" y="203"/>
                  </a:cubicBezTo>
                  <a:cubicBezTo>
                    <a:pt x="2197" y="726"/>
                    <a:pt x="0" y="3592"/>
                    <a:pt x="0" y="3592"/>
                  </a:cubicBezTo>
                  <a:cubicBezTo>
                    <a:pt x="0" y="3592"/>
                    <a:pt x="2341" y="4615"/>
                    <a:pt x="4330" y="4615"/>
                  </a:cubicBezTo>
                  <a:cubicBezTo>
                    <a:pt x="4704" y="4615"/>
                    <a:pt x="5067" y="4578"/>
                    <a:pt x="5398" y="4492"/>
                  </a:cubicBezTo>
                  <a:cubicBezTo>
                    <a:pt x="7491" y="3969"/>
                    <a:pt x="8913" y="2567"/>
                    <a:pt x="8600" y="1395"/>
                  </a:cubicBezTo>
                  <a:cubicBezTo>
                    <a:pt x="8384" y="516"/>
                    <a:pt x="7268" y="0"/>
                    <a:pt x="5866"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1"/>
            <p:cNvSpPr/>
            <p:nvPr/>
          </p:nvSpPr>
          <p:spPr>
            <a:xfrm>
              <a:off x="2989525" y="2053750"/>
              <a:ext cx="118750" cy="221900"/>
            </a:xfrm>
            <a:custGeom>
              <a:rect b="b" l="l" r="r" t="t"/>
              <a:pathLst>
                <a:path extrusionOk="0" h="8876" w="4750">
                  <a:moveTo>
                    <a:pt x="1988" y="1"/>
                  </a:moveTo>
                  <a:cubicBezTo>
                    <a:pt x="1988" y="1"/>
                    <a:pt x="0" y="3014"/>
                    <a:pt x="168" y="5148"/>
                  </a:cubicBezTo>
                  <a:cubicBezTo>
                    <a:pt x="311" y="7251"/>
                    <a:pt x="1390" y="8876"/>
                    <a:pt x="2589" y="8876"/>
                  </a:cubicBezTo>
                  <a:cubicBezTo>
                    <a:pt x="2619" y="8876"/>
                    <a:pt x="2649" y="8875"/>
                    <a:pt x="2679" y="8872"/>
                  </a:cubicBezTo>
                  <a:cubicBezTo>
                    <a:pt x="3892" y="8768"/>
                    <a:pt x="4750" y="6968"/>
                    <a:pt x="4583" y="4813"/>
                  </a:cubicBezTo>
                  <a:cubicBezTo>
                    <a:pt x="4415" y="2679"/>
                    <a:pt x="1988" y="1"/>
                    <a:pt x="1988"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1"/>
            <p:cNvSpPr/>
            <p:nvPr/>
          </p:nvSpPr>
          <p:spPr>
            <a:xfrm>
              <a:off x="2807475" y="1376350"/>
              <a:ext cx="137600" cy="213800"/>
            </a:xfrm>
            <a:custGeom>
              <a:rect b="b" l="l" r="r" t="t"/>
              <a:pathLst>
                <a:path extrusionOk="0" h="8552" w="5504">
                  <a:moveTo>
                    <a:pt x="4227" y="1"/>
                  </a:moveTo>
                  <a:cubicBezTo>
                    <a:pt x="4227" y="1"/>
                    <a:pt x="1256" y="2072"/>
                    <a:pt x="629" y="4123"/>
                  </a:cubicBezTo>
                  <a:cubicBezTo>
                    <a:pt x="1" y="6173"/>
                    <a:pt x="440" y="8140"/>
                    <a:pt x="1612" y="8496"/>
                  </a:cubicBezTo>
                  <a:cubicBezTo>
                    <a:pt x="1736" y="8533"/>
                    <a:pt x="1863" y="8552"/>
                    <a:pt x="1993" y="8552"/>
                  </a:cubicBezTo>
                  <a:cubicBezTo>
                    <a:pt x="3084" y="8552"/>
                    <a:pt x="4315" y="7253"/>
                    <a:pt x="4876" y="5420"/>
                  </a:cubicBezTo>
                  <a:cubicBezTo>
                    <a:pt x="5504" y="3390"/>
                    <a:pt x="4227" y="1"/>
                    <a:pt x="4227"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1"/>
            <p:cNvSpPr/>
            <p:nvPr/>
          </p:nvSpPr>
          <p:spPr>
            <a:xfrm>
              <a:off x="2790750" y="1681275"/>
              <a:ext cx="170025" cy="86450"/>
            </a:xfrm>
            <a:custGeom>
              <a:rect b="b" l="l" r="r" t="t"/>
              <a:pathLst>
                <a:path extrusionOk="0" h="3458" w="6801">
                  <a:moveTo>
                    <a:pt x="4336" y="0"/>
                  </a:moveTo>
                  <a:cubicBezTo>
                    <a:pt x="4040" y="0"/>
                    <a:pt x="3729" y="28"/>
                    <a:pt x="3411" y="86"/>
                  </a:cubicBezTo>
                  <a:cubicBezTo>
                    <a:pt x="1821" y="400"/>
                    <a:pt x="0" y="2471"/>
                    <a:pt x="0" y="2471"/>
                  </a:cubicBezTo>
                  <a:cubicBezTo>
                    <a:pt x="0" y="2471"/>
                    <a:pt x="1957" y="3458"/>
                    <a:pt x="3508" y="3458"/>
                  </a:cubicBezTo>
                  <a:cubicBezTo>
                    <a:pt x="3692" y="3458"/>
                    <a:pt x="3870" y="3444"/>
                    <a:pt x="4039" y="3413"/>
                  </a:cubicBezTo>
                  <a:cubicBezTo>
                    <a:pt x="5650" y="3099"/>
                    <a:pt x="6801" y="2116"/>
                    <a:pt x="6633" y="1195"/>
                  </a:cubicBezTo>
                  <a:cubicBezTo>
                    <a:pt x="6482" y="456"/>
                    <a:pt x="5536" y="0"/>
                    <a:pt x="433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1"/>
            <p:cNvSpPr/>
            <p:nvPr/>
          </p:nvSpPr>
          <p:spPr>
            <a:xfrm>
              <a:off x="2845675" y="1928225"/>
              <a:ext cx="153800" cy="153575"/>
            </a:xfrm>
            <a:custGeom>
              <a:rect b="b" l="l" r="r" t="t"/>
              <a:pathLst>
                <a:path extrusionOk="0" h="6143" w="6152">
                  <a:moveTo>
                    <a:pt x="6152" y="0"/>
                  </a:moveTo>
                  <a:lnTo>
                    <a:pt x="6152" y="0"/>
                  </a:lnTo>
                  <a:cubicBezTo>
                    <a:pt x="6152" y="0"/>
                    <a:pt x="2971" y="523"/>
                    <a:pt x="1695" y="1925"/>
                  </a:cubicBezTo>
                  <a:cubicBezTo>
                    <a:pt x="398" y="3327"/>
                    <a:pt x="0" y="5064"/>
                    <a:pt x="795" y="5817"/>
                  </a:cubicBezTo>
                  <a:cubicBezTo>
                    <a:pt x="1035" y="6038"/>
                    <a:pt x="1359" y="6143"/>
                    <a:pt x="1730" y="6143"/>
                  </a:cubicBezTo>
                  <a:cubicBezTo>
                    <a:pt x="2588" y="6143"/>
                    <a:pt x="3698" y="5582"/>
                    <a:pt x="4604" y="4603"/>
                  </a:cubicBezTo>
                  <a:cubicBezTo>
                    <a:pt x="5880" y="3202"/>
                    <a:pt x="6152" y="0"/>
                    <a:pt x="6152"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1"/>
            <p:cNvSpPr/>
            <p:nvPr/>
          </p:nvSpPr>
          <p:spPr>
            <a:xfrm>
              <a:off x="2636425" y="1540300"/>
              <a:ext cx="223925" cy="111375"/>
            </a:xfrm>
            <a:custGeom>
              <a:rect b="b" l="l" r="r" t="t"/>
              <a:pathLst>
                <a:path extrusionOk="0" h="4455" w="8957">
                  <a:moveTo>
                    <a:pt x="4871" y="0"/>
                  </a:moveTo>
                  <a:cubicBezTo>
                    <a:pt x="2764" y="0"/>
                    <a:pt x="1" y="1791"/>
                    <a:pt x="1" y="1791"/>
                  </a:cubicBezTo>
                  <a:cubicBezTo>
                    <a:pt x="1" y="1791"/>
                    <a:pt x="2658" y="4239"/>
                    <a:pt x="4792" y="4428"/>
                  </a:cubicBezTo>
                  <a:cubicBezTo>
                    <a:pt x="4994" y="4445"/>
                    <a:pt x="5193" y="4454"/>
                    <a:pt x="5388" y="4454"/>
                  </a:cubicBezTo>
                  <a:cubicBezTo>
                    <a:pt x="7256" y="4454"/>
                    <a:pt x="8757" y="3662"/>
                    <a:pt x="8852" y="2545"/>
                  </a:cubicBezTo>
                  <a:cubicBezTo>
                    <a:pt x="8956" y="1310"/>
                    <a:pt x="7303" y="201"/>
                    <a:pt x="5169" y="13"/>
                  </a:cubicBezTo>
                  <a:cubicBezTo>
                    <a:pt x="5072" y="4"/>
                    <a:pt x="4972" y="0"/>
                    <a:pt x="4871"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1"/>
            <p:cNvSpPr/>
            <p:nvPr/>
          </p:nvSpPr>
          <p:spPr>
            <a:xfrm>
              <a:off x="2505150" y="1543750"/>
              <a:ext cx="119275" cy="221400"/>
            </a:xfrm>
            <a:custGeom>
              <a:rect b="b" l="l" r="r" t="t"/>
              <a:pathLst>
                <a:path extrusionOk="0" h="8856" w="4771">
                  <a:moveTo>
                    <a:pt x="1988" y="0"/>
                  </a:moveTo>
                  <a:cubicBezTo>
                    <a:pt x="1988" y="0"/>
                    <a:pt x="0" y="3013"/>
                    <a:pt x="167" y="5148"/>
                  </a:cubicBezTo>
                  <a:cubicBezTo>
                    <a:pt x="350" y="7238"/>
                    <a:pt x="1418" y="8856"/>
                    <a:pt x="2590" y="8856"/>
                  </a:cubicBezTo>
                  <a:cubicBezTo>
                    <a:pt x="2626" y="8856"/>
                    <a:pt x="2663" y="8854"/>
                    <a:pt x="2699" y="8851"/>
                  </a:cubicBezTo>
                  <a:cubicBezTo>
                    <a:pt x="3934" y="8746"/>
                    <a:pt x="4771" y="6926"/>
                    <a:pt x="4603" y="4792"/>
                  </a:cubicBezTo>
                  <a:cubicBezTo>
                    <a:pt x="4436" y="2637"/>
                    <a:pt x="1988" y="0"/>
                    <a:pt x="1988"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1"/>
            <p:cNvSpPr/>
            <p:nvPr/>
          </p:nvSpPr>
          <p:spPr>
            <a:xfrm>
              <a:off x="3734925" y="1335325"/>
              <a:ext cx="247450" cy="140950"/>
            </a:xfrm>
            <a:custGeom>
              <a:rect b="b" l="l" r="r" t="t"/>
              <a:pathLst>
                <a:path extrusionOk="0" h="5638" w="9898">
                  <a:moveTo>
                    <a:pt x="5022" y="0"/>
                  </a:moveTo>
                  <a:cubicBezTo>
                    <a:pt x="2781" y="0"/>
                    <a:pt x="0" y="1391"/>
                    <a:pt x="0" y="1391"/>
                  </a:cubicBezTo>
                  <a:cubicBezTo>
                    <a:pt x="0" y="1391"/>
                    <a:pt x="2365" y="4822"/>
                    <a:pt x="4666" y="5429"/>
                  </a:cubicBezTo>
                  <a:cubicBezTo>
                    <a:pt x="5221" y="5570"/>
                    <a:pt x="5768" y="5637"/>
                    <a:pt x="6285" y="5637"/>
                  </a:cubicBezTo>
                  <a:cubicBezTo>
                    <a:pt x="7912" y="5637"/>
                    <a:pt x="9235" y="4971"/>
                    <a:pt x="9521" y="3860"/>
                  </a:cubicBezTo>
                  <a:cubicBezTo>
                    <a:pt x="9897" y="2395"/>
                    <a:pt x="8328" y="721"/>
                    <a:pt x="6026" y="114"/>
                  </a:cubicBezTo>
                  <a:cubicBezTo>
                    <a:pt x="5714" y="35"/>
                    <a:pt x="5375" y="0"/>
                    <a:pt x="5022"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1"/>
            <p:cNvSpPr/>
            <p:nvPr/>
          </p:nvSpPr>
          <p:spPr>
            <a:xfrm>
              <a:off x="3758475" y="1768475"/>
              <a:ext cx="247425" cy="141350"/>
            </a:xfrm>
            <a:custGeom>
              <a:rect b="b" l="l" r="r" t="t"/>
              <a:pathLst>
                <a:path extrusionOk="0" h="5654" w="9897">
                  <a:moveTo>
                    <a:pt x="6296" y="1"/>
                  </a:moveTo>
                  <a:cubicBezTo>
                    <a:pt x="5776" y="1"/>
                    <a:pt x="5225" y="70"/>
                    <a:pt x="4666" y="218"/>
                  </a:cubicBezTo>
                  <a:cubicBezTo>
                    <a:pt x="2364" y="825"/>
                    <a:pt x="0" y="4277"/>
                    <a:pt x="0" y="4277"/>
                  </a:cubicBezTo>
                  <a:cubicBezTo>
                    <a:pt x="0" y="4277"/>
                    <a:pt x="2785" y="5654"/>
                    <a:pt x="5015" y="5654"/>
                  </a:cubicBezTo>
                  <a:cubicBezTo>
                    <a:pt x="5379" y="5654"/>
                    <a:pt x="5727" y="5617"/>
                    <a:pt x="6047" y="5532"/>
                  </a:cubicBezTo>
                  <a:cubicBezTo>
                    <a:pt x="8349" y="4926"/>
                    <a:pt x="9897" y="3252"/>
                    <a:pt x="9520" y="1787"/>
                  </a:cubicBezTo>
                  <a:cubicBezTo>
                    <a:pt x="9235" y="678"/>
                    <a:pt x="7918" y="1"/>
                    <a:pt x="6296"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1"/>
            <p:cNvSpPr/>
            <p:nvPr/>
          </p:nvSpPr>
          <p:spPr>
            <a:xfrm>
              <a:off x="3913825" y="1625350"/>
              <a:ext cx="108300" cy="193050"/>
            </a:xfrm>
            <a:custGeom>
              <a:rect b="b" l="l" r="r" t="t"/>
              <a:pathLst>
                <a:path extrusionOk="0" h="7722" w="4332">
                  <a:moveTo>
                    <a:pt x="2239" y="0"/>
                  </a:moveTo>
                  <a:cubicBezTo>
                    <a:pt x="2239" y="0"/>
                    <a:pt x="63" y="2448"/>
                    <a:pt x="42" y="4311"/>
                  </a:cubicBezTo>
                  <a:cubicBezTo>
                    <a:pt x="0" y="6173"/>
                    <a:pt x="942" y="7700"/>
                    <a:pt x="2135" y="7721"/>
                  </a:cubicBezTo>
                  <a:cubicBezTo>
                    <a:pt x="3306" y="7721"/>
                    <a:pt x="4290" y="6236"/>
                    <a:pt x="4332" y="4373"/>
                  </a:cubicBezTo>
                  <a:cubicBezTo>
                    <a:pt x="4332" y="2511"/>
                    <a:pt x="2239" y="0"/>
                    <a:pt x="2239"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1"/>
            <p:cNvSpPr/>
            <p:nvPr/>
          </p:nvSpPr>
          <p:spPr>
            <a:xfrm>
              <a:off x="4221925" y="1464225"/>
              <a:ext cx="160075" cy="134525"/>
            </a:xfrm>
            <a:custGeom>
              <a:rect b="b" l="l" r="r" t="t"/>
              <a:pathLst>
                <a:path extrusionOk="0" h="5381" w="6403">
                  <a:moveTo>
                    <a:pt x="6403" y="1"/>
                  </a:moveTo>
                  <a:cubicBezTo>
                    <a:pt x="6403" y="1"/>
                    <a:pt x="3243" y="1"/>
                    <a:pt x="1863" y="1173"/>
                  </a:cubicBezTo>
                  <a:cubicBezTo>
                    <a:pt x="503" y="2344"/>
                    <a:pt x="0" y="3997"/>
                    <a:pt x="754" y="4855"/>
                  </a:cubicBezTo>
                  <a:cubicBezTo>
                    <a:pt x="1058" y="5210"/>
                    <a:pt x="1519" y="5381"/>
                    <a:pt x="2051" y="5381"/>
                  </a:cubicBezTo>
                  <a:cubicBezTo>
                    <a:pt x="2835" y="5381"/>
                    <a:pt x="3772" y="5010"/>
                    <a:pt x="4583" y="4311"/>
                  </a:cubicBezTo>
                  <a:cubicBezTo>
                    <a:pt x="5943" y="3119"/>
                    <a:pt x="6403" y="1"/>
                    <a:pt x="6403" y="1"/>
                  </a:cubicBezTo>
                  <a:close/>
                </a:path>
              </a:pathLst>
            </a:custGeom>
            <a:solidFill>
              <a:srgbClr val="9CCA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1"/>
            <p:cNvSpPr/>
            <p:nvPr/>
          </p:nvSpPr>
          <p:spPr>
            <a:xfrm>
              <a:off x="4105800" y="1238775"/>
              <a:ext cx="174200" cy="184375"/>
            </a:xfrm>
            <a:custGeom>
              <a:rect b="b" l="l" r="r" t="t"/>
              <a:pathLst>
                <a:path extrusionOk="0" h="7375" w="6968">
                  <a:moveTo>
                    <a:pt x="6884" y="1"/>
                  </a:moveTo>
                  <a:cubicBezTo>
                    <a:pt x="6884" y="1"/>
                    <a:pt x="3076" y="608"/>
                    <a:pt x="1674" y="2302"/>
                  </a:cubicBezTo>
                  <a:cubicBezTo>
                    <a:pt x="272" y="3997"/>
                    <a:pt x="0" y="6090"/>
                    <a:pt x="1088" y="6968"/>
                  </a:cubicBezTo>
                  <a:cubicBezTo>
                    <a:pt x="1422" y="7244"/>
                    <a:pt x="1840" y="7374"/>
                    <a:pt x="2299" y="7374"/>
                  </a:cubicBezTo>
                  <a:cubicBezTo>
                    <a:pt x="3339" y="7374"/>
                    <a:pt x="4594" y="6707"/>
                    <a:pt x="5566" y="5546"/>
                  </a:cubicBezTo>
                  <a:cubicBezTo>
                    <a:pt x="6968" y="3851"/>
                    <a:pt x="6884" y="1"/>
                    <a:pt x="6884" y="1"/>
                  </a:cubicBezTo>
                  <a:close/>
                </a:path>
              </a:pathLst>
            </a:custGeom>
            <a:solidFill>
              <a:srgbClr val="9CCA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1"/>
            <p:cNvSpPr/>
            <p:nvPr/>
          </p:nvSpPr>
          <p:spPr>
            <a:xfrm>
              <a:off x="3966650" y="1263200"/>
              <a:ext cx="199325" cy="158775"/>
            </a:xfrm>
            <a:custGeom>
              <a:rect b="b" l="l" r="r" t="t"/>
              <a:pathLst>
                <a:path extrusionOk="0" h="6351" w="7973">
                  <a:moveTo>
                    <a:pt x="396" y="1"/>
                  </a:moveTo>
                  <a:cubicBezTo>
                    <a:pt x="147" y="1"/>
                    <a:pt x="1" y="7"/>
                    <a:pt x="1" y="7"/>
                  </a:cubicBezTo>
                  <a:cubicBezTo>
                    <a:pt x="1" y="7"/>
                    <a:pt x="691" y="3794"/>
                    <a:pt x="2407" y="5154"/>
                  </a:cubicBezTo>
                  <a:cubicBezTo>
                    <a:pt x="3388" y="5944"/>
                    <a:pt x="4492" y="6351"/>
                    <a:pt x="5422" y="6351"/>
                  </a:cubicBezTo>
                  <a:cubicBezTo>
                    <a:pt x="6119" y="6351"/>
                    <a:pt x="6717" y="6123"/>
                    <a:pt x="7094" y="5657"/>
                  </a:cubicBezTo>
                  <a:cubicBezTo>
                    <a:pt x="7973" y="4569"/>
                    <a:pt x="7282" y="2581"/>
                    <a:pt x="5566" y="1221"/>
                  </a:cubicBezTo>
                  <a:cubicBezTo>
                    <a:pt x="4185" y="109"/>
                    <a:pt x="1422" y="1"/>
                    <a:pt x="396"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1"/>
            <p:cNvSpPr/>
            <p:nvPr/>
          </p:nvSpPr>
          <p:spPr>
            <a:xfrm>
              <a:off x="4889900" y="1396225"/>
              <a:ext cx="159050" cy="157925"/>
            </a:xfrm>
            <a:custGeom>
              <a:rect b="b" l="l" r="r" t="t"/>
              <a:pathLst>
                <a:path extrusionOk="0" h="6317" w="6362">
                  <a:moveTo>
                    <a:pt x="1" y="1"/>
                  </a:moveTo>
                  <a:lnTo>
                    <a:pt x="1" y="1"/>
                  </a:lnTo>
                  <a:cubicBezTo>
                    <a:pt x="1" y="1"/>
                    <a:pt x="273" y="3307"/>
                    <a:pt x="1633" y="4751"/>
                  </a:cubicBezTo>
                  <a:cubicBezTo>
                    <a:pt x="2558" y="5748"/>
                    <a:pt x="3684" y="6317"/>
                    <a:pt x="4560" y="6317"/>
                  </a:cubicBezTo>
                  <a:cubicBezTo>
                    <a:pt x="4952" y="6317"/>
                    <a:pt x="5294" y="6203"/>
                    <a:pt x="5546" y="5964"/>
                  </a:cubicBezTo>
                  <a:cubicBezTo>
                    <a:pt x="6362" y="5211"/>
                    <a:pt x="5943" y="3411"/>
                    <a:pt x="4604" y="1968"/>
                  </a:cubicBezTo>
                  <a:cubicBezTo>
                    <a:pt x="3265" y="524"/>
                    <a:pt x="1" y="1"/>
                    <a:pt x="1"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1"/>
            <p:cNvSpPr/>
            <p:nvPr/>
          </p:nvSpPr>
          <p:spPr>
            <a:xfrm>
              <a:off x="4702125" y="1218900"/>
              <a:ext cx="95225" cy="148550"/>
            </a:xfrm>
            <a:custGeom>
              <a:rect b="b" l="l" r="r" t="t"/>
              <a:pathLst>
                <a:path extrusionOk="0" h="5942" w="3809">
                  <a:moveTo>
                    <a:pt x="2930" y="1"/>
                  </a:moveTo>
                  <a:cubicBezTo>
                    <a:pt x="2930" y="1"/>
                    <a:pt x="879" y="1465"/>
                    <a:pt x="440" y="2888"/>
                  </a:cubicBezTo>
                  <a:cubicBezTo>
                    <a:pt x="0" y="4311"/>
                    <a:pt x="314" y="5650"/>
                    <a:pt x="1130" y="5901"/>
                  </a:cubicBezTo>
                  <a:cubicBezTo>
                    <a:pt x="1219" y="5929"/>
                    <a:pt x="1310" y="5942"/>
                    <a:pt x="1402" y="5942"/>
                  </a:cubicBezTo>
                  <a:cubicBezTo>
                    <a:pt x="2158" y="5942"/>
                    <a:pt x="2998" y="5056"/>
                    <a:pt x="3390" y="3788"/>
                  </a:cubicBezTo>
                  <a:cubicBezTo>
                    <a:pt x="3808" y="2365"/>
                    <a:pt x="2930" y="1"/>
                    <a:pt x="2930"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1"/>
            <p:cNvSpPr/>
            <p:nvPr/>
          </p:nvSpPr>
          <p:spPr>
            <a:xfrm>
              <a:off x="4731925" y="1415575"/>
              <a:ext cx="136550" cy="102250"/>
            </a:xfrm>
            <a:custGeom>
              <a:rect b="b" l="l" r="r" t="t"/>
              <a:pathLst>
                <a:path extrusionOk="0" h="4090" w="5462">
                  <a:moveTo>
                    <a:pt x="5352" y="0"/>
                  </a:moveTo>
                  <a:cubicBezTo>
                    <a:pt x="4855" y="0"/>
                    <a:pt x="2802" y="48"/>
                    <a:pt x="1758" y="817"/>
                  </a:cubicBezTo>
                  <a:cubicBezTo>
                    <a:pt x="566" y="1696"/>
                    <a:pt x="1" y="2972"/>
                    <a:pt x="503" y="3663"/>
                  </a:cubicBezTo>
                  <a:cubicBezTo>
                    <a:pt x="713" y="3951"/>
                    <a:pt x="1075" y="4090"/>
                    <a:pt x="1515" y="4090"/>
                  </a:cubicBezTo>
                  <a:cubicBezTo>
                    <a:pt x="2129" y="4090"/>
                    <a:pt x="2893" y="3819"/>
                    <a:pt x="3600" y="3307"/>
                  </a:cubicBezTo>
                  <a:cubicBezTo>
                    <a:pt x="4792" y="2407"/>
                    <a:pt x="5462" y="1"/>
                    <a:pt x="5462" y="1"/>
                  </a:cubicBezTo>
                  <a:cubicBezTo>
                    <a:pt x="5462" y="1"/>
                    <a:pt x="5423" y="0"/>
                    <a:pt x="5352"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1"/>
            <p:cNvSpPr/>
            <p:nvPr/>
          </p:nvSpPr>
          <p:spPr>
            <a:xfrm>
              <a:off x="3470775" y="2372550"/>
              <a:ext cx="238550" cy="149825"/>
            </a:xfrm>
            <a:custGeom>
              <a:rect b="b" l="l" r="r" t="t"/>
              <a:pathLst>
                <a:path extrusionOk="0" h="5993" w="9542">
                  <a:moveTo>
                    <a:pt x="3798" y="1"/>
                  </a:moveTo>
                  <a:cubicBezTo>
                    <a:pt x="1911" y="1"/>
                    <a:pt x="0" y="535"/>
                    <a:pt x="0" y="535"/>
                  </a:cubicBezTo>
                  <a:cubicBezTo>
                    <a:pt x="0" y="535"/>
                    <a:pt x="1674" y="4364"/>
                    <a:pt x="3829" y="5390"/>
                  </a:cubicBezTo>
                  <a:cubicBezTo>
                    <a:pt x="4700" y="5796"/>
                    <a:pt x="5588" y="5993"/>
                    <a:pt x="6380" y="5993"/>
                  </a:cubicBezTo>
                  <a:cubicBezTo>
                    <a:pt x="7548" y="5993"/>
                    <a:pt x="8506" y="5564"/>
                    <a:pt x="8893" y="4741"/>
                  </a:cubicBezTo>
                  <a:cubicBezTo>
                    <a:pt x="9541" y="3381"/>
                    <a:pt x="8328" y="1435"/>
                    <a:pt x="6173" y="431"/>
                  </a:cubicBezTo>
                  <a:cubicBezTo>
                    <a:pt x="5506" y="111"/>
                    <a:pt x="4655" y="1"/>
                    <a:pt x="3798"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1"/>
            <p:cNvSpPr/>
            <p:nvPr/>
          </p:nvSpPr>
          <p:spPr>
            <a:xfrm>
              <a:off x="3966125" y="2197800"/>
              <a:ext cx="217625" cy="170375"/>
            </a:xfrm>
            <a:custGeom>
              <a:rect b="b" l="l" r="r" t="t"/>
              <a:pathLst>
                <a:path extrusionOk="0" h="6815" w="8705">
                  <a:moveTo>
                    <a:pt x="8063" y="0"/>
                  </a:moveTo>
                  <a:cubicBezTo>
                    <a:pt x="6816" y="0"/>
                    <a:pt x="4065" y="133"/>
                    <a:pt x="2637" y="1227"/>
                  </a:cubicBezTo>
                  <a:cubicBezTo>
                    <a:pt x="754" y="2692"/>
                    <a:pt x="1" y="4847"/>
                    <a:pt x="921" y="6040"/>
                  </a:cubicBezTo>
                  <a:cubicBezTo>
                    <a:pt x="1323" y="6561"/>
                    <a:pt x="1985" y="6814"/>
                    <a:pt x="2760" y="6814"/>
                  </a:cubicBezTo>
                  <a:cubicBezTo>
                    <a:pt x="3758" y="6814"/>
                    <a:pt x="4945" y="6393"/>
                    <a:pt x="6006" y="5579"/>
                  </a:cubicBezTo>
                  <a:cubicBezTo>
                    <a:pt x="7868" y="4115"/>
                    <a:pt x="8705" y="14"/>
                    <a:pt x="8705" y="14"/>
                  </a:cubicBezTo>
                  <a:cubicBezTo>
                    <a:pt x="8705" y="14"/>
                    <a:pt x="8460" y="0"/>
                    <a:pt x="8063"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1"/>
            <p:cNvSpPr/>
            <p:nvPr/>
          </p:nvSpPr>
          <p:spPr>
            <a:xfrm>
              <a:off x="3961950" y="1833550"/>
              <a:ext cx="164800" cy="198725"/>
            </a:xfrm>
            <a:custGeom>
              <a:rect b="b" l="l" r="r" t="t"/>
              <a:pathLst>
                <a:path extrusionOk="0" h="7949" w="6592">
                  <a:moveTo>
                    <a:pt x="5943" y="0"/>
                  </a:moveTo>
                  <a:cubicBezTo>
                    <a:pt x="5942" y="0"/>
                    <a:pt x="2281" y="1151"/>
                    <a:pt x="1151" y="3013"/>
                  </a:cubicBezTo>
                  <a:cubicBezTo>
                    <a:pt x="0" y="4875"/>
                    <a:pt x="42" y="6968"/>
                    <a:pt x="1235" y="7700"/>
                  </a:cubicBezTo>
                  <a:cubicBezTo>
                    <a:pt x="1510" y="7869"/>
                    <a:pt x="1822" y="7949"/>
                    <a:pt x="2153" y="7949"/>
                  </a:cubicBezTo>
                  <a:cubicBezTo>
                    <a:pt x="3256" y="7949"/>
                    <a:pt x="4571" y="7061"/>
                    <a:pt x="5440" y="5628"/>
                  </a:cubicBezTo>
                  <a:cubicBezTo>
                    <a:pt x="6591" y="3766"/>
                    <a:pt x="5943" y="0"/>
                    <a:pt x="5943"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1"/>
            <p:cNvSpPr/>
            <p:nvPr/>
          </p:nvSpPr>
          <p:spPr>
            <a:xfrm>
              <a:off x="3858375" y="2055950"/>
              <a:ext cx="163225" cy="112275"/>
            </a:xfrm>
            <a:custGeom>
              <a:rect b="b" l="l" r="r" t="t"/>
              <a:pathLst>
                <a:path extrusionOk="0" h="4491" w="6529">
                  <a:moveTo>
                    <a:pt x="1830" y="0"/>
                  </a:moveTo>
                  <a:cubicBezTo>
                    <a:pt x="834" y="0"/>
                    <a:pt x="0" y="143"/>
                    <a:pt x="0" y="143"/>
                  </a:cubicBezTo>
                  <a:cubicBezTo>
                    <a:pt x="0" y="143"/>
                    <a:pt x="900" y="2968"/>
                    <a:pt x="2344" y="3847"/>
                  </a:cubicBezTo>
                  <a:cubicBezTo>
                    <a:pt x="3049" y="4276"/>
                    <a:pt x="3799" y="4490"/>
                    <a:pt x="4448" y="4490"/>
                  </a:cubicBezTo>
                  <a:cubicBezTo>
                    <a:pt x="5127" y="4490"/>
                    <a:pt x="5696" y="4255"/>
                    <a:pt x="5985" y="3784"/>
                  </a:cubicBezTo>
                  <a:cubicBezTo>
                    <a:pt x="6529" y="2863"/>
                    <a:pt x="5817" y="1398"/>
                    <a:pt x="4373" y="520"/>
                  </a:cubicBezTo>
                  <a:cubicBezTo>
                    <a:pt x="3700" y="110"/>
                    <a:pt x="2702" y="0"/>
                    <a:pt x="1830"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1"/>
            <p:cNvSpPr/>
            <p:nvPr/>
          </p:nvSpPr>
          <p:spPr>
            <a:xfrm>
              <a:off x="3442525" y="1070175"/>
              <a:ext cx="193550" cy="122100"/>
            </a:xfrm>
            <a:custGeom>
              <a:rect b="b" l="l" r="r" t="t"/>
              <a:pathLst>
                <a:path extrusionOk="0" h="4884" w="7742">
                  <a:moveTo>
                    <a:pt x="4660" y="0"/>
                  </a:moveTo>
                  <a:cubicBezTo>
                    <a:pt x="3964" y="0"/>
                    <a:pt x="3269" y="88"/>
                    <a:pt x="2720" y="342"/>
                  </a:cubicBezTo>
                  <a:cubicBezTo>
                    <a:pt x="984" y="1179"/>
                    <a:pt x="0" y="2748"/>
                    <a:pt x="523" y="3857"/>
                  </a:cubicBezTo>
                  <a:cubicBezTo>
                    <a:pt x="834" y="4530"/>
                    <a:pt x="1612" y="4883"/>
                    <a:pt x="2562" y="4883"/>
                  </a:cubicBezTo>
                  <a:cubicBezTo>
                    <a:pt x="3208" y="4883"/>
                    <a:pt x="3933" y="4719"/>
                    <a:pt x="4645" y="4381"/>
                  </a:cubicBezTo>
                  <a:cubicBezTo>
                    <a:pt x="6382" y="3544"/>
                    <a:pt x="7742" y="426"/>
                    <a:pt x="7742" y="426"/>
                  </a:cubicBezTo>
                  <a:cubicBezTo>
                    <a:pt x="7742" y="426"/>
                    <a:pt x="6197" y="0"/>
                    <a:pt x="4660"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1"/>
            <p:cNvSpPr/>
            <p:nvPr/>
          </p:nvSpPr>
          <p:spPr>
            <a:xfrm>
              <a:off x="3520975" y="1949675"/>
              <a:ext cx="203500" cy="185450"/>
            </a:xfrm>
            <a:custGeom>
              <a:rect b="b" l="l" r="r" t="t"/>
              <a:pathLst>
                <a:path extrusionOk="0" h="7418" w="8140">
                  <a:moveTo>
                    <a:pt x="8140" y="0"/>
                  </a:moveTo>
                  <a:cubicBezTo>
                    <a:pt x="8140" y="0"/>
                    <a:pt x="3976" y="188"/>
                    <a:pt x="2260" y="1841"/>
                  </a:cubicBezTo>
                  <a:cubicBezTo>
                    <a:pt x="545" y="3515"/>
                    <a:pt x="1" y="5733"/>
                    <a:pt x="1047" y="6821"/>
                  </a:cubicBezTo>
                  <a:cubicBezTo>
                    <a:pt x="1442" y="7224"/>
                    <a:pt x="1998" y="7417"/>
                    <a:pt x="2628" y="7417"/>
                  </a:cubicBezTo>
                  <a:cubicBezTo>
                    <a:pt x="3700" y="7417"/>
                    <a:pt x="4988" y="6858"/>
                    <a:pt x="6069" y="5817"/>
                  </a:cubicBezTo>
                  <a:cubicBezTo>
                    <a:pt x="7763" y="4164"/>
                    <a:pt x="8140" y="0"/>
                    <a:pt x="8140"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1"/>
            <p:cNvSpPr/>
            <p:nvPr/>
          </p:nvSpPr>
          <p:spPr>
            <a:xfrm>
              <a:off x="3266225" y="2142675"/>
              <a:ext cx="154350" cy="139850"/>
            </a:xfrm>
            <a:custGeom>
              <a:rect b="b" l="l" r="r" t="t"/>
              <a:pathLst>
                <a:path extrusionOk="0" h="5594" w="6174">
                  <a:moveTo>
                    <a:pt x="6173" y="1"/>
                  </a:moveTo>
                  <a:lnTo>
                    <a:pt x="6173" y="1"/>
                  </a:lnTo>
                  <a:cubicBezTo>
                    <a:pt x="6173" y="1"/>
                    <a:pt x="3035" y="168"/>
                    <a:pt x="1717" y="1403"/>
                  </a:cubicBezTo>
                  <a:cubicBezTo>
                    <a:pt x="419" y="2637"/>
                    <a:pt x="1" y="4311"/>
                    <a:pt x="796" y="5148"/>
                  </a:cubicBezTo>
                  <a:cubicBezTo>
                    <a:pt x="1090" y="5450"/>
                    <a:pt x="1506" y="5594"/>
                    <a:pt x="1980" y="5594"/>
                  </a:cubicBezTo>
                  <a:cubicBezTo>
                    <a:pt x="2789" y="5594"/>
                    <a:pt x="3765" y="5173"/>
                    <a:pt x="4583" y="4395"/>
                  </a:cubicBezTo>
                  <a:cubicBezTo>
                    <a:pt x="5880" y="3139"/>
                    <a:pt x="6173" y="1"/>
                    <a:pt x="6173"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1"/>
            <p:cNvSpPr/>
            <p:nvPr/>
          </p:nvSpPr>
          <p:spPr>
            <a:xfrm>
              <a:off x="2336700" y="3045125"/>
              <a:ext cx="255825" cy="172075"/>
            </a:xfrm>
            <a:custGeom>
              <a:rect b="b" l="l" r="r" t="t"/>
              <a:pathLst>
                <a:path extrusionOk="0" h="6883" w="10233">
                  <a:moveTo>
                    <a:pt x="6930" y="1"/>
                  </a:moveTo>
                  <a:cubicBezTo>
                    <a:pt x="5953" y="1"/>
                    <a:pt x="4832" y="305"/>
                    <a:pt x="3767" y="917"/>
                  </a:cubicBezTo>
                  <a:cubicBezTo>
                    <a:pt x="1507" y="2235"/>
                    <a:pt x="1" y="6608"/>
                    <a:pt x="1" y="6608"/>
                  </a:cubicBezTo>
                  <a:cubicBezTo>
                    <a:pt x="1" y="6608"/>
                    <a:pt x="1453" y="6882"/>
                    <a:pt x="3123" y="6882"/>
                  </a:cubicBezTo>
                  <a:cubicBezTo>
                    <a:pt x="4407" y="6882"/>
                    <a:pt x="5819" y="6720"/>
                    <a:pt x="6801" y="6148"/>
                  </a:cubicBezTo>
                  <a:cubicBezTo>
                    <a:pt x="9061" y="4829"/>
                    <a:pt x="10232" y="2591"/>
                    <a:pt x="9395" y="1147"/>
                  </a:cubicBezTo>
                  <a:cubicBezTo>
                    <a:pt x="8942" y="384"/>
                    <a:pt x="8026" y="1"/>
                    <a:pt x="6930"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1"/>
            <p:cNvSpPr/>
            <p:nvPr/>
          </p:nvSpPr>
          <p:spPr>
            <a:xfrm>
              <a:off x="2246725" y="2686700"/>
              <a:ext cx="217625" cy="201375"/>
            </a:xfrm>
            <a:custGeom>
              <a:rect b="b" l="l" r="r" t="t"/>
              <a:pathLst>
                <a:path extrusionOk="0" h="8055" w="8705">
                  <a:moveTo>
                    <a:pt x="1" y="0"/>
                  </a:moveTo>
                  <a:cubicBezTo>
                    <a:pt x="1" y="1"/>
                    <a:pt x="356" y="4478"/>
                    <a:pt x="2177" y="6278"/>
                  </a:cubicBezTo>
                  <a:cubicBezTo>
                    <a:pt x="3339" y="7426"/>
                    <a:pt x="4747" y="8054"/>
                    <a:pt x="5908" y="8054"/>
                  </a:cubicBezTo>
                  <a:cubicBezTo>
                    <a:pt x="6567" y="8054"/>
                    <a:pt x="7145" y="7852"/>
                    <a:pt x="7554" y="7428"/>
                  </a:cubicBezTo>
                  <a:cubicBezTo>
                    <a:pt x="8705" y="6278"/>
                    <a:pt x="8161" y="3871"/>
                    <a:pt x="6320" y="2072"/>
                  </a:cubicBezTo>
                  <a:cubicBezTo>
                    <a:pt x="4499" y="272"/>
                    <a:pt x="1" y="0"/>
                    <a:pt x="1"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1"/>
            <p:cNvSpPr/>
            <p:nvPr/>
          </p:nvSpPr>
          <p:spPr>
            <a:xfrm>
              <a:off x="1787975" y="2620800"/>
              <a:ext cx="250075" cy="238050"/>
            </a:xfrm>
            <a:custGeom>
              <a:rect b="b" l="l" r="r" t="t"/>
              <a:pathLst>
                <a:path extrusionOk="0" h="9522" w="10003">
                  <a:moveTo>
                    <a:pt x="1" y="0"/>
                  </a:moveTo>
                  <a:lnTo>
                    <a:pt x="1" y="0"/>
                  </a:lnTo>
                  <a:cubicBezTo>
                    <a:pt x="1" y="0"/>
                    <a:pt x="315" y="5231"/>
                    <a:pt x="2407" y="7365"/>
                  </a:cubicBezTo>
                  <a:cubicBezTo>
                    <a:pt x="3754" y="8753"/>
                    <a:pt x="5410" y="9521"/>
                    <a:pt x="6777" y="9521"/>
                  </a:cubicBezTo>
                  <a:cubicBezTo>
                    <a:pt x="7514" y="9521"/>
                    <a:pt x="8166" y="9298"/>
                    <a:pt x="8642" y="8830"/>
                  </a:cubicBezTo>
                  <a:cubicBezTo>
                    <a:pt x="10002" y="7491"/>
                    <a:pt x="9395" y="4666"/>
                    <a:pt x="7303" y="2553"/>
                  </a:cubicBezTo>
                  <a:cubicBezTo>
                    <a:pt x="5232" y="419"/>
                    <a:pt x="1" y="0"/>
                    <a:pt x="1"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1"/>
            <p:cNvSpPr/>
            <p:nvPr/>
          </p:nvSpPr>
          <p:spPr>
            <a:xfrm>
              <a:off x="2311600" y="2534675"/>
              <a:ext cx="149625" cy="94525"/>
            </a:xfrm>
            <a:custGeom>
              <a:rect b="b" l="l" r="r" t="t"/>
              <a:pathLst>
                <a:path extrusionOk="0" h="3781" w="5985">
                  <a:moveTo>
                    <a:pt x="4266" y="0"/>
                  </a:moveTo>
                  <a:cubicBezTo>
                    <a:pt x="3696" y="0"/>
                    <a:pt x="3020" y="178"/>
                    <a:pt x="2365" y="537"/>
                  </a:cubicBezTo>
                  <a:cubicBezTo>
                    <a:pt x="1005" y="1290"/>
                    <a:pt x="0" y="3675"/>
                    <a:pt x="0" y="3675"/>
                  </a:cubicBezTo>
                  <a:cubicBezTo>
                    <a:pt x="0" y="3675"/>
                    <a:pt x="673" y="3780"/>
                    <a:pt x="1510" y="3780"/>
                  </a:cubicBezTo>
                  <a:cubicBezTo>
                    <a:pt x="2302" y="3780"/>
                    <a:pt x="3241" y="3686"/>
                    <a:pt x="3892" y="3320"/>
                  </a:cubicBezTo>
                  <a:cubicBezTo>
                    <a:pt x="5231" y="2587"/>
                    <a:pt x="5984" y="1353"/>
                    <a:pt x="5566" y="579"/>
                  </a:cubicBezTo>
                  <a:cubicBezTo>
                    <a:pt x="5342" y="194"/>
                    <a:pt x="4861" y="0"/>
                    <a:pt x="426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1"/>
            <p:cNvSpPr/>
            <p:nvPr/>
          </p:nvSpPr>
          <p:spPr>
            <a:xfrm>
              <a:off x="2971725" y="3302075"/>
              <a:ext cx="233850" cy="223150"/>
            </a:xfrm>
            <a:custGeom>
              <a:rect b="b" l="l" r="r" t="t"/>
              <a:pathLst>
                <a:path extrusionOk="0" h="8926" w="9354">
                  <a:moveTo>
                    <a:pt x="6718" y="0"/>
                  </a:moveTo>
                  <a:cubicBezTo>
                    <a:pt x="5463" y="0"/>
                    <a:pt x="3862" y="775"/>
                    <a:pt x="2512" y="2168"/>
                  </a:cubicBezTo>
                  <a:cubicBezTo>
                    <a:pt x="524" y="4197"/>
                    <a:pt x="1" y="8926"/>
                    <a:pt x="1" y="8926"/>
                  </a:cubicBezTo>
                  <a:cubicBezTo>
                    <a:pt x="1" y="8926"/>
                    <a:pt x="4730" y="8298"/>
                    <a:pt x="6717" y="6248"/>
                  </a:cubicBezTo>
                  <a:cubicBezTo>
                    <a:pt x="8705" y="4218"/>
                    <a:pt x="9354" y="1666"/>
                    <a:pt x="8203" y="536"/>
                  </a:cubicBezTo>
                  <a:cubicBezTo>
                    <a:pt x="7827" y="173"/>
                    <a:pt x="7311" y="0"/>
                    <a:pt x="6718"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1"/>
            <p:cNvSpPr/>
            <p:nvPr/>
          </p:nvSpPr>
          <p:spPr>
            <a:xfrm>
              <a:off x="2677225" y="2973875"/>
              <a:ext cx="193575" cy="184275"/>
            </a:xfrm>
            <a:custGeom>
              <a:rect b="b" l="l" r="r" t="t"/>
              <a:pathLst>
                <a:path extrusionOk="0" h="7371" w="7743">
                  <a:moveTo>
                    <a:pt x="7743" y="1"/>
                  </a:moveTo>
                  <a:cubicBezTo>
                    <a:pt x="7742" y="1"/>
                    <a:pt x="3830" y="524"/>
                    <a:pt x="2198" y="2197"/>
                  </a:cubicBezTo>
                  <a:cubicBezTo>
                    <a:pt x="566" y="3871"/>
                    <a:pt x="1" y="6006"/>
                    <a:pt x="963" y="6926"/>
                  </a:cubicBezTo>
                  <a:cubicBezTo>
                    <a:pt x="1271" y="7227"/>
                    <a:pt x="1695" y="7370"/>
                    <a:pt x="2183" y="7370"/>
                  </a:cubicBezTo>
                  <a:cubicBezTo>
                    <a:pt x="3220" y="7370"/>
                    <a:pt x="4547" y="6725"/>
                    <a:pt x="5671" y="5587"/>
                  </a:cubicBezTo>
                  <a:cubicBezTo>
                    <a:pt x="7303" y="3913"/>
                    <a:pt x="7743" y="1"/>
                    <a:pt x="7743"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1"/>
            <p:cNvSpPr/>
            <p:nvPr/>
          </p:nvSpPr>
          <p:spPr>
            <a:xfrm>
              <a:off x="2490500" y="2301175"/>
              <a:ext cx="164275" cy="157200"/>
            </a:xfrm>
            <a:custGeom>
              <a:rect b="b" l="l" r="r" t="t"/>
              <a:pathLst>
                <a:path extrusionOk="0" h="6288" w="6571">
                  <a:moveTo>
                    <a:pt x="6570" y="1"/>
                  </a:moveTo>
                  <a:cubicBezTo>
                    <a:pt x="6570" y="1"/>
                    <a:pt x="3243" y="461"/>
                    <a:pt x="1862" y="1884"/>
                  </a:cubicBezTo>
                  <a:cubicBezTo>
                    <a:pt x="461" y="3307"/>
                    <a:pt x="0" y="5106"/>
                    <a:pt x="816" y="5901"/>
                  </a:cubicBezTo>
                  <a:cubicBezTo>
                    <a:pt x="1079" y="6164"/>
                    <a:pt x="1441" y="6288"/>
                    <a:pt x="1858" y="6288"/>
                  </a:cubicBezTo>
                  <a:cubicBezTo>
                    <a:pt x="2737" y="6288"/>
                    <a:pt x="3862" y="5736"/>
                    <a:pt x="4813" y="4771"/>
                  </a:cubicBezTo>
                  <a:cubicBezTo>
                    <a:pt x="6194" y="3349"/>
                    <a:pt x="6570" y="1"/>
                    <a:pt x="6570"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1"/>
            <p:cNvSpPr/>
            <p:nvPr/>
          </p:nvSpPr>
          <p:spPr>
            <a:xfrm>
              <a:off x="2288050" y="2360300"/>
              <a:ext cx="132375" cy="156600"/>
            </a:xfrm>
            <a:custGeom>
              <a:rect b="b" l="l" r="r" t="t"/>
              <a:pathLst>
                <a:path extrusionOk="0" h="6264" w="5295">
                  <a:moveTo>
                    <a:pt x="126" y="0"/>
                  </a:moveTo>
                  <a:cubicBezTo>
                    <a:pt x="126" y="0"/>
                    <a:pt x="1" y="3013"/>
                    <a:pt x="1047" y="4478"/>
                  </a:cubicBezTo>
                  <a:cubicBezTo>
                    <a:pt x="1839" y="5587"/>
                    <a:pt x="2907" y="6264"/>
                    <a:pt x="3743" y="6264"/>
                  </a:cubicBezTo>
                  <a:cubicBezTo>
                    <a:pt x="4010" y="6264"/>
                    <a:pt x="4254" y="6194"/>
                    <a:pt x="4457" y="6047"/>
                  </a:cubicBezTo>
                  <a:cubicBezTo>
                    <a:pt x="5294" y="5461"/>
                    <a:pt x="5127" y="3787"/>
                    <a:pt x="4081" y="2323"/>
                  </a:cubicBezTo>
                  <a:cubicBezTo>
                    <a:pt x="3035" y="858"/>
                    <a:pt x="126" y="0"/>
                    <a:pt x="12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1"/>
            <p:cNvSpPr/>
            <p:nvPr/>
          </p:nvSpPr>
          <p:spPr>
            <a:xfrm>
              <a:off x="2232075" y="1179675"/>
              <a:ext cx="241700" cy="241700"/>
            </a:xfrm>
            <a:custGeom>
              <a:rect b="b" l="l" r="r" t="t"/>
              <a:pathLst>
                <a:path extrusionOk="0" h="9668" w="9668">
                  <a:moveTo>
                    <a:pt x="4834" y="1"/>
                  </a:moveTo>
                  <a:lnTo>
                    <a:pt x="3830" y="1863"/>
                  </a:lnTo>
                  <a:cubicBezTo>
                    <a:pt x="3370" y="2679"/>
                    <a:pt x="2700" y="3369"/>
                    <a:pt x="1863" y="3809"/>
                  </a:cubicBezTo>
                  <a:lnTo>
                    <a:pt x="1" y="4834"/>
                  </a:lnTo>
                  <a:lnTo>
                    <a:pt x="1863" y="5838"/>
                  </a:lnTo>
                  <a:cubicBezTo>
                    <a:pt x="2700" y="6299"/>
                    <a:pt x="3370" y="6968"/>
                    <a:pt x="3830" y="7805"/>
                  </a:cubicBezTo>
                  <a:lnTo>
                    <a:pt x="4834" y="9667"/>
                  </a:lnTo>
                  <a:lnTo>
                    <a:pt x="5860" y="7805"/>
                  </a:lnTo>
                  <a:cubicBezTo>
                    <a:pt x="6299" y="6968"/>
                    <a:pt x="6989" y="6299"/>
                    <a:pt x="7805" y="5838"/>
                  </a:cubicBezTo>
                  <a:lnTo>
                    <a:pt x="9668" y="4834"/>
                  </a:lnTo>
                  <a:lnTo>
                    <a:pt x="7805" y="3809"/>
                  </a:lnTo>
                  <a:cubicBezTo>
                    <a:pt x="6989" y="3369"/>
                    <a:pt x="6299" y="2679"/>
                    <a:pt x="5860" y="1863"/>
                  </a:cubicBezTo>
                  <a:lnTo>
                    <a:pt x="4834" y="1"/>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1"/>
            <p:cNvSpPr/>
            <p:nvPr/>
          </p:nvSpPr>
          <p:spPr>
            <a:xfrm>
              <a:off x="3846875" y="864250"/>
              <a:ext cx="165300" cy="165325"/>
            </a:xfrm>
            <a:custGeom>
              <a:rect b="b" l="l" r="r" t="t"/>
              <a:pathLst>
                <a:path extrusionOk="0" h="6613" w="6612">
                  <a:moveTo>
                    <a:pt x="3306" y="1"/>
                  </a:moveTo>
                  <a:lnTo>
                    <a:pt x="2616" y="1256"/>
                  </a:lnTo>
                  <a:cubicBezTo>
                    <a:pt x="2302" y="1821"/>
                    <a:pt x="1841" y="2302"/>
                    <a:pt x="1276" y="2595"/>
                  </a:cubicBezTo>
                  <a:lnTo>
                    <a:pt x="0" y="3306"/>
                  </a:lnTo>
                  <a:lnTo>
                    <a:pt x="1276" y="3997"/>
                  </a:lnTo>
                  <a:cubicBezTo>
                    <a:pt x="1841" y="4311"/>
                    <a:pt x="2302" y="4771"/>
                    <a:pt x="2616" y="5336"/>
                  </a:cubicBezTo>
                  <a:lnTo>
                    <a:pt x="3306" y="6612"/>
                  </a:lnTo>
                  <a:lnTo>
                    <a:pt x="3997" y="5336"/>
                  </a:lnTo>
                  <a:cubicBezTo>
                    <a:pt x="4310" y="4771"/>
                    <a:pt x="4771" y="4311"/>
                    <a:pt x="5336" y="3997"/>
                  </a:cubicBezTo>
                  <a:lnTo>
                    <a:pt x="6612" y="3306"/>
                  </a:lnTo>
                  <a:lnTo>
                    <a:pt x="5336" y="2616"/>
                  </a:lnTo>
                  <a:cubicBezTo>
                    <a:pt x="4771" y="2302"/>
                    <a:pt x="4310" y="1842"/>
                    <a:pt x="3997" y="1277"/>
                  </a:cubicBezTo>
                  <a:lnTo>
                    <a:pt x="3306" y="1"/>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1"/>
            <p:cNvSpPr/>
            <p:nvPr/>
          </p:nvSpPr>
          <p:spPr>
            <a:xfrm>
              <a:off x="5117975" y="887800"/>
              <a:ext cx="216050" cy="216050"/>
            </a:xfrm>
            <a:custGeom>
              <a:rect b="b" l="l" r="r" t="t"/>
              <a:pathLst>
                <a:path extrusionOk="0" h="8642" w="8642">
                  <a:moveTo>
                    <a:pt x="4332" y="0"/>
                  </a:moveTo>
                  <a:lnTo>
                    <a:pt x="3411" y="1653"/>
                  </a:lnTo>
                  <a:cubicBezTo>
                    <a:pt x="3014" y="2385"/>
                    <a:pt x="2407" y="2992"/>
                    <a:pt x="1653" y="3390"/>
                  </a:cubicBezTo>
                  <a:lnTo>
                    <a:pt x="1" y="4310"/>
                  </a:lnTo>
                  <a:lnTo>
                    <a:pt x="1653" y="5210"/>
                  </a:lnTo>
                  <a:cubicBezTo>
                    <a:pt x="2407" y="5629"/>
                    <a:pt x="3014" y="6235"/>
                    <a:pt x="3411" y="6968"/>
                  </a:cubicBezTo>
                  <a:lnTo>
                    <a:pt x="4332" y="8642"/>
                  </a:lnTo>
                  <a:lnTo>
                    <a:pt x="5231" y="6968"/>
                  </a:lnTo>
                  <a:cubicBezTo>
                    <a:pt x="5629" y="6235"/>
                    <a:pt x="6236" y="5629"/>
                    <a:pt x="6989" y="5231"/>
                  </a:cubicBezTo>
                  <a:lnTo>
                    <a:pt x="8642" y="4310"/>
                  </a:lnTo>
                  <a:lnTo>
                    <a:pt x="6989" y="3411"/>
                  </a:lnTo>
                  <a:cubicBezTo>
                    <a:pt x="6236" y="2992"/>
                    <a:pt x="5629" y="2385"/>
                    <a:pt x="5231" y="1653"/>
                  </a:cubicBezTo>
                  <a:lnTo>
                    <a:pt x="4332" y="0"/>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1"/>
            <p:cNvSpPr/>
            <p:nvPr/>
          </p:nvSpPr>
          <p:spPr>
            <a:xfrm>
              <a:off x="5683950" y="1905725"/>
              <a:ext cx="145975" cy="145450"/>
            </a:xfrm>
            <a:custGeom>
              <a:rect b="b" l="l" r="r" t="t"/>
              <a:pathLst>
                <a:path extrusionOk="0" h="5818" w="5839">
                  <a:moveTo>
                    <a:pt x="2930" y="0"/>
                  </a:moveTo>
                  <a:lnTo>
                    <a:pt x="2302" y="1109"/>
                  </a:lnTo>
                  <a:cubicBezTo>
                    <a:pt x="2030" y="1612"/>
                    <a:pt x="1612" y="2009"/>
                    <a:pt x="1131" y="2281"/>
                  </a:cubicBezTo>
                  <a:lnTo>
                    <a:pt x="1" y="2909"/>
                  </a:lnTo>
                  <a:lnTo>
                    <a:pt x="1131" y="3516"/>
                  </a:lnTo>
                  <a:cubicBezTo>
                    <a:pt x="1612" y="3788"/>
                    <a:pt x="2030" y="4206"/>
                    <a:pt x="2302" y="4708"/>
                  </a:cubicBezTo>
                  <a:lnTo>
                    <a:pt x="2930" y="5817"/>
                  </a:lnTo>
                  <a:lnTo>
                    <a:pt x="3537" y="4708"/>
                  </a:lnTo>
                  <a:cubicBezTo>
                    <a:pt x="3809" y="4206"/>
                    <a:pt x="4227" y="3788"/>
                    <a:pt x="4709" y="3516"/>
                  </a:cubicBezTo>
                  <a:lnTo>
                    <a:pt x="5839" y="2909"/>
                  </a:lnTo>
                  <a:lnTo>
                    <a:pt x="4709" y="2302"/>
                  </a:lnTo>
                  <a:cubicBezTo>
                    <a:pt x="4227" y="2009"/>
                    <a:pt x="3809" y="1612"/>
                    <a:pt x="3537" y="1109"/>
                  </a:cubicBezTo>
                  <a:lnTo>
                    <a:pt x="2930" y="0"/>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1"/>
            <p:cNvSpPr/>
            <p:nvPr/>
          </p:nvSpPr>
          <p:spPr>
            <a:xfrm>
              <a:off x="5538025" y="2831075"/>
              <a:ext cx="177350" cy="177350"/>
            </a:xfrm>
            <a:custGeom>
              <a:rect b="b" l="l" r="r" t="t"/>
              <a:pathLst>
                <a:path extrusionOk="0" h="7094" w="7094">
                  <a:moveTo>
                    <a:pt x="3557" y="0"/>
                  </a:moveTo>
                  <a:lnTo>
                    <a:pt x="2804" y="1381"/>
                  </a:lnTo>
                  <a:cubicBezTo>
                    <a:pt x="2469" y="1988"/>
                    <a:pt x="1967" y="2469"/>
                    <a:pt x="1360" y="2804"/>
                  </a:cubicBezTo>
                  <a:lnTo>
                    <a:pt x="0" y="3557"/>
                  </a:lnTo>
                  <a:lnTo>
                    <a:pt x="1360" y="4311"/>
                  </a:lnTo>
                  <a:cubicBezTo>
                    <a:pt x="1967" y="4624"/>
                    <a:pt x="2469" y="5127"/>
                    <a:pt x="2804" y="5733"/>
                  </a:cubicBezTo>
                  <a:lnTo>
                    <a:pt x="3557" y="7093"/>
                  </a:lnTo>
                  <a:lnTo>
                    <a:pt x="4290" y="5733"/>
                  </a:lnTo>
                  <a:cubicBezTo>
                    <a:pt x="4624" y="5127"/>
                    <a:pt x="5126" y="4624"/>
                    <a:pt x="5733" y="4311"/>
                  </a:cubicBezTo>
                  <a:lnTo>
                    <a:pt x="7093" y="3557"/>
                  </a:lnTo>
                  <a:lnTo>
                    <a:pt x="5733" y="2804"/>
                  </a:lnTo>
                  <a:cubicBezTo>
                    <a:pt x="5126" y="2469"/>
                    <a:pt x="4624" y="1967"/>
                    <a:pt x="4290" y="1360"/>
                  </a:cubicBezTo>
                  <a:lnTo>
                    <a:pt x="3557" y="0"/>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1"/>
            <p:cNvSpPr/>
            <p:nvPr/>
          </p:nvSpPr>
          <p:spPr>
            <a:xfrm>
              <a:off x="4746050" y="3334800"/>
              <a:ext cx="266275" cy="265750"/>
            </a:xfrm>
            <a:custGeom>
              <a:rect b="b" l="l" r="r" t="t"/>
              <a:pathLst>
                <a:path extrusionOk="0" h="10630" w="10651">
                  <a:moveTo>
                    <a:pt x="5315" y="1"/>
                  </a:moveTo>
                  <a:lnTo>
                    <a:pt x="4206" y="2051"/>
                  </a:lnTo>
                  <a:cubicBezTo>
                    <a:pt x="3704" y="2951"/>
                    <a:pt x="2951" y="3704"/>
                    <a:pt x="2051" y="4206"/>
                  </a:cubicBezTo>
                  <a:lnTo>
                    <a:pt x="1" y="5315"/>
                  </a:lnTo>
                  <a:lnTo>
                    <a:pt x="2051" y="6445"/>
                  </a:lnTo>
                  <a:cubicBezTo>
                    <a:pt x="2951" y="6927"/>
                    <a:pt x="3704" y="7680"/>
                    <a:pt x="4206" y="8600"/>
                  </a:cubicBezTo>
                  <a:lnTo>
                    <a:pt x="5315" y="10630"/>
                  </a:lnTo>
                  <a:lnTo>
                    <a:pt x="6445" y="8600"/>
                  </a:lnTo>
                  <a:cubicBezTo>
                    <a:pt x="6947" y="7680"/>
                    <a:pt x="7680" y="6927"/>
                    <a:pt x="8600" y="6424"/>
                  </a:cubicBezTo>
                  <a:lnTo>
                    <a:pt x="10651" y="5315"/>
                  </a:lnTo>
                  <a:lnTo>
                    <a:pt x="8600" y="4206"/>
                  </a:lnTo>
                  <a:cubicBezTo>
                    <a:pt x="7680" y="3704"/>
                    <a:pt x="6947" y="2951"/>
                    <a:pt x="6445" y="2051"/>
                  </a:cubicBezTo>
                  <a:lnTo>
                    <a:pt x="5315" y="1"/>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1"/>
            <p:cNvSpPr/>
            <p:nvPr/>
          </p:nvSpPr>
          <p:spPr>
            <a:xfrm>
              <a:off x="3152725" y="3625125"/>
              <a:ext cx="187825" cy="164275"/>
            </a:xfrm>
            <a:custGeom>
              <a:rect b="b" l="l" r="r" t="t"/>
              <a:pathLst>
                <a:path extrusionOk="0" h="6571" w="7513">
                  <a:moveTo>
                    <a:pt x="3767" y="0"/>
                  </a:moveTo>
                  <a:lnTo>
                    <a:pt x="2972" y="1256"/>
                  </a:lnTo>
                  <a:cubicBezTo>
                    <a:pt x="2595" y="1842"/>
                    <a:pt x="2072" y="2302"/>
                    <a:pt x="1444" y="2595"/>
                  </a:cubicBezTo>
                  <a:lnTo>
                    <a:pt x="0" y="3285"/>
                  </a:lnTo>
                  <a:lnTo>
                    <a:pt x="1444" y="3976"/>
                  </a:lnTo>
                  <a:cubicBezTo>
                    <a:pt x="2072" y="4269"/>
                    <a:pt x="2595" y="4729"/>
                    <a:pt x="2972" y="5315"/>
                  </a:cubicBezTo>
                  <a:lnTo>
                    <a:pt x="3767" y="6570"/>
                  </a:lnTo>
                  <a:lnTo>
                    <a:pt x="4541" y="5315"/>
                  </a:lnTo>
                  <a:cubicBezTo>
                    <a:pt x="4918" y="4729"/>
                    <a:pt x="5441" y="4269"/>
                    <a:pt x="6068" y="3976"/>
                  </a:cubicBezTo>
                  <a:lnTo>
                    <a:pt x="7512" y="3285"/>
                  </a:lnTo>
                  <a:lnTo>
                    <a:pt x="6068" y="2595"/>
                  </a:lnTo>
                  <a:cubicBezTo>
                    <a:pt x="5441" y="2302"/>
                    <a:pt x="4918" y="1842"/>
                    <a:pt x="4541" y="1256"/>
                  </a:cubicBezTo>
                  <a:lnTo>
                    <a:pt x="3767" y="0"/>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1"/>
            <p:cNvSpPr/>
            <p:nvPr/>
          </p:nvSpPr>
          <p:spPr>
            <a:xfrm>
              <a:off x="2364950" y="3559225"/>
              <a:ext cx="210825" cy="210825"/>
            </a:xfrm>
            <a:custGeom>
              <a:rect b="b" l="l" r="r" t="t"/>
              <a:pathLst>
                <a:path extrusionOk="0" h="8433" w="8433">
                  <a:moveTo>
                    <a:pt x="4206" y="0"/>
                  </a:moveTo>
                  <a:lnTo>
                    <a:pt x="3327" y="1632"/>
                  </a:lnTo>
                  <a:cubicBezTo>
                    <a:pt x="2930" y="2343"/>
                    <a:pt x="2323" y="2950"/>
                    <a:pt x="1612" y="3348"/>
                  </a:cubicBezTo>
                  <a:lnTo>
                    <a:pt x="1" y="4227"/>
                  </a:lnTo>
                  <a:lnTo>
                    <a:pt x="1612" y="5105"/>
                  </a:lnTo>
                  <a:cubicBezTo>
                    <a:pt x="2323" y="5503"/>
                    <a:pt x="2930" y="6110"/>
                    <a:pt x="3327" y="6821"/>
                  </a:cubicBezTo>
                  <a:lnTo>
                    <a:pt x="4206" y="8432"/>
                  </a:lnTo>
                  <a:lnTo>
                    <a:pt x="5106" y="6821"/>
                  </a:lnTo>
                  <a:cubicBezTo>
                    <a:pt x="5483" y="6089"/>
                    <a:pt x="6089" y="5503"/>
                    <a:pt x="6801" y="5105"/>
                  </a:cubicBezTo>
                  <a:lnTo>
                    <a:pt x="8433" y="4227"/>
                  </a:lnTo>
                  <a:lnTo>
                    <a:pt x="6801" y="3327"/>
                  </a:lnTo>
                  <a:cubicBezTo>
                    <a:pt x="6089" y="2950"/>
                    <a:pt x="5483" y="2343"/>
                    <a:pt x="5106" y="1632"/>
                  </a:cubicBezTo>
                  <a:lnTo>
                    <a:pt x="4206" y="0"/>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1"/>
            <p:cNvSpPr/>
            <p:nvPr/>
          </p:nvSpPr>
          <p:spPr>
            <a:xfrm>
              <a:off x="1615875" y="1977900"/>
              <a:ext cx="235950" cy="235950"/>
            </a:xfrm>
            <a:custGeom>
              <a:rect b="b" l="l" r="r" t="t"/>
              <a:pathLst>
                <a:path extrusionOk="0" h="9438" w="9438">
                  <a:moveTo>
                    <a:pt x="4709" y="1"/>
                  </a:moveTo>
                  <a:lnTo>
                    <a:pt x="3725" y="1821"/>
                  </a:lnTo>
                  <a:cubicBezTo>
                    <a:pt x="3286" y="2616"/>
                    <a:pt x="2616" y="3286"/>
                    <a:pt x="1821" y="3725"/>
                  </a:cubicBezTo>
                  <a:lnTo>
                    <a:pt x="1" y="4709"/>
                  </a:lnTo>
                  <a:lnTo>
                    <a:pt x="1821" y="5713"/>
                  </a:lnTo>
                  <a:cubicBezTo>
                    <a:pt x="2616" y="6152"/>
                    <a:pt x="3286" y="6822"/>
                    <a:pt x="3725" y="7617"/>
                  </a:cubicBezTo>
                  <a:lnTo>
                    <a:pt x="4709" y="9437"/>
                  </a:lnTo>
                  <a:lnTo>
                    <a:pt x="5713" y="7617"/>
                  </a:lnTo>
                  <a:cubicBezTo>
                    <a:pt x="6152" y="6822"/>
                    <a:pt x="6822" y="6152"/>
                    <a:pt x="7617" y="5713"/>
                  </a:cubicBezTo>
                  <a:lnTo>
                    <a:pt x="9437" y="4709"/>
                  </a:lnTo>
                  <a:lnTo>
                    <a:pt x="7617" y="3725"/>
                  </a:lnTo>
                  <a:cubicBezTo>
                    <a:pt x="6822" y="3286"/>
                    <a:pt x="6152" y="2616"/>
                    <a:pt x="5713" y="1800"/>
                  </a:cubicBezTo>
                  <a:lnTo>
                    <a:pt x="4709" y="1"/>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1"/>
            <p:cNvSpPr/>
            <p:nvPr/>
          </p:nvSpPr>
          <p:spPr>
            <a:xfrm>
              <a:off x="3419500" y="508550"/>
              <a:ext cx="134975" cy="134450"/>
            </a:xfrm>
            <a:custGeom>
              <a:rect b="b" l="l" r="r" t="t"/>
              <a:pathLst>
                <a:path extrusionOk="0" h="5378" w="5399">
                  <a:moveTo>
                    <a:pt x="2700" y="1"/>
                  </a:moveTo>
                  <a:lnTo>
                    <a:pt x="2135" y="1047"/>
                  </a:lnTo>
                  <a:cubicBezTo>
                    <a:pt x="1884" y="1507"/>
                    <a:pt x="1507" y="1884"/>
                    <a:pt x="1047" y="2135"/>
                  </a:cubicBezTo>
                  <a:lnTo>
                    <a:pt x="1" y="2700"/>
                  </a:lnTo>
                  <a:lnTo>
                    <a:pt x="1047" y="3265"/>
                  </a:lnTo>
                  <a:cubicBezTo>
                    <a:pt x="1507" y="3516"/>
                    <a:pt x="1884" y="3892"/>
                    <a:pt x="2135" y="4353"/>
                  </a:cubicBezTo>
                  <a:lnTo>
                    <a:pt x="2700" y="5378"/>
                  </a:lnTo>
                  <a:lnTo>
                    <a:pt x="3265" y="4353"/>
                  </a:lnTo>
                  <a:cubicBezTo>
                    <a:pt x="3516" y="3892"/>
                    <a:pt x="3892" y="3516"/>
                    <a:pt x="4353" y="3244"/>
                  </a:cubicBezTo>
                  <a:lnTo>
                    <a:pt x="5399" y="2679"/>
                  </a:lnTo>
                  <a:lnTo>
                    <a:pt x="4353" y="2114"/>
                  </a:lnTo>
                  <a:cubicBezTo>
                    <a:pt x="3892" y="1863"/>
                    <a:pt x="3516" y="1486"/>
                    <a:pt x="3265" y="1026"/>
                  </a:cubicBezTo>
                  <a:lnTo>
                    <a:pt x="2700" y="1"/>
                  </a:ln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1"/>
            <p:cNvSpPr/>
            <p:nvPr/>
          </p:nvSpPr>
          <p:spPr>
            <a:xfrm>
              <a:off x="2022325" y="1601025"/>
              <a:ext cx="136025" cy="124000"/>
            </a:xfrm>
            <a:custGeom>
              <a:rect b="b" l="l" r="r" t="t"/>
              <a:pathLst>
                <a:path extrusionOk="0" h="4960" w="5441">
                  <a:moveTo>
                    <a:pt x="2721" y="0"/>
                  </a:moveTo>
                  <a:cubicBezTo>
                    <a:pt x="2082" y="0"/>
                    <a:pt x="1444" y="241"/>
                    <a:pt x="963" y="722"/>
                  </a:cubicBezTo>
                  <a:cubicBezTo>
                    <a:pt x="1" y="1706"/>
                    <a:pt x="1" y="3275"/>
                    <a:pt x="963" y="4238"/>
                  </a:cubicBezTo>
                  <a:cubicBezTo>
                    <a:pt x="1444" y="4719"/>
                    <a:pt x="2082" y="4959"/>
                    <a:pt x="2721" y="4959"/>
                  </a:cubicBezTo>
                  <a:cubicBezTo>
                    <a:pt x="3359" y="4959"/>
                    <a:pt x="3997" y="4719"/>
                    <a:pt x="4478" y="4238"/>
                  </a:cubicBezTo>
                  <a:cubicBezTo>
                    <a:pt x="5441" y="3275"/>
                    <a:pt x="5441" y="1706"/>
                    <a:pt x="4478" y="722"/>
                  </a:cubicBezTo>
                  <a:cubicBezTo>
                    <a:pt x="3997" y="241"/>
                    <a:pt x="3359" y="0"/>
                    <a:pt x="2721"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1"/>
            <p:cNvSpPr/>
            <p:nvPr/>
          </p:nvSpPr>
          <p:spPr>
            <a:xfrm>
              <a:off x="2013950" y="2397950"/>
              <a:ext cx="106225" cy="106225"/>
            </a:xfrm>
            <a:custGeom>
              <a:rect b="b" l="l" r="r" t="t"/>
              <a:pathLst>
                <a:path extrusionOk="0" h="4249" w="4249">
                  <a:moveTo>
                    <a:pt x="2114" y="1"/>
                  </a:moveTo>
                  <a:cubicBezTo>
                    <a:pt x="942" y="1"/>
                    <a:pt x="1" y="963"/>
                    <a:pt x="1" y="2135"/>
                  </a:cubicBezTo>
                  <a:cubicBezTo>
                    <a:pt x="1" y="3307"/>
                    <a:pt x="942" y="4248"/>
                    <a:pt x="2114" y="4248"/>
                  </a:cubicBezTo>
                  <a:cubicBezTo>
                    <a:pt x="3307" y="4248"/>
                    <a:pt x="4248" y="3307"/>
                    <a:pt x="4248" y="2135"/>
                  </a:cubicBezTo>
                  <a:cubicBezTo>
                    <a:pt x="4248" y="963"/>
                    <a:pt x="3307" y="1"/>
                    <a:pt x="2114"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1"/>
            <p:cNvSpPr/>
            <p:nvPr/>
          </p:nvSpPr>
          <p:spPr>
            <a:xfrm>
              <a:off x="2191275" y="3400725"/>
              <a:ext cx="135000" cy="134975"/>
            </a:xfrm>
            <a:custGeom>
              <a:rect b="b" l="l" r="r" t="t"/>
              <a:pathLst>
                <a:path extrusionOk="0" h="5399" w="5400">
                  <a:moveTo>
                    <a:pt x="2700" y="0"/>
                  </a:moveTo>
                  <a:cubicBezTo>
                    <a:pt x="1214" y="0"/>
                    <a:pt x="1" y="1214"/>
                    <a:pt x="1" y="2699"/>
                  </a:cubicBezTo>
                  <a:cubicBezTo>
                    <a:pt x="1" y="4206"/>
                    <a:pt x="1214" y="5398"/>
                    <a:pt x="2700" y="5398"/>
                  </a:cubicBezTo>
                  <a:cubicBezTo>
                    <a:pt x="4207" y="5398"/>
                    <a:pt x="5399" y="4206"/>
                    <a:pt x="5399" y="2699"/>
                  </a:cubicBezTo>
                  <a:cubicBezTo>
                    <a:pt x="5399" y="1214"/>
                    <a:pt x="4207" y="0"/>
                    <a:pt x="2700"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1"/>
            <p:cNvSpPr/>
            <p:nvPr/>
          </p:nvSpPr>
          <p:spPr>
            <a:xfrm>
              <a:off x="4547275" y="3604725"/>
              <a:ext cx="118775" cy="118775"/>
            </a:xfrm>
            <a:custGeom>
              <a:rect b="b" l="l" r="r" t="t"/>
              <a:pathLst>
                <a:path extrusionOk="0" h="4751" w="4751">
                  <a:moveTo>
                    <a:pt x="2386" y="0"/>
                  </a:moveTo>
                  <a:cubicBezTo>
                    <a:pt x="1068" y="0"/>
                    <a:pt x="1" y="1067"/>
                    <a:pt x="1" y="2386"/>
                  </a:cubicBezTo>
                  <a:cubicBezTo>
                    <a:pt x="1" y="3683"/>
                    <a:pt x="1068" y="4750"/>
                    <a:pt x="2386" y="4750"/>
                  </a:cubicBezTo>
                  <a:cubicBezTo>
                    <a:pt x="3683" y="4750"/>
                    <a:pt x="4751" y="3683"/>
                    <a:pt x="4751" y="2386"/>
                  </a:cubicBezTo>
                  <a:cubicBezTo>
                    <a:pt x="4751" y="1067"/>
                    <a:pt x="3683" y="0"/>
                    <a:pt x="2386"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1"/>
            <p:cNvSpPr/>
            <p:nvPr/>
          </p:nvSpPr>
          <p:spPr>
            <a:xfrm>
              <a:off x="4955825" y="3148075"/>
              <a:ext cx="109350" cy="93550"/>
            </a:xfrm>
            <a:custGeom>
              <a:rect b="b" l="l" r="r" t="t"/>
              <a:pathLst>
                <a:path extrusionOk="0" h="3742" w="4374">
                  <a:moveTo>
                    <a:pt x="2511" y="0"/>
                  </a:moveTo>
                  <a:cubicBezTo>
                    <a:pt x="837" y="0"/>
                    <a:pt x="0" y="2009"/>
                    <a:pt x="1172" y="3180"/>
                  </a:cubicBezTo>
                  <a:cubicBezTo>
                    <a:pt x="1559" y="3568"/>
                    <a:pt x="2033" y="3741"/>
                    <a:pt x="2496" y="3741"/>
                  </a:cubicBezTo>
                  <a:cubicBezTo>
                    <a:pt x="3458" y="3741"/>
                    <a:pt x="4373" y="2992"/>
                    <a:pt x="4373" y="1862"/>
                  </a:cubicBezTo>
                  <a:cubicBezTo>
                    <a:pt x="4373" y="837"/>
                    <a:pt x="3536" y="0"/>
                    <a:pt x="2511"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1"/>
            <p:cNvSpPr/>
            <p:nvPr/>
          </p:nvSpPr>
          <p:spPr>
            <a:xfrm>
              <a:off x="5826775" y="2569000"/>
              <a:ext cx="95225" cy="95225"/>
            </a:xfrm>
            <a:custGeom>
              <a:rect b="b" l="l" r="r" t="t"/>
              <a:pathLst>
                <a:path extrusionOk="0" h="3809" w="3809">
                  <a:moveTo>
                    <a:pt x="1904" y="1"/>
                  </a:moveTo>
                  <a:cubicBezTo>
                    <a:pt x="858" y="1"/>
                    <a:pt x="0" y="838"/>
                    <a:pt x="0" y="1905"/>
                  </a:cubicBezTo>
                  <a:cubicBezTo>
                    <a:pt x="0" y="2951"/>
                    <a:pt x="858" y="3809"/>
                    <a:pt x="1904" y="3809"/>
                  </a:cubicBezTo>
                  <a:cubicBezTo>
                    <a:pt x="2950" y="3809"/>
                    <a:pt x="3808" y="2951"/>
                    <a:pt x="3808" y="1905"/>
                  </a:cubicBezTo>
                  <a:cubicBezTo>
                    <a:pt x="3808" y="838"/>
                    <a:pt x="2950" y="1"/>
                    <a:pt x="1904"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1"/>
            <p:cNvSpPr/>
            <p:nvPr/>
          </p:nvSpPr>
          <p:spPr>
            <a:xfrm>
              <a:off x="5734700" y="1213925"/>
              <a:ext cx="160600" cy="146000"/>
            </a:xfrm>
            <a:custGeom>
              <a:rect b="b" l="l" r="r" t="t"/>
              <a:pathLst>
                <a:path extrusionOk="0" h="5840" w="6424">
                  <a:moveTo>
                    <a:pt x="3235" y="0"/>
                  </a:moveTo>
                  <a:cubicBezTo>
                    <a:pt x="1906" y="0"/>
                    <a:pt x="701" y="901"/>
                    <a:pt x="377" y="2250"/>
                  </a:cubicBezTo>
                  <a:cubicBezTo>
                    <a:pt x="0" y="3820"/>
                    <a:pt x="984" y="5389"/>
                    <a:pt x="2553" y="5765"/>
                  </a:cubicBezTo>
                  <a:cubicBezTo>
                    <a:pt x="2773" y="5815"/>
                    <a:pt x="2993" y="5839"/>
                    <a:pt x="3210" y="5839"/>
                  </a:cubicBezTo>
                  <a:cubicBezTo>
                    <a:pt x="4539" y="5839"/>
                    <a:pt x="5742" y="4939"/>
                    <a:pt x="6047" y="3589"/>
                  </a:cubicBezTo>
                  <a:cubicBezTo>
                    <a:pt x="6424" y="2020"/>
                    <a:pt x="5462" y="451"/>
                    <a:pt x="3892" y="74"/>
                  </a:cubicBezTo>
                  <a:cubicBezTo>
                    <a:pt x="3672" y="24"/>
                    <a:pt x="3452" y="0"/>
                    <a:pt x="3235"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1"/>
            <p:cNvSpPr/>
            <p:nvPr/>
          </p:nvSpPr>
          <p:spPr>
            <a:xfrm>
              <a:off x="4112075" y="828600"/>
              <a:ext cx="117725" cy="103225"/>
            </a:xfrm>
            <a:custGeom>
              <a:rect b="b" l="l" r="r" t="t"/>
              <a:pathLst>
                <a:path extrusionOk="0" h="4129" w="4709">
                  <a:moveTo>
                    <a:pt x="2355" y="1"/>
                  </a:moveTo>
                  <a:cubicBezTo>
                    <a:pt x="2049" y="1"/>
                    <a:pt x="1738" y="69"/>
                    <a:pt x="1444" y="213"/>
                  </a:cubicBezTo>
                  <a:cubicBezTo>
                    <a:pt x="419" y="715"/>
                    <a:pt x="0" y="1950"/>
                    <a:pt x="503" y="2975"/>
                  </a:cubicBezTo>
                  <a:cubicBezTo>
                    <a:pt x="861" y="3706"/>
                    <a:pt x="1591" y="4129"/>
                    <a:pt x="2353" y="4129"/>
                  </a:cubicBezTo>
                  <a:cubicBezTo>
                    <a:pt x="2659" y="4129"/>
                    <a:pt x="2970" y="4060"/>
                    <a:pt x="3264" y="3916"/>
                  </a:cubicBezTo>
                  <a:cubicBezTo>
                    <a:pt x="4290" y="3414"/>
                    <a:pt x="4708" y="2180"/>
                    <a:pt x="4206" y="1155"/>
                  </a:cubicBezTo>
                  <a:cubicBezTo>
                    <a:pt x="3848" y="423"/>
                    <a:pt x="3117" y="1"/>
                    <a:pt x="2355"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1"/>
            <p:cNvSpPr/>
            <p:nvPr/>
          </p:nvSpPr>
          <p:spPr>
            <a:xfrm>
              <a:off x="5559475" y="1738325"/>
              <a:ext cx="91550" cy="78425"/>
            </a:xfrm>
            <a:custGeom>
              <a:rect b="b" l="l" r="r" t="t"/>
              <a:pathLst>
                <a:path extrusionOk="0" h="3137" w="3662">
                  <a:moveTo>
                    <a:pt x="2092" y="1"/>
                  </a:moveTo>
                  <a:cubicBezTo>
                    <a:pt x="691" y="1"/>
                    <a:pt x="0" y="1675"/>
                    <a:pt x="983" y="2679"/>
                  </a:cubicBezTo>
                  <a:cubicBezTo>
                    <a:pt x="1299" y="2995"/>
                    <a:pt x="1689" y="3136"/>
                    <a:pt x="2072" y="3136"/>
                  </a:cubicBezTo>
                  <a:cubicBezTo>
                    <a:pt x="2881" y="3136"/>
                    <a:pt x="3662" y="2507"/>
                    <a:pt x="3662" y="1570"/>
                  </a:cubicBezTo>
                  <a:cubicBezTo>
                    <a:pt x="3662" y="691"/>
                    <a:pt x="2971" y="1"/>
                    <a:pt x="2092"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1"/>
            <p:cNvSpPr/>
            <p:nvPr/>
          </p:nvSpPr>
          <p:spPr>
            <a:xfrm>
              <a:off x="2533900" y="1285875"/>
              <a:ext cx="69075" cy="59275"/>
            </a:xfrm>
            <a:custGeom>
              <a:rect b="b" l="l" r="r" t="t"/>
              <a:pathLst>
                <a:path extrusionOk="0" h="2371" w="2763">
                  <a:moveTo>
                    <a:pt x="1570" y="0"/>
                  </a:moveTo>
                  <a:cubicBezTo>
                    <a:pt x="524" y="0"/>
                    <a:pt x="1" y="1276"/>
                    <a:pt x="733" y="2030"/>
                  </a:cubicBezTo>
                  <a:cubicBezTo>
                    <a:pt x="976" y="2265"/>
                    <a:pt x="1272" y="2371"/>
                    <a:pt x="1563" y="2371"/>
                  </a:cubicBezTo>
                  <a:cubicBezTo>
                    <a:pt x="2176" y="2371"/>
                    <a:pt x="2763" y="1902"/>
                    <a:pt x="2763" y="1193"/>
                  </a:cubicBezTo>
                  <a:cubicBezTo>
                    <a:pt x="2763" y="523"/>
                    <a:pt x="2240" y="0"/>
                    <a:pt x="1570"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1"/>
            <p:cNvSpPr/>
            <p:nvPr/>
          </p:nvSpPr>
          <p:spPr>
            <a:xfrm>
              <a:off x="3731275" y="1083425"/>
              <a:ext cx="99925" cy="99925"/>
            </a:xfrm>
            <a:custGeom>
              <a:rect b="b" l="l" r="r" t="t"/>
              <a:pathLst>
                <a:path extrusionOk="0" h="3997" w="3997">
                  <a:moveTo>
                    <a:pt x="1988" y="1"/>
                  </a:moveTo>
                  <a:cubicBezTo>
                    <a:pt x="900" y="1"/>
                    <a:pt x="0" y="900"/>
                    <a:pt x="0" y="1988"/>
                  </a:cubicBezTo>
                  <a:cubicBezTo>
                    <a:pt x="0" y="3097"/>
                    <a:pt x="900" y="3997"/>
                    <a:pt x="1988" y="3997"/>
                  </a:cubicBezTo>
                  <a:cubicBezTo>
                    <a:pt x="3097" y="3997"/>
                    <a:pt x="3996" y="3097"/>
                    <a:pt x="3996" y="1988"/>
                  </a:cubicBezTo>
                  <a:cubicBezTo>
                    <a:pt x="3996" y="900"/>
                    <a:pt x="3097" y="1"/>
                    <a:pt x="1988"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1"/>
            <p:cNvSpPr/>
            <p:nvPr/>
          </p:nvSpPr>
          <p:spPr>
            <a:xfrm>
              <a:off x="5349700" y="1034775"/>
              <a:ext cx="102550" cy="87350"/>
            </a:xfrm>
            <a:custGeom>
              <a:rect b="b" l="l" r="r" t="t"/>
              <a:pathLst>
                <a:path extrusionOk="0" h="3494" w="4102">
                  <a:moveTo>
                    <a:pt x="2381" y="0"/>
                  </a:moveTo>
                  <a:cubicBezTo>
                    <a:pt x="2369" y="0"/>
                    <a:pt x="2357" y="0"/>
                    <a:pt x="2344" y="1"/>
                  </a:cubicBezTo>
                  <a:cubicBezTo>
                    <a:pt x="775" y="1"/>
                    <a:pt x="1" y="1884"/>
                    <a:pt x="1110" y="2972"/>
                  </a:cubicBezTo>
                  <a:cubicBezTo>
                    <a:pt x="1470" y="3332"/>
                    <a:pt x="1910" y="3494"/>
                    <a:pt x="2340" y="3494"/>
                  </a:cubicBezTo>
                  <a:cubicBezTo>
                    <a:pt x="3234" y="3494"/>
                    <a:pt x="4088" y="2797"/>
                    <a:pt x="4102" y="1737"/>
                  </a:cubicBezTo>
                  <a:cubicBezTo>
                    <a:pt x="4102" y="787"/>
                    <a:pt x="3327" y="0"/>
                    <a:pt x="2381"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1"/>
            <p:cNvSpPr/>
            <p:nvPr/>
          </p:nvSpPr>
          <p:spPr>
            <a:xfrm>
              <a:off x="3776775" y="1584025"/>
              <a:ext cx="65400" cy="55975"/>
            </a:xfrm>
            <a:custGeom>
              <a:rect b="b" l="l" r="r" t="t"/>
              <a:pathLst>
                <a:path extrusionOk="0" h="2239" w="2616">
                  <a:moveTo>
                    <a:pt x="1486" y="0"/>
                  </a:moveTo>
                  <a:cubicBezTo>
                    <a:pt x="503" y="0"/>
                    <a:pt x="0" y="1214"/>
                    <a:pt x="712" y="1905"/>
                  </a:cubicBezTo>
                  <a:cubicBezTo>
                    <a:pt x="936" y="2136"/>
                    <a:pt x="1216" y="2239"/>
                    <a:pt x="1491" y="2239"/>
                  </a:cubicBezTo>
                  <a:cubicBezTo>
                    <a:pt x="2063" y="2239"/>
                    <a:pt x="2616" y="1794"/>
                    <a:pt x="2616" y="1130"/>
                  </a:cubicBezTo>
                  <a:cubicBezTo>
                    <a:pt x="2616" y="503"/>
                    <a:pt x="2114" y="0"/>
                    <a:pt x="1486" y="0"/>
                  </a:cubicBezTo>
                  <a:close/>
                </a:path>
              </a:pathLst>
            </a:custGeom>
            <a:solidFill>
              <a:srgbClr val="9CCA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1"/>
            <p:cNvSpPr/>
            <p:nvPr/>
          </p:nvSpPr>
          <p:spPr>
            <a:xfrm>
              <a:off x="4185825" y="2341450"/>
              <a:ext cx="71700" cy="71700"/>
            </a:xfrm>
            <a:custGeom>
              <a:rect b="b" l="l" r="r" t="t"/>
              <a:pathLst>
                <a:path extrusionOk="0" h="2868" w="2868">
                  <a:moveTo>
                    <a:pt x="1444" y="1"/>
                  </a:moveTo>
                  <a:cubicBezTo>
                    <a:pt x="649" y="1"/>
                    <a:pt x="1" y="649"/>
                    <a:pt x="1" y="1445"/>
                  </a:cubicBezTo>
                  <a:cubicBezTo>
                    <a:pt x="1" y="2240"/>
                    <a:pt x="649" y="2867"/>
                    <a:pt x="1444" y="2867"/>
                  </a:cubicBezTo>
                  <a:cubicBezTo>
                    <a:pt x="2239" y="2867"/>
                    <a:pt x="2867" y="2240"/>
                    <a:pt x="2867" y="1445"/>
                  </a:cubicBezTo>
                  <a:cubicBezTo>
                    <a:pt x="2867" y="649"/>
                    <a:pt x="2239" y="1"/>
                    <a:pt x="1444"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1"/>
            <p:cNvSpPr/>
            <p:nvPr/>
          </p:nvSpPr>
          <p:spPr>
            <a:xfrm>
              <a:off x="5500350" y="1298425"/>
              <a:ext cx="64900" cy="55725"/>
            </a:xfrm>
            <a:custGeom>
              <a:rect b="b" l="l" r="r" t="t"/>
              <a:pathLst>
                <a:path extrusionOk="0" h="2229" w="2596">
                  <a:moveTo>
                    <a:pt x="1486" y="0"/>
                  </a:moveTo>
                  <a:cubicBezTo>
                    <a:pt x="482" y="0"/>
                    <a:pt x="1" y="1193"/>
                    <a:pt x="691" y="1904"/>
                  </a:cubicBezTo>
                  <a:cubicBezTo>
                    <a:pt x="921" y="2128"/>
                    <a:pt x="1202" y="2228"/>
                    <a:pt x="1476" y="2228"/>
                  </a:cubicBezTo>
                  <a:cubicBezTo>
                    <a:pt x="2050" y="2228"/>
                    <a:pt x="2595" y="1788"/>
                    <a:pt x="2595" y="1109"/>
                  </a:cubicBezTo>
                  <a:cubicBezTo>
                    <a:pt x="2595" y="502"/>
                    <a:pt x="2093" y="0"/>
                    <a:pt x="1486"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1"/>
            <p:cNvSpPr/>
            <p:nvPr/>
          </p:nvSpPr>
          <p:spPr>
            <a:xfrm>
              <a:off x="2767200" y="1304700"/>
              <a:ext cx="64900" cy="55725"/>
            </a:xfrm>
            <a:custGeom>
              <a:rect b="b" l="l" r="r" t="t"/>
              <a:pathLst>
                <a:path extrusionOk="0" h="2229" w="2596">
                  <a:moveTo>
                    <a:pt x="1486" y="0"/>
                  </a:moveTo>
                  <a:cubicBezTo>
                    <a:pt x="482" y="0"/>
                    <a:pt x="1" y="1193"/>
                    <a:pt x="691" y="1904"/>
                  </a:cubicBezTo>
                  <a:cubicBezTo>
                    <a:pt x="921" y="2128"/>
                    <a:pt x="1202" y="2229"/>
                    <a:pt x="1476" y="2229"/>
                  </a:cubicBezTo>
                  <a:cubicBezTo>
                    <a:pt x="2050" y="2229"/>
                    <a:pt x="2595" y="1789"/>
                    <a:pt x="2595" y="1109"/>
                  </a:cubicBezTo>
                  <a:cubicBezTo>
                    <a:pt x="2595" y="502"/>
                    <a:pt x="2093" y="0"/>
                    <a:pt x="1486"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1"/>
            <p:cNvSpPr/>
            <p:nvPr/>
          </p:nvSpPr>
          <p:spPr>
            <a:xfrm>
              <a:off x="1801050" y="2321575"/>
              <a:ext cx="64900" cy="55975"/>
            </a:xfrm>
            <a:custGeom>
              <a:rect b="b" l="l" r="r" t="t"/>
              <a:pathLst>
                <a:path extrusionOk="0" h="2239" w="2596">
                  <a:moveTo>
                    <a:pt x="1486" y="1"/>
                  </a:moveTo>
                  <a:cubicBezTo>
                    <a:pt x="482" y="1"/>
                    <a:pt x="1" y="1214"/>
                    <a:pt x="691" y="1905"/>
                  </a:cubicBezTo>
                  <a:cubicBezTo>
                    <a:pt x="922" y="2135"/>
                    <a:pt x="1203" y="2238"/>
                    <a:pt x="1477" y="2238"/>
                  </a:cubicBezTo>
                  <a:cubicBezTo>
                    <a:pt x="2050" y="2238"/>
                    <a:pt x="2595" y="1789"/>
                    <a:pt x="2595" y="1110"/>
                  </a:cubicBezTo>
                  <a:cubicBezTo>
                    <a:pt x="2595" y="503"/>
                    <a:pt x="2093" y="1"/>
                    <a:pt x="1486"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1"/>
            <p:cNvSpPr/>
            <p:nvPr/>
          </p:nvSpPr>
          <p:spPr>
            <a:xfrm>
              <a:off x="2640100" y="3353650"/>
              <a:ext cx="64875" cy="55975"/>
            </a:xfrm>
            <a:custGeom>
              <a:rect b="b" l="l" r="r" t="t"/>
              <a:pathLst>
                <a:path extrusionOk="0" h="2239" w="2595">
                  <a:moveTo>
                    <a:pt x="1486" y="0"/>
                  </a:moveTo>
                  <a:cubicBezTo>
                    <a:pt x="482" y="0"/>
                    <a:pt x="0" y="1214"/>
                    <a:pt x="691" y="1904"/>
                  </a:cubicBezTo>
                  <a:cubicBezTo>
                    <a:pt x="922" y="2135"/>
                    <a:pt x="1204" y="2238"/>
                    <a:pt x="1479" y="2238"/>
                  </a:cubicBezTo>
                  <a:cubicBezTo>
                    <a:pt x="2051" y="2238"/>
                    <a:pt x="2595" y="1794"/>
                    <a:pt x="2595" y="1130"/>
                  </a:cubicBezTo>
                  <a:cubicBezTo>
                    <a:pt x="2595" y="502"/>
                    <a:pt x="2093" y="0"/>
                    <a:pt x="1486"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1"/>
            <p:cNvSpPr/>
            <p:nvPr/>
          </p:nvSpPr>
          <p:spPr>
            <a:xfrm>
              <a:off x="5506100" y="2336750"/>
              <a:ext cx="65425" cy="55975"/>
            </a:xfrm>
            <a:custGeom>
              <a:rect b="b" l="l" r="r" t="t"/>
              <a:pathLst>
                <a:path extrusionOk="0" h="2239" w="2617">
                  <a:moveTo>
                    <a:pt x="1507" y="1"/>
                  </a:moveTo>
                  <a:cubicBezTo>
                    <a:pt x="503" y="1"/>
                    <a:pt x="1" y="1193"/>
                    <a:pt x="712" y="1905"/>
                  </a:cubicBezTo>
                  <a:cubicBezTo>
                    <a:pt x="943" y="2135"/>
                    <a:pt x="1223" y="2238"/>
                    <a:pt x="1498" y="2238"/>
                  </a:cubicBezTo>
                  <a:cubicBezTo>
                    <a:pt x="2071" y="2238"/>
                    <a:pt x="2616" y="1789"/>
                    <a:pt x="2616" y="1109"/>
                  </a:cubicBezTo>
                  <a:cubicBezTo>
                    <a:pt x="2616" y="503"/>
                    <a:pt x="2114" y="1"/>
                    <a:pt x="1507"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1"/>
            <p:cNvSpPr/>
            <p:nvPr/>
          </p:nvSpPr>
          <p:spPr>
            <a:xfrm>
              <a:off x="2539675" y="484150"/>
              <a:ext cx="738100" cy="709675"/>
            </a:xfrm>
            <a:custGeom>
              <a:rect b="b" l="l" r="r" t="t"/>
              <a:pathLst>
                <a:path extrusionOk="0" h="28387" w="29524">
                  <a:moveTo>
                    <a:pt x="15318" y="0"/>
                  </a:moveTo>
                  <a:cubicBezTo>
                    <a:pt x="11620" y="0"/>
                    <a:pt x="7988" y="1442"/>
                    <a:pt x="5273" y="4157"/>
                  </a:cubicBezTo>
                  <a:cubicBezTo>
                    <a:pt x="1214" y="8216"/>
                    <a:pt x="0" y="14326"/>
                    <a:pt x="2197" y="19619"/>
                  </a:cubicBezTo>
                  <a:cubicBezTo>
                    <a:pt x="4394" y="24934"/>
                    <a:pt x="9583" y="28386"/>
                    <a:pt x="15316" y="28386"/>
                  </a:cubicBezTo>
                  <a:cubicBezTo>
                    <a:pt x="23162" y="28386"/>
                    <a:pt x="29502" y="22026"/>
                    <a:pt x="29523" y="14200"/>
                  </a:cubicBezTo>
                  <a:cubicBezTo>
                    <a:pt x="29523" y="8446"/>
                    <a:pt x="26050" y="3278"/>
                    <a:pt x="20756" y="1081"/>
                  </a:cubicBezTo>
                  <a:cubicBezTo>
                    <a:pt x="18996" y="354"/>
                    <a:pt x="17149" y="0"/>
                    <a:pt x="15318" y="0"/>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1"/>
            <p:cNvSpPr/>
            <p:nvPr/>
          </p:nvSpPr>
          <p:spPr>
            <a:xfrm>
              <a:off x="4276850" y="471050"/>
              <a:ext cx="738100" cy="710225"/>
            </a:xfrm>
            <a:custGeom>
              <a:rect b="b" l="l" r="r" t="t"/>
              <a:pathLst>
                <a:path extrusionOk="0" h="28409" w="29524">
                  <a:moveTo>
                    <a:pt x="15323" y="1"/>
                  </a:moveTo>
                  <a:cubicBezTo>
                    <a:pt x="11629" y="1"/>
                    <a:pt x="8002" y="1443"/>
                    <a:pt x="5273" y="4158"/>
                  </a:cubicBezTo>
                  <a:cubicBezTo>
                    <a:pt x="1214" y="8217"/>
                    <a:pt x="0" y="14327"/>
                    <a:pt x="2197" y="19641"/>
                  </a:cubicBezTo>
                  <a:cubicBezTo>
                    <a:pt x="4394" y="24935"/>
                    <a:pt x="9583" y="28408"/>
                    <a:pt x="15316" y="28408"/>
                  </a:cubicBezTo>
                  <a:cubicBezTo>
                    <a:pt x="23163" y="28387"/>
                    <a:pt x="29503" y="22048"/>
                    <a:pt x="29524" y="14201"/>
                  </a:cubicBezTo>
                  <a:cubicBezTo>
                    <a:pt x="29524" y="8468"/>
                    <a:pt x="26071" y="3279"/>
                    <a:pt x="20757" y="1082"/>
                  </a:cubicBezTo>
                  <a:cubicBezTo>
                    <a:pt x="18997" y="354"/>
                    <a:pt x="17152" y="1"/>
                    <a:pt x="15323"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1"/>
            <p:cNvSpPr/>
            <p:nvPr/>
          </p:nvSpPr>
          <p:spPr>
            <a:xfrm>
              <a:off x="4985100" y="648750"/>
              <a:ext cx="106750" cy="127125"/>
            </a:xfrm>
            <a:custGeom>
              <a:rect b="b" l="l" r="r" t="t"/>
              <a:pathLst>
                <a:path extrusionOk="0" h="5085" w="4270">
                  <a:moveTo>
                    <a:pt x="1528" y="565"/>
                  </a:moveTo>
                  <a:cubicBezTo>
                    <a:pt x="2219" y="565"/>
                    <a:pt x="2742" y="732"/>
                    <a:pt x="3056" y="1046"/>
                  </a:cubicBezTo>
                  <a:cubicBezTo>
                    <a:pt x="3391" y="1360"/>
                    <a:pt x="3537" y="1862"/>
                    <a:pt x="3537" y="2532"/>
                  </a:cubicBezTo>
                  <a:cubicBezTo>
                    <a:pt x="3537" y="3222"/>
                    <a:pt x="3391" y="3724"/>
                    <a:pt x="3056" y="4038"/>
                  </a:cubicBezTo>
                  <a:cubicBezTo>
                    <a:pt x="2742" y="4352"/>
                    <a:pt x="2219" y="4520"/>
                    <a:pt x="1528" y="4520"/>
                  </a:cubicBezTo>
                  <a:lnTo>
                    <a:pt x="691" y="4520"/>
                  </a:lnTo>
                  <a:lnTo>
                    <a:pt x="691" y="565"/>
                  </a:lnTo>
                  <a:close/>
                  <a:moveTo>
                    <a:pt x="1" y="0"/>
                  </a:moveTo>
                  <a:lnTo>
                    <a:pt x="1" y="5084"/>
                  </a:lnTo>
                  <a:lnTo>
                    <a:pt x="1424" y="5084"/>
                  </a:lnTo>
                  <a:cubicBezTo>
                    <a:pt x="2386" y="5084"/>
                    <a:pt x="3119" y="4875"/>
                    <a:pt x="3579" y="4478"/>
                  </a:cubicBezTo>
                  <a:cubicBezTo>
                    <a:pt x="4039" y="4059"/>
                    <a:pt x="4269" y="3411"/>
                    <a:pt x="4269" y="2532"/>
                  </a:cubicBezTo>
                  <a:cubicBezTo>
                    <a:pt x="4269" y="1674"/>
                    <a:pt x="4039" y="1025"/>
                    <a:pt x="3579" y="628"/>
                  </a:cubicBezTo>
                  <a:cubicBezTo>
                    <a:pt x="3119" y="209"/>
                    <a:pt x="2407" y="0"/>
                    <a:pt x="1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1"/>
            <p:cNvSpPr/>
            <p:nvPr/>
          </p:nvSpPr>
          <p:spPr>
            <a:xfrm>
              <a:off x="2980100" y="1217800"/>
              <a:ext cx="738100" cy="709925"/>
            </a:xfrm>
            <a:custGeom>
              <a:rect b="b" l="l" r="r" t="t"/>
              <a:pathLst>
                <a:path extrusionOk="0" h="28397" w="29524">
                  <a:moveTo>
                    <a:pt x="15323" y="1"/>
                  </a:moveTo>
                  <a:cubicBezTo>
                    <a:pt x="11630" y="1"/>
                    <a:pt x="8002" y="1452"/>
                    <a:pt x="5273" y="4167"/>
                  </a:cubicBezTo>
                  <a:cubicBezTo>
                    <a:pt x="1214" y="8226"/>
                    <a:pt x="1" y="14336"/>
                    <a:pt x="2198" y="19629"/>
                  </a:cubicBezTo>
                  <a:cubicBezTo>
                    <a:pt x="4395" y="24944"/>
                    <a:pt x="9584" y="28396"/>
                    <a:pt x="15317" y="28396"/>
                  </a:cubicBezTo>
                  <a:cubicBezTo>
                    <a:pt x="23163" y="28396"/>
                    <a:pt x="29503" y="22036"/>
                    <a:pt x="29524" y="14210"/>
                  </a:cubicBezTo>
                  <a:cubicBezTo>
                    <a:pt x="29524" y="8456"/>
                    <a:pt x="26072" y="3288"/>
                    <a:pt x="20757" y="1091"/>
                  </a:cubicBezTo>
                  <a:cubicBezTo>
                    <a:pt x="18997" y="356"/>
                    <a:pt x="17152" y="1"/>
                    <a:pt x="15323"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1"/>
            <p:cNvSpPr/>
            <p:nvPr/>
          </p:nvSpPr>
          <p:spPr>
            <a:xfrm>
              <a:off x="2017100" y="1703975"/>
              <a:ext cx="738100" cy="710225"/>
            </a:xfrm>
            <a:custGeom>
              <a:rect b="b" l="l" r="r" t="t"/>
              <a:pathLst>
                <a:path extrusionOk="0" h="28409" w="29524">
                  <a:moveTo>
                    <a:pt x="15323" y="1"/>
                  </a:moveTo>
                  <a:cubicBezTo>
                    <a:pt x="11629" y="1"/>
                    <a:pt x="8002" y="1443"/>
                    <a:pt x="5273" y="4158"/>
                  </a:cubicBezTo>
                  <a:cubicBezTo>
                    <a:pt x="1214" y="8217"/>
                    <a:pt x="0" y="14327"/>
                    <a:pt x="2197" y="19641"/>
                  </a:cubicBezTo>
                  <a:cubicBezTo>
                    <a:pt x="4415" y="24935"/>
                    <a:pt x="9583" y="28408"/>
                    <a:pt x="15337" y="28408"/>
                  </a:cubicBezTo>
                  <a:cubicBezTo>
                    <a:pt x="23163" y="28387"/>
                    <a:pt x="29524" y="22047"/>
                    <a:pt x="29524" y="14201"/>
                  </a:cubicBezTo>
                  <a:cubicBezTo>
                    <a:pt x="29524" y="8468"/>
                    <a:pt x="26071" y="3279"/>
                    <a:pt x="20757" y="1082"/>
                  </a:cubicBezTo>
                  <a:cubicBezTo>
                    <a:pt x="18997" y="354"/>
                    <a:pt x="17152" y="1"/>
                    <a:pt x="15323"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1"/>
            <p:cNvSpPr/>
            <p:nvPr/>
          </p:nvSpPr>
          <p:spPr>
            <a:xfrm>
              <a:off x="2817950" y="2449900"/>
              <a:ext cx="738100" cy="709700"/>
            </a:xfrm>
            <a:custGeom>
              <a:rect b="b" l="l" r="r" t="t"/>
              <a:pathLst>
                <a:path extrusionOk="0" h="28388" w="29524">
                  <a:moveTo>
                    <a:pt x="15333" y="1"/>
                  </a:moveTo>
                  <a:cubicBezTo>
                    <a:pt x="11641" y="1"/>
                    <a:pt x="8009" y="1443"/>
                    <a:pt x="5294" y="4158"/>
                  </a:cubicBezTo>
                  <a:cubicBezTo>
                    <a:pt x="1214" y="8217"/>
                    <a:pt x="0" y="14327"/>
                    <a:pt x="2197" y="19641"/>
                  </a:cubicBezTo>
                  <a:cubicBezTo>
                    <a:pt x="4415" y="24935"/>
                    <a:pt x="9583" y="28387"/>
                    <a:pt x="15337" y="28387"/>
                  </a:cubicBezTo>
                  <a:cubicBezTo>
                    <a:pt x="23163" y="28387"/>
                    <a:pt x="29524" y="22027"/>
                    <a:pt x="29524" y="14201"/>
                  </a:cubicBezTo>
                  <a:cubicBezTo>
                    <a:pt x="29524" y="8447"/>
                    <a:pt x="26071" y="3279"/>
                    <a:pt x="20757" y="1082"/>
                  </a:cubicBezTo>
                  <a:cubicBezTo>
                    <a:pt x="19003" y="355"/>
                    <a:pt x="17161" y="1"/>
                    <a:pt x="15333"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1"/>
            <p:cNvSpPr/>
            <p:nvPr/>
          </p:nvSpPr>
          <p:spPr>
            <a:xfrm>
              <a:off x="4140325" y="2449900"/>
              <a:ext cx="738100" cy="709700"/>
            </a:xfrm>
            <a:custGeom>
              <a:rect b="b" l="l" r="r" t="t"/>
              <a:pathLst>
                <a:path extrusionOk="0" h="28388" w="29524">
                  <a:moveTo>
                    <a:pt x="15333" y="1"/>
                  </a:moveTo>
                  <a:cubicBezTo>
                    <a:pt x="11641" y="1"/>
                    <a:pt x="8009" y="1443"/>
                    <a:pt x="5294" y="4158"/>
                  </a:cubicBezTo>
                  <a:cubicBezTo>
                    <a:pt x="1235" y="8217"/>
                    <a:pt x="0" y="14306"/>
                    <a:pt x="2197" y="19620"/>
                  </a:cubicBezTo>
                  <a:cubicBezTo>
                    <a:pt x="4394" y="24935"/>
                    <a:pt x="9562" y="28387"/>
                    <a:pt x="15316" y="28387"/>
                  </a:cubicBezTo>
                  <a:cubicBezTo>
                    <a:pt x="23163" y="28387"/>
                    <a:pt x="29523" y="22048"/>
                    <a:pt x="29523" y="14201"/>
                  </a:cubicBezTo>
                  <a:cubicBezTo>
                    <a:pt x="29523" y="8447"/>
                    <a:pt x="26071" y="3279"/>
                    <a:pt x="20756" y="1082"/>
                  </a:cubicBezTo>
                  <a:cubicBezTo>
                    <a:pt x="19003" y="355"/>
                    <a:pt x="17161" y="1"/>
                    <a:pt x="15333"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1"/>
            <p:cNvSpPr/>
            <p:nvPr/>
          </p:nvSpPr>
          <p:spPr>
            <a:xfrm>
              <a:off x="3976075" y="1218025"/>
              <a:ext cx="738100" cy="709700"/>
            </a:xfrm>
            <a:custGeom>
              <a:rect b="b" l="l" r="r" t="t"/>
              <a:pathLst>
                <a:path extrusionOk="0" h="28388" w="29524">
                  <a:moveTo>
                    <a:pt x="15318" y="1"/>
                  </a:moveTo>
                  <a:cubicBezTo>
                    <a:pt x="11620" y="1"/>
                    <a:pt x="7988" y="1443"/>
                    <a:pt x="5273" y="4158"/>
                  </a:cubicBezTo>
                  <a:cubicBezTo>
                    <a:pt x="1214" y="8217"/>
                    <a:pt x="0" y="14327"/>
                    <a:pt x="2197" y="19620"/>
                  </a:cubicBezTo>
                  <a:cubicBezTo>
                    <a:pt x="4394" y="24935"/>
                    <a:pt x="9583" y="28387"/>
                    <a:pt x="15316" y="28387"/>
                  </a:cubicBezTo>
                  <a:cubicBezTo>
                    <a:pt x="23163" y="28387"/>
                    <a:pt x="29503" y="22027"/>
                    <a:pt x="29523" y="14201"/>
                  </a:cubicBezTo>
                  <a:cubicBezTo>
                    <a:pt x="29523" y="8447"/>
                    <a:pt x="26050" y="3279"/>
                    <a:pt x="20756" y="1082"/>
                  </a:cubicBezTo>
                  <a:cubicBezTo>
                    <a:pt x="18996" y="354"/>
                    <a:pt x="17149" y="1"/>
                    <a:pt x="15318"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1"/>
            <p:cNvSpPr/>
            <p:nvPr/>
          </p:nvSpPr>
          <p:spPr>
            <a:xfrm>
              <a:off x="4833925" y="1691425"/>
              <a:ext cx="738125" cy="709700"/>
            </a:xfrm>
            <a:custGeom>
              <a:rect b="b" l="l" r="r" t="t"/>
              <a:pathLst>
                <a:path extrusionOk="0" h="28388" w="29525">
                  <a:moveTo>
                    <a:pt x="15323" y="1"/>
                  </a:moveTo>
                  <a:cubicBezTo>
                    <a:pt x="11630" y="1"/>
                    <a:pt x="8003" y="1443"/>
                    <a:pt x="5274" y="4158"/>
                  </a:cubicBezTo>
                  <a:cubicBezTo>
                    <a:pt x="1215" y="8217"/>
                    <a:pt x="1" y="14326"/>
                    <a:pt x="2198" y="19641"/>
                  </a:cubicBezTo>
                  <a:cubicBezTo>
                    <a:pt x="4395" y="24935"/>
                    <a:pt x="9584" y="28387"/>
                    <a:pt x="15317" y="28387"/>
                  </a:cubicBezTo>
                  <a:cubicBezTo>
                    <a:pt x="23163" y="28387"/>
                    <a:pt x="29503" y="22026"/>
                    <a:pt x="29524" y="14201"/>
                  </a:cubicBezTo>
                  <a:cubicBezTo>
                    <a:pt x="29524" y="8447"/>
                    <a:pt x="26072" y="3279"/>
                    <a:pt x="20757" y="1082"/>
                  </a:cubicBezTo>
                  <a:cubicBezTo>
                    <a:pt x="18997" y="354"/>
                    <a:pt x="17152" y="1"/>
                    <a:pt x="15323"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1"/>
            <p:cNvSpPr/>
            <p:nvPr/>
          </p:nvSpPr>
          <p:spPr>
            <a:xfrm>
              <a:off x="4908750" y="489175"/>
              <a:ext cx="403325" cy="381575"/>
            </a:xfrm>
            <a:custGeom>
              <a:rect b="b" l="l" r="r" t="t"/>
              <a:pathLst>
                <a:path extrusionOk="0" h="15263" w="16133">
                  <a:moveTo>
                    <a:pt x="11338" y="0"/>
                  </a:moveTo>
                  <a:cubicBezTo>
                    <a:pt x="10356" y="0"/>
                    <a:pt x="9165" y="842"/>
                    <a:pt x="8390" y="2177"/>
                  </a:cubicBezTo>
                  <a:cubicBezTo>
                    <a:pt x="8014" y="2826"/>
                    <a:pt x="7763" y="3537"/>
                    <a:pt x="7679" y="4270"/>
                  </a:cubicBezTo>
                  <a:cubicBezTo>
                    <a:pt x="7449" y="3537"/>
                    <a:pt x="7072" y="2889"/>
                    <a:pt x="6549" y="2324"/>
                  </a:cubicBezTo>
                  <a:cubicBezTo>
                    <a:pt x="5657" y="1317"/>
                    <a:pt x="4528" y="735"/>
                    <a:pt x="3617" y="735"/>
                  </a:cubicBezTo>
                  <a:cubicBezTo>
                    <a:pt x="3203" y="735"/>
                    <a:pt x="2834" y="855"/>
                    <a:pt x="2553" y="1110"/>
                  </a:cubicBezTo>
                  <a:cubicBezTo>
                    <a:pt x="1653" y="1905"/>
                    <a:pt x="2009" y="3747"/>
                    <a:pt x="3327" y="5211"/>
                  </a:cubicBezTo>
                  <a:cubicBezTo>
                    <a:pt x="3808" y="5776"/>
                    <a:pt x="4415" y="6216"/>
                    <a:pt x="5105" y="6530"/>
                  </a:cubicBezTo>
                  <a:cubicBezTo>
                    <a:pt x="5062" y="6528"/>
                    <a:pt x="5019" y="6528"/>
                    <a:pt x="4976" y="6528"/>
                  </a:cubicBezTo>
                  <a:cubicBezTo>
                    <a:pt x="4247" y="6528"/>
                    <a:pt x="3539" y="6694"/>
                    <a:pt x="2888" y="6990"/>
                  </a:cubicBezTo>
                  <a:cubicBezTo>
                    <a:pt x="1088" y="7764"/>
                    <a:pt x="0" y="9312"/>
                    <a:pt x="502" y="10421"/>
                  </a:cubicBezTo>
                  <a:cubicBezTo>
                    <a:pt x="793" y="11079"/>
                    <a:pt x="1581" y="11431"/>
                    <a:pt x="2560" y="11431"/>
                  </a:cubicBezTo>
                  <a:cubicBezTo>
                    <a:pt x="3201" y="11431"/>
                    <a:pt x="3925" y="11280"/>
                    <a:pt x="4645" y="10965"/>
                  </a:cubicBezTo>
                  <a:cubicBezTo>
                    <a:pt x="5336" y="10672"/>
                    <a:pt x="5942" y="10233"/>
                    <a:pt x="6445" y="9689"/>
                  </a:cubicBezTo>
                  <a:lnTo>
                    <a:pt x="6445" y="9689"/>
                  </a:lnTo>
                  <a:cubicBezTo>
                    <a:pt x="6193" y="10400"/>
                    <a:pt x="6110" y="11175"/>
                    <a:pt x="6214" y="11928"/>
                  </a:cubicBezTo>
                  <a:cubicBezTo>
                    <a:pt x="6395" y="13817"/>
                    <a:pt x="7445" y="15262"/>
                    <a:pt x="8584" y="15262"/>
                  </a:cubicBezTo>
                  <a:cubicBezTo>
                    <a:pt x="8631" y="15262"/>
                    <a:pt x="8678" y="15260"/>
                    <a:pt x="8725" y="15255"/>
                  </a:cubicBezTo>
                  <a:cubicBezTo>
                    <a:pt x="9918" y="15129"/>
                    <a:pt x="10734" y="13455"/>
                    <a:pt x="10525" y="11488"/>
                  </a:cubicBezTo>
                  <a:cubicBezTo>
                    <a:pt x="10462" y="10735"/>
                    <a:pt x="10232" y="10024"/>
                    <a:pt x="9876" y="9375"/>
                  </a:cubicBezTo>
                  <a:lnTo>
                    <a:pt x="9876" y="9375"/>
                  </a:lnTo>
                  <a:cubicBezTo>
                    <a:pt x="10483" y="9835"/>
                    <a:pt x="11173" y="10149"/>
                    <a:pt x="11927" y="10317"/>
                  </a:cubicBezTo>
                  <a:cubicBezTo>
                    <a:pt x="12332" y="10405"/>
                    <a:pt x="12731" y="10447"/>
                    <a:pt x="13111" y="10447"/>
                  </a:cubicBezTo>
                  <a:cubicBezTo>
                    <a:pt x="14533" y="10447"/>
                    <a:pt x="15683" y="9861"/>
                    <a:pt x="15881" y="8936"/>
                  </a:cubicBezTo>
                  <a:cubicBezTo>
                    <a:pt x="16132" y="7764"/>
                    <a:pt x="14772" y="6488"/>
                    <a:pt x="12847" y="6069"/>
                  </a:cubicBezTo>
                  <a:cubicBezTo>
                    <a:pt x="12469" y="5983"/>
                    <a:pt x="12085" y="5941"/>
                    <a:pt x="11701" y="5941"/>
                  </a:cubicBezTo>
                  <a:cubicBezTo>
                    <a:pt x="11342" y="5941"/>
                    <a:pt x="10983" y="5977"/>
                    <a:pt x="10629" y="6048"/>
                  </a:cubicBezTo>
                  <a:cubicBezTo>
                    <a:pt x="11257" y="5609"/>
                    <a:pt x="11759" y="5023"/>
                    <a:pt x="12136" y="4374"/>
                  </a:cubicBezTo>
                  <a:cubicBezTo>
                    <a:pt x="13140" y="2659"/>
                    <a:pt x="13098" y="796"/>
                    <a:pt x="12073" y="190"/>
                  </a:cubicBezTo>
                  <a:cubicBezTo>
                    <a:pt x="11851" y="61"/>
                    <a:pt x="11602" y="0"/>
                    <a:pt x="11338" y="0"/>
                  </a:cubicBezTo>
                  <a:close/>
                </a:path>
              </a:pathLst>
            </a:custGeom>
            <a:solidFill>
              <a:srgbClr val="FF5F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1"/>
            <p:cNvSpPr/>
            <p:nvPr/>
          </p:nvSpPr>
          <p:spPr>
            <a:xfrm>
              <a:off x="5070375" y="620200"/>
              <a:ext cx="89850" cy="70750"/>
            </a:xfrm>
            <a:custGeom>
              <a:rect b="b" l="l" r="r" t="t"/>
              <a:pathLst>
                <a:path extrusionOk="0" h="2830" w="3594">
                  <a:moveTo>
                    <a:pt x="1818" y="0"/>
                  </a:moveTo>
                  <a:cubicBezTo>
                    <a:pt x="1690" y="0"/>
                    <a:pt x="1558" y="17"/>
                    <a:pt x="1423" y="54"/>
                  </a:cubicBezTo>
                  <a:cubicBezTo>
                    <a:pt x="210" y="368"/>
                    <a:pt x="0" y="2021"/>
                    <a:pt x="1088" y="2649"/>
                  </a:cubicBezTo>
                  <a:cubicBezTo>
                    <a:pt x="1313" y="2771"/>
                    <a:pt x="1555" y="2829"/>
                    <a:pt x="1793" y="2829"/>
                  </a:cubicBezTo>
                  <a:cubicBezTo>
                    <a:pt x="2288" y="2829"/>
                    <a:pt x="2766" y="2577"/>
                    <a:pt x="3034" y="2125"/>
                  </a:cubicBezTo>
                  <a:cubicBezTo>
                    <a:pt x="3594" y="1138"/>
                    <a:pt x="2858" y="0"/>
                    <a:pt x="18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1"/>
            <p:cNvSpPr/>
            <p:nvPr/>
          </p:nvSpPr>
          <p:spPr>
            <a:xfrm>
              <a:off x="3727075" y="494750"/>
              <a:ext cx="308125" cy="301025"/>
            </a:xfrm>
            <a:custGeom>
              <a:rect b="b" l="l" r="r" t="t"/>
              <a:pathLst>
                <a:path extrusionOk="0" h="12041" w="12325">
                  <a:moveTo>
                    <a:pt x="8152" y="0"/>
                  </a:moveTo>
                  <a:cubicBezTo>
                    <a:pt x="7363" y="0"/>
                    <a:pt x="6443" y="760"/>
                    <a:pt x="5901" y="1913"/>
                  </a:cubicBezTo>
                  <a:cubicBezTo>
                    <a:pt x="5650" y="2436"/>
                    <a:pt x="5524" y="3021"/>
                    <a:pt x="5524" y="3607"/>
                  </a:cubicBezTo>
                  <a:cubicBezTo>
                    <a:pt x="5273" y="3063"/>
                    <a:pt x="4939" y="2561"/>
                    <a:pt x="4499" y="2185"/>
                  </a:cubicBezTo>
                  <a:cubicBezTo>
                    <a:pt x="3777" y="1528"/>
                    <a:pt x="2947" y="1176"/>
                    <a:pt x="2274" y="1176"/>
                  </a:cubicBezTo>
                  <a:cubicBezTo>
                    <a:pt x="1875" y="1176"/>
                    <a:pt x="1532" y="1300"/>
                    <a:pt x="1298" y="1557"/>
                  </a:cubicBezTo>
                  <a:cubicBezTo>
                    <a:pt x="670" y="2247"/>
                    <a:pt x="1089" y="3649"/>
                    <a:pt x="2219" y="4674"/>
                  </a:cubicBezTo>
                  <a:cubicBezTo>
                    <a:pt x="2637" y="5072"/>
                    <a:pt x="3139" y="5365"/>
                    <a:pt x="3704" y="5553"/>
                  </a:cubicBezTo>
                  <a:cubicBezTo>
                    <a:pt x="3118" y="5595"/>
                    <a:pt x="2532" y="5783"/>
                    <a:pt x="2030" y="6076"/>
                  </a:cubicBezTo>
                  <a:cubicBezTo>
                    <a:pt x="691" y="6851"/>
                    <a:pt x="1" y="8127"/>
                    <a:pt x="461" y="8922"/>
                  </a:cubicBezTo>
                  <a:cubicBezTo>
                    <a:pt x="702" y="9349"/>
                    <a:pt x="1218" y="9564"/>
                    <a:pt x="1844" y="9564"/>
                  </a:cubicBezTo>
                  <a:cubicBezTo>
                    <a:pt x="2414" y="9564"/>
                    <a:pt x="3076" y="9386"/>
                    <a:pt x="3704" y="9027"/>
                  </a:cubicBezTo>
                  <a:cubicBezTo>
                    <a:pt x="4206" y="8734"/>
                    <a:pt x="4646" y="8357"/>
                    <a:pt x="5001" y="7876"/>
                  </a:cubicBezTo>
                  <a:lnTo>
                    <a:pt x="5001" y="7876"/>
                  </a:lnTo>
                  <a:cubicBezTo>
                    <a:pt x="4855" y="8462"/>
                    <a:pt x="4855" y="9047"/>
                    <a:pt x="5001" y="9633"/>
                  </a:cubicBezTo>
                  <a:cubicBezTo>
                    <a:pt x="5272" y="11024"/>
                    <a:pt x="6148" y="12040"/>
                    <a:pt x="6989" y="12040"/>
                  </a:cubicBezTo>
                  <a:cubicBezTo>
                    <a:pt x="7059" y="12040"/>
                    <a:pt x="7129" y="12033"/>
                    <a:pt x="7198" y="12019"/>
                  </a:cubicBezTo>
                  <a:cubicBezTo>
                    <a:pt x="8119" y="11830"/>
                    <a:pt x="8600" y="10449"/>
                    <a:pt x="8286" y="8943"/>
                  </a:cubicBezTo>
                  <a:cubicBezTo>
                    <a:pt x="8182" y="8378"/>
                    <a:pt x="7952" y="7855"/>
                    <a:pt x="7617" y="7374"/>
                  </a:cubicBezTo>
                  <a:lnTo>
                    <a:pt x="7617" y="7374"/>
                  </a:lnTo>
                  <a:cubicBezTo>
                    <a:pt x="8119" y="7687"/>
                    <a:pt x="8684" y="7855"/>
                    <a:pt x="9291" y="7918"/>
                  </a:cubicBezTo>
                  <a:cubicBezTo>
                    <a:pt x="9459" y="7936"/>
                    <a:pt x="9625" y="7945"/>
                    <a:pt x="9787" y="7945"/>
                  </a:cubicBezTo>
                  <a:cubicBezTo>
                    <a:pt x="11076" y="7945"/>
                    <a:pt x="12127" y="7373"/>
                    <a:pt x="12220" y="6537"/>
                  </a:cubicBezTo>
                  <a:cubicBezTo>
                    <a:pt x="12325" y="5616"/>
                    <a:pt x="11174" y="4737"/>
                    <a:pt x="9646" y="4570"/>
                  </a:cubicBezTo>
                  <a:cubicBezTo>
                    <a:pt x="9478" y="4545"/>
                    <a:pt x="9307" y="4533"/>
                    <a:pt x="9136" y="4533"/>
                  </a:cubicBezTo>
                  <a:cubicBezTo>
                    <a:pt x="8734" y="4533"/>
                    <a:pt x="8327" y="4599"/>
                    <a:pt x="7931" y="4716"/>
                  </a:cubicBezTo>
                  <a:cubicBezTo>
                    <a:pt x="8391" y="4340"/>
                    <a:pt x="8747" y="3858"/>
                    <a:pt x="8977" y="3314"/>
                  </a:cubicBezTo>
                  <a:cubicBezTo>
                    <a:pt x="9625" y="1913"/>
                    <a:pt x="9437" y="469"/>
                    <a:pt x="8600" y="92"/>
                  </a:cubicBezTo>
                  <a:cubicBezTo>
                    <a:pt x="8459" y="30"/>
                    <a:pt x="8308" y="0"/>
                    <a:pt x="8152" y="0"/>
                  </a:cubicBezTo>
                  <a:close/>
                </a:path>
              </a:pathLst>
            </a:custGeom>
            <a:solidFill>
              <a:srgbClr val="FF5F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1"/>
            <p:cNvSpPr/>
            <p:nvPr/>
          </p:nvSpPr>
          <p:spPr>
            <a:xfrm>
              <a:off x="3847400" y="601825"/>
              <a:ext cx="67575" cy="55125"/>
            </a:xfrm>
            <a:custGeom>
              <a:rect b="b" l="l" r="r" t="t"/>
              <a:pathLst>
                <a:path extrusionOk="0" h="2205" w="2703">
                  <a:moveTo>
                    <a:pt x="1366" y="1"/>
                  </a:moveTo>
                  <a:cubicBezTo>
                    <a:pt x="1235" y="1"/>
                    <a:pt x="1099" y="25"/>
                    <a:pt x="963" y="78"/>
                  </a:cubicBezTo>
                  <a:cubicBezTo>
                    <a:pt x="42" y="412"/>
                    <a:pt x="0" y="1689"/>
                    <a:pt x="900" y="2107"/>
                  </a:cubicBezTo>
                  <a:cubicBezTo>
                    <a:pt x="1044" y="2174"/>
                    <a:pt x="1196" y="2205"/>
                    <a:pt x="1348" y="2205"/>
                  </a:cubicBezTo>
                  <a:cubicBezTo>
                    <a:pt x="1769" y="2205"/>
                    <a:pt x="2180" y="1963"/>
                    <a:pt x="2364" y="1563"/>
                  </a:cubicBezTo>
                  <a:cubicBezTo>
                    <a:pt x="2703" y="797"/>
                    <a:pt x="2116" y="1"/>
                    <a:pt x="1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1"/>
            <p:cNvSpPr/>
            <p:nvPr/>
          </p:nvSpPr>
          <p:spPr>
            <a:xfrm>
              <a:off x="2380125" y="699050"/>
              <a:ext cx="312300" cy="297150"/>
            </a:xfrm>
            <a:custGeom>
              <a:rect b="b" l="l" r="r" t="t"/>
              <a:pathLst>
                <a:path extrusionOk="0" h="11886" w="12492">
                  <a:moveTo>
                    <a:pt x="3787" y="1"/>
                  </a:moveTo>
                  <a:cubicBezTo>
                    <a:pt x="3585" y="1"/>
                    <a:pt x="3394" y="47"/>
                    <a:pt x="3223" y="143"/>
                  </a:cubicBezTo>
                  <a:cubicBezTo>
                    <a:pt x="2427" y="624"/>
                    <a:pt x="2386" y="2068"/>
                    <a:pt x="3160" y="3386"/>
                  </a:cubicBezTo>
                  <a:cubicBezTo>
                    <a:pt x="3432" y="3888"/>
                    <a:pt x="3829" y="4328"/>
                    <a:pt x="4311" y="4684"/>
                  </a:cubicBezTo>
                  <a:cubicBezTo>
                    <a:pt x="4018" y="4610"/>
                    <a:pt x="3719" y="4574"/>
                    <a:pt x="3424" y="4574"/>
                  </a:cubicBezTo>
                  <a:cubicBezTo>
                    <a:pt x="3128" y="4574"/>
                    <a:pt x="2835" y="4610"/>
                    <a:pt x="2553" y="4684"/>
                  </a:cubicBezTo>
                  <a:cubicBezTo>
                    <a:pt x="1046" y="4997"/>
                    <a:pt x="0" y="5981"/>
                    <a:pt x="189" y="6901"/>
                  </a:cubicBezTo>
                  <a:cubicBezTo>
                    <a:pt x="354" y="7627"/>
                    <a:pt x="1233" y="8067"/>
                    <a:pt x="2336" y="8067"/>
                  </a:cubicBezTo>
                  <a:cubicBezTo>
                    <a:pt x="2633" y="8067"/>
                    <a:pt x="2945" y="8035"/>
                    <a:pt x="3264" y="7969"/>
                  </a:cubicBezTo>
                  <a:cubicBezTo>
                    <a:pt x="3829" y="7843"/>
                    <a:pt x="4352" y="7613"/>
                    <a:pt x="4834" y="7278"/>
                  </a:cubicBezTo>
                  <a:lnTo>
                    <a:pt x="4834" y="7278"/>
                  </a:lnTo>
                  <a:cubicBezTo>
                    <a:pt x="4541" y="7780"/>
                    <a:pt x="4352" y="8345"/>
                    <a:pt x="4311" y="8952"/>
                  </a:cubicBezTo>
                  <a:cubicBezTo>
                    <a:pt x="4143" y="10459"/>
                    <a:pt x="4771" y="11777"/>
                    <a:pt x="5692" y="11881"/>
                  </a:cubicBezTo>
                  <a:cubicBezTo>
                    <a:pt x="5723" y="11884"/>
                    <a:pt x="5755" y="11886"/>
                    <a:pt x="5786" y="11886"/>
                  </a:cubicBezTo>
                  <a:cubicBezTo>
                    <a:pt x="6672" y="11886"/>
                    <a:pt x="7497" y="10762"/>
                    <a:pt x="7658" y="9287"/>
                  </a:cubicBezTo>
                  <a:cubicBezTo>
                    <a:pt x="7721" y="8722"/>
                    <a:pt x="7658" y="8136"/>
                    <a:pt x="7491" y="7571"/>
                  </a:cubicBezTo>
                  <a:lnTo>
                    <a:pt x="7491" y="7571"/>
                  </a:lnTo>
                  <a:cubicBezTo>
                    <a:pt x="7868" y="8010"/>
                    <a:pt x="8349" y="8366"/>
                    <a:pt x="8893" y="8596"/>
                  </a:cubicBezTo>
                  <a:cubicBezTo>
                    <a:pt x="9452" y="8847"/>
                    <a:pt x="10018" y="8967"/>
                    <a:pt x="10520" y="8967"/>
                  </a:cubicBezTo>
                  <a:cubicBezTo>
                    <a:pt x="11277" y="8967"/>
                    <a:pt x="11889" y="8694"/>
                    <a:pt x="12115" y="8178"/>
                  </a:cubicBezTo>
                  <a:cubicBezTo>
                    <a:pt x="12492" y="7341"/>
                    <a:pt x="11676" y="6148"/>
                    <a:pt x="10274" y="5521"/>
                  </a:cubicBezTo>
                  <a:cubicBezTo>
                    <a:pt x="9751" y="5290"/>
                    <a:pt x="9165" y="5165"/>
                    <a:pt x="8600" y="5165"/>
                  </a:cubicBezTo>
                  <a:cubicBezTo>
                    <a:pt x="9123" y="4914"/>
                    <a:pt x="9604" y="4579"/>
                    <a:pt x="9981" y="4140"/>
                  </a:cubicBezTo>
                  <a:cubicBezTo>
                    <a:pt x="11006" y="3010"/>
                    <a:pt x="11278" y="1566"/>
                    <a:pt x="10588" y="959"/>
                  </a:cubicBezTo>
                  <a:cubicBezTo>
                    <a:pt x="10369" y="761"/>
                    <a:pt x="10080" y="667"/>
                    <a:pt x="9755" y="667"/>
                  </a:cubicBezTo>
                  <a:cubicBezTo>
                    <a:pt x="9051" y="667"/>
                    <a:pt x="8178" y="1107"/>
                    <a:pt x="7491" y="1880"/>
                  </a:cubicBezTo>
                  <a:cubicBezTo>
                    <a:pt x="7093" y="2319"/>
                    <a:pt x="6800" y="2821"/>
                    <a:pt x="6612" y="3365"/>
                  </a:cubicBezTo>
                  <a:cubicBezTo>
                    <a:pt x="6570" y="2780"/>
                    <a:pt x="6382" y="2215"/>
                    <a:pt x="6068" y="1712"/>
                  </a:cubicBezTo>
                  <a:cubicBezTo>
                    <a:pt x="5473" y="654"/>
                    <a:pt x="4551" y="1"/>
                    <a:pt x="3787" y="1"/>
                  </a:cubicBezTo>
                  <a:close/>
                </a:path>
              </a:pathLst>
            </a:custGeom>
            <a:solidFill>
              <a:srgbClr val="FF5F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1"/>
            <p:cNvSpPr/>
            <p:nvPr/>
          </p:nvSpPr>
          <p:spPr>
            <a:xfrm>
              <a:off x="2501725" y="801500"/>
              <a:ext cx="63075" cy="54900"/>
            </a:xfrm>
            <a:custGeom>
              <a:rect b="b" l="l" r="r" t="t"/>
              <a:pathLst>
                <a:path extrusionOk="0" h="2196" w="2523">
                  <a:moveTo>
                    <a:pt x="1275" y="1"/>
                  </a:moveTo>
                  <a:cubicBezTo>
                    <a:pt x="811" y="1"/>
                    <a:pt x="352" y="280"/>
                    <a:pt x="200" y="795"/>
                  </a:cubicBezTo>
                  <a:cubicBezTo>
                    <a:pt x="1" y="1541"/>
                    <a:pt x="590" y="2195"/>
                    <a:pt x="1270" y="2195"/>
                  </a:cubicBezTo>
                  <a:cubicBezTo>
                    <a:pt x="1448" y="2195"/>
                    <a:pt x="1633" y="2150"/>
                    <a:pt x="1811" y="2050"/>
                  </a:cubicBezTo>
                  <a:cubicBezTo>
                    <a:pt x="2334" y="1757"/>
                    <a:pt x="2522" y="1067"/>
                    <a:pt x="2229" y="544"/>
                  </a:cubicBezTo>
                  <a:cubicBezTo>
                    <a:pt x="2008" y="175"/>
                    <a:pt x="1640"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1"/>
            <p:cNvSpPr/>
            <p:nvPr/>
          </p:nvSpPr>
          <p:spPr>
            <a:xfrm>
              <a:off x="5636350" y="1548375"/>
              <a:ext cx="368300" cy="350200"/>
            </a:xfrm>
            <a:custGeom>
              <a:rect b="b" l="l" r="r" t="t"/>
              <a:pathLst>
                <a:path extrusionOk="0" h="14008" w="14732">
                  <a:moveTo>
                    <a:pt x="4475" y="0"/>
                  </a:moveTo>
                  <a:cubicBezTo>
                    <a:pt x="4235" y="0"/>
                    <a:pt x="4009" y="55"/>
                    <a:pt x="3809" y="171"/>
                  </a:cubicBezTo>
                  <a:cubicBezTo>
                    <a:pt x="2846" y="715"/>
                    <a:pt x="2825" y="2431"/>
                    <a:pt x="3725" y="4000"/>
                  </a:cubicBezTo>
                  <a:cubicBezTo>
                    <a:pt x="4060" y="4586"/>
                    <a:pt x="4520" y="5109"/>
                    <a:pt x="5085" y="5507"/>
                  </a:cubicBezTo>
                  <a:cubicBezTo>
                    <a:pt x="4740" y="5433"/>
                    <a:pt x="4390" y="5397"/>
                    <a:pt x="4042" y="5397"/>
                  </a:cubicBezTo>
                  <a:cubicBezTo>
                    <a:pt x="3694" y="5397"/>
                    <a:pt x="3349" y="5433"/>
                    <a:pt x="3014" y="5507"/>
                  </a:cubicBezTo>
                  <a:cubicBezTo>
                    <a:pt x="1256" y="5883"/>
                    <a:pt x="1" y="7076"/>
                    <a:pt x="231" y="8122"/>
                  </a:cubicBezTo>
                  <a:cubicBezTo>
                    <a:pt x="412" y="8961"/>
                    <a:pt x="1446" y="9502"/>
                    <a:pt x="2745" y="9502"/>
                  </a:cubicBezTo>
                  <a:cubicBezTo>
                    <a:pt x="3098" y="9502"/>
                    <a:pt x="3471" y="9462"/>
                    <a:pt x="3851" y="9377"/>
                  </a:cubicBezTo>
                  <a:cubicBezTo>
                    <a:pt x="4520" y="9252"/>
                    <a:pt x="5148" y="8980"/>
                    <a:pt x="5692" y="8561"/>
                  </a:cubicBezTo>
                  <a:lnTo>
                    <a:pt x="5692" y="8561"/>
                  </a:lnTo>
                  <a:cubicBezTo>
                    <a:pt x="5357" y="9168"/>
                    <a:pt x="5127" y="9838"/>
                    <a:pt x="5064" y="10528"/>
                  </a:cubicBezTo>
                  <a:cubicBezTo>
                    <a:pt x="4876" y="12328"/>
                    <a:pt x="5629" y="13876"/>
                    <a:pt x="6717" y="14002"/>
                  </a:cubicBezTo>
                  <a:cubicBezTo>
                    <a:pt x="6757" y="14005"/>
                    <a:pt x="6796" y="14007"/>
                    <a:pt x="6835" y="14007"/>
                  </a:cubicBezTo>
                  <a:cubicBezTo>
                    <a:pt x="7878" y="14007"/>
                    <a:pt x="8837" y="12681"/>
                    <a:pt x="9019" y="10947"/>
                  </a:cubicBezTo>
                  <a:cubicBezTo>
                    <a:pt x="9103" y="10256"/>
                    <a:pt x="9040" y="9587"/>
                    <a:pt x="8831" y="8938"/>
                  </a:cubicBezTo>
                  <a:lnTo>
                    <a:pt x="8831" y="8938"/>
                  </a:lnTo>
                  <a:cubicBezTo>
                    <a:pt x="9291" y="9440"/>
                    <a:pt x="9856" y="9859"/>
                    <a:pt x="10504" y="10131"/>
                  </a:cubicBezTo>
                  <a:cubicBezTo>
                    <a:pt x="11168" y="10425"/>
                    <a:pt x="11838" y="10567"/>
                    <a:pt x="12431" y="10567"/>
                  </a:cubicBezTo>
                  <a:cubicBezTo>
                    <a:pt x="13316" y="10567"/>
                    <a:pt x="14029" y="10251"/>
                    <a:pt x="14292" y="9649"/>
                  </a:cubicBezTo>
                  <a:cubicBezTo>
                    <a:pt x="14731" y="8624"/>
                    <a:pt x="13769" y="7243"/>
                    <a:pt x="12116" y="6511"/>
                  </a:cubicBezTo>
                  <a:cubicBezTo>
                    <a:pt x="11488" y="6218"/>
                    <a:pt x="10818" y="6072"/>
                    <a:pt x="10128" y="6072"/>
                  </a:cubicBezTo>
                  <a:cubicBezTo>
                    <a:pt x="10756" y="5799"/>
                    <a:pt x="11320" y="5381"/>
                    <a:pt x="11802" y="4879"/>
                  </a:cubicBezTo>
                  <a:cubicBezTo>
                    <a:pt x="12994" y="3519"/>
                    <a:pt x="13308" y="1845"/>
                    <a:pt x="12492" y="1113"/>
                  </a:cubicBezTo>
                  <a:cubicBezTo>
                    <a:pt x="12235" y="882"/>
                    <a:pt x="11896" y="771"/>
                    <a:pt x="11515" y="771"/>
                  </a:cubicBezTo>
                  <a:cubicBezTo>
                    <a:pt x="10688" y="771"/>
                    <a:pt x="9661" y="1291"/>
                    <a:pt x="8831" y="2222"/>
                  </a:cubicBezTo>
                  <a:cubicBezTo>
                    <a:pt x="8370" y="2724"/>
                    <a:pt x="8015" y="3310"/>
                    <a:pt x="7805" y="3958"/>
                  </a:cubicBezTo>
                  <a:cubicBezTo>
                    <a:pt x="7743" y="3268"/>
                    <a:pt x="7533" y="2598"/>
                    <a:pt x="7178" y="1991"/>
                  </a:cubicBezTo>
                  <a:cubicBezTo>
                    <a:pt x="6453" y="756"/>
                    <a:pt x="5365" y="0"/>
                    <a:pt x="4475" y="0"/>
                  </a:cubicBezTo>
                  <a:close/>
                </a:path>
              </a:pathLst>
            </a:custGeom>
            <a:solidFill>
              <a:srgbClr val="FF5F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1"/>
            <p:cNvSpPr/>
            <p:nvPr/>
          </p:nvSpPr>
          <p:spPr>
            <a:xfrm>
              <a:off x="5779275" y="1668400"/>
              <a:ext cx="74725" cy="65625"/>
            </a:xfrm>
            <a:custGeom>
              <a:rect b="b" l="l" r="r" t="t"/>
              <a:pathLst>
                <a:path extrusionOk="0" h="2625" w="2989">
                  <a:moveTo>
                    <a:pt x="1515" y="1"/>
                  </a:moveTo>
                  <a:cubicBezTo>
                    <a:pt x="963" y="1"/>
                    <a:pt x="411" y="345"/>
                    <a:pt x="247" y="978"/>
                  </a:cubicBezTo>
                  <a:cubicBezTo>
                    <a:pt x="0" y="1865"/>
                    <a:pt x="710" y="2624"/>
                    <a:pt x="1512" y="2624"/>
                  </a:cubicBezTo>
                  <a:cubicBezTo>
                    <a:pt x="1731" y="2624"/>
                    <a:pt x="1957" y="2568"/>
                    <a:pt x="2172" y="2442"/>
                  </a:cubicBezTo>
                  <a:cubicBezTo>
                    <a:pt x="2779" y="2066"/>
                    <a:pt x="2988" y="1271"/>
                    <a:pt x="2632" y="664"/>
                  </a:cubicBezTo>
                  <a:cubicBezTo>
                    <a:pt x="2384" y="213"/>
                    <a:pt x="1949" y="1"/>
                    <a:pt x="15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1"/>
            <p:cNvSpPr/>
            <p:nvPr/>
          </p:nvSpPr>
          <p:spPr>
            <a:xfrm>
              <a:off x="5340300" y="3244900"/>
              <a:ext cx="315425" cy="305350"/>
            </a:xfrm>
            <a:custGeom>
              <a:rect b="b" l="l" r="r" t="t"/>
              <a:pathLst>
                <a:path extrusionOk="0" h="12214" w="12617">
                  <a:moveTo>
                    <a:pt x="8478" y="0"/>
                  </a:moveTo>
                  <a:cubicBezTo>
                    <a:pt x="7684" y="0"/>
                    <a:pt x="6743" y="744"/>
                    <a:pt x="6173" y="1902"/>
                  </a:cubicBezTo>
                  <a:cubicBezTo>
                    <a:pt x="5921" y="2425"/>
                    <a:pt x="5754" y="2990"/>
                    <a:pt x="5754" y="3597"/>
                  </a:cubicBezTo>
                  <a:cubicBezTo>
                    <a:pt x="5524" y="3032"/>
                    <a:pt x="5189" y="2530"/>
                    <a:pt x="4750" y="2111"/>
                  </a:cubicBezTo>
                  <a:cubicBezTo>
                    <a:pt x="4020" y="1408"/>
                    <a:pt x="3158" y="1028"/>
                    <a:pt x="2465" y="1028"/>
                  </a:cubicBezTo>
                  <a:cubicBezTo>
                    <a:pt x="2086" y="1028"/>
                    <a:pt x="1757" y="1142"/>
                    <a:pt x="1527" y="1379"/>
                  </a:cubicBezTo>
                  <a:cubicBezTo>
                    <a:pt x="858" y="2069"/>
                    <a:pt x="1235" y="3492"/>
                    <a:pt x="2364" y="4580"/>
                  </a:cubicBezTo>
                  <a:cubicBezTo>
                    <a:pt x="2783" y="4999"/>
                    <a:pt x="3285" y="5313"/>
                    <a:pt x="3829" y="5522"/>
                  </a:cubicBezTo>
                  <a:cubicBezTo>
                    <a:pt x="3243" y="5564"/>
                    <a:pt x="2657" y="5731"/>
                    <a:pt x="2134" y="6024"/>
                  </a:cubicBezTo>
                  <a:cubicBezTo>
                    <a:pt x="753" y="6756"/>
                    <a:pt x="0" y="8012"/>
                    <a:pt x="439" y="8849"/>
                  </a:cubicBezTo>
                  <a:cubicBezTo>
                    <a:pt x="681" y="9309"/>
                    <a:pt x="1239" y="9548"/>
                    <a:pt x="1922" y="9548"/>
                  </a:cubicBezTo>
                  <a:cubicBezTo>
                    <a:pt x="2481" y="9548"/>
                    <a:pt x="3124" y="9388"/>
                    <a:pt x="3745" y="9058"/>
                  </a:cubicBezTo>
                  <a:cubicBezTo>
                    <a:pt x="4268" y="8786"/>
                    <a:pt x="4729" y="8388"/>
                    <a:pt x="5084" y="7928"/>
                  </a:cubicBezTo>
                  <a:lnTo>
                    <a:pt x="5084" y="7928"/>
                  </a:lnTo>
                  <a:cubicBezTo>
                    <a:pt x="4938" y="8514"/>
                    <a:pt x="4917" y="9121"/>
                    <a:pt x="5022" y="9707"/>
                  </a:cubicBezTo>
                  <a:cubicBezTo>
                    <a:pt x="5275" y="11151"/>
                    <a:pt x="6148" y="12213"/>
                    <a:pt x="7012" y="12213"/>
                  </a:cubicBezTo>
                  <a:cubicBezTo>
                    <a:pt x="7074" y="12213"/>
                    <a:pt x="7136" y="12208"/>
                    <a:pt x="7198" y="12196"/>
                  </a:cubicBezTo>
                  <a:cubicBezTo>
                    <a:pt x="8139" y="12029"/>
                    <a:pt x="8683" y="10648"/>
                    <a:pt x="8411" y="9121"/>
                  </a:cubicBezTo>
                  <a:cubicBezTo>
                    <a:pt x="8307" y="8535"/>
                    <a:pt x="8097" y="7970"/>
                    <a:pt x="7763" y="7489"/>
                  </a:cubicBezTo>
                  <a:lnTo>
                    <a:pt x="7763" y="7489"/>
                  </a:lnTo>
                  <a:cubicBezTo>
                    <a:pt x="8265" y="7802"/>
                    <a:pt x="8851" y="8012"/>
                    <a:pt x="9437" y="8095"/>
                  </a:cubicBezTo>
                  <a:cubicBezTo>
                    <a:pt x="9649" y="8124"/>
                    <a:pt x="9857" y="8138"/>
                    <a:pt x="10060" y="8138"/>
                  </a:cubicBezTo>
                  <a:cubicBezTo>
                    <a:pt x="11334" y="8138"/>
                    <a:pt x="12362" y="7593"/>
                    <a:pt x="12471" y="6798"/>
                  </a:cubicBezTo>
                  <a:cubicBezTo>
                    <a:pt x="12617" y="5857"/>
                    <a:pt x="11466" y="4915"/>
                    <a:pt x="9918" y="4706"/>
                  </a:cubicBezTo>
                  <a:cubicBezTo>
                    <a:pt x="9703" y="4667"/>
                    <a:pt x="9488" y="4649"/>
                    <a:pt x="9273" y="4649"/>
                  </a:cubicBezTo>
                  <a:cubicBezTo>
                    <a:pt x="8902" y="4649"/>
                    <a:pt x="8531" y="4704"/>
                    <a:pt x="8160" y="4810"/>
                  </a:cubicBezTo>
                  <a:cubicBezTo>
                    <a:pt x="8641" y="4434"/>
                    <a:pt x="8997" y="3953"/>
                    <a:pt x="9269" y="3408"/>
                  </a:cubicBezTo>
                  <a:cubicBezTo>
                    <a:pt x="9939" y="2007"/>
                    <a:pt x="9813" y="521"/>
                    <a:pt x="8955" y="103"/>
                  </a:cubicBezTo>
                  <a:cubicBezTo>
                    <a:pt x="8806" y="33"/>
                    <a:pt x="8645" y="0"/>
                    <a:pt x="8478" y="0"/>
                  </a:cubicBezTo>
                  <a:close/>
                </a:path>
              </a:pathLst>
            </a:custGeom>
            <a:solidFill>
              <a:srgbClr val="FF5F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1"/>
            <p:cNvSpPr/>
            <p:nvPr/>
          </p:nvSpPr>
          <p:spPr>
            <a:xfrm>
              <a:off x="5467400" y="3352300"/>
              <a:ext cx="62800" cy="55900"/>
            </a:xfrm>
            <a:custGeom>
              <a:rect b="b" l="l" r="r" t="t"/>
              <a:pathLst>
                <a:path extrusionOk="0" h="2236" w="2512">
                  <a:moveTo>
                    <a:pt x="1252" y="0"/>
                  </a:moveTo>
                  <a:cubicBezTo>
                    <a:pt x="927" y="0"/>
                    <a:pt x="604" y="144"/>
                    <a:pt x="377" y="431"/>
                  </a:cubicBezTo>
                  <a:cubicBezTo>
                    <a:pt x="0" y="912"/>
                    <a:pt x="84" y="1602"/>
                    <a:pt x="565" y="2000"/>
                  </a:cubicBezTo>
                  <a:cubicBezTo>
                    <a:pt x="768" y="2159"/>
                    <a:pt x="1012" y="2236"/>
                    <a:pt x="1254" y="2236"/>
                  </a:cubicBezTo>
                  <a:cubicBezTo>
                    <a:pt x="1587" y="2236"/>
                    <a:pt x="1917" y="2090"/>
                    <a:pt x="2135" y="1812"/>
                  </a:cubicBezTo>
                  <a:cubicBezTo>
                    <a:pt x="2511" y="1330"/>
                    <a:pt x="2449" y="619"/>
                    <a:pt x="1946" y="242"/>
                  </a:cubicBezTo>
                  <a:cubicBezTo>
                    <a:pt x="1740" y="81"/>
                    <a:pt x="1495" y="0"/>
                    <a:pt x="1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1"/>
            <p:cNvSpPr/>
            <p:nvPr/>
          </p:nvSpPr>
          <p:spPr>
            <a:xfrm>
              <a:off x="4549900" y="2992500"/>
              <a:ext cx="276750" cy="272925"/>
            </a:xfrm>
            <a:custGeom>
              <a:rect b="b" l="l" r="r" t="t"/>
              <a:pathLst>
                <a:path extrusionOk="0" h="10917" w="11070">
                  <a:moveTo>
                    <a:pt x="4631" y="0"/>
                  </a:moveTo>
                  <a:cubicBezTo>
                    <a:pt x="4551" y="0"/>
                    <a:pt x="4472" y="10"/>
                    <a:pt x="4394" y="30"/>
                  </a:cubicBezTo>
                  <a:cubicBezTo>
                    <a:pt x="3578" y="239"/>
                    <a:pt x="3181" y="1494"/>
                    <a:pt x="3537" y="2833"/>
                  </a:cubicBezTo>
                  <a:cubicBezTo>
                    <a:pt x="3641" y="3336"/>
                    <a:pt x="3871" y="3817"/>
                    <a:pt x="4206" y="4235"/>
                  </a:cubicBezTo>
                  <a:cubicBezTo>
                    <a:pt x="3725" y="3984"/>
                    <a:pt x="3202" y="3838"/>
                    <a:pt x="2679" y="3796"/>
                  </a:cubicBezTo>
                  <a:cubicBezTo>
                    <a:pt x="2593" y="3791"/>
                    <a:pt x="2509" y="3788"/>
                    <a:pt x="2425" y="3788"/>
                  </a:cubicBezTo>
                  <a:cubicBezTo>
                    <a:pt x="1157" y="3788"/>
                    <a:pt x="122" y="4371"/>
                    <a:pt x="63" y="5156"/>
                  </a:cubicBezTo>
                  <a:cubicBezTo>
                    <a:pt x="0" y="5993"/>
                    <a:pt x="1088" y="6767"/>
                    <a:pt x="2469" y="6851"/>
                  </a:cubicBezTo>
                  <a:cubicBezTo>
                    <a:pt x="2572" y="6859"/>
                    <a:pt x="2675" y="6863"/>
                    <a:pt x="2777" y="6863"/>
                  </a:cubicBezTo>
                  <a:cubicBezTo>
                    <a:pt x="3196" y="6863"/>
                    <a:pt x="3610" y="6793"/>
                    <a:pt x="3997" y="6642"/>
                  </a:cubicBezTo>
                  <a:lnTo>
                    <a:pt x="3997" y="6642"/>
                  </a:lnTo>
                  <a:cubicBezTo>
                    <a:pt x="3620" y="7018"/>
                    <a:pt x="3327" y="7458"/>
                    <a:pt x="3118" y="7960"/>
                  </a:cubicBezTo>
                  <a:cubicBezTo>
                    <a:pt x="2595" y="9236"/>
                    <a:pt x="2825" y="10533"/>
                    <a:pt x="3599" y="10847"/>
                  </a:cubicBezTo>
                  <a:cubicBezTo>
                    <a:pt x="3719" y="10894"/>
                    <a:pt x="3844" y="10917"/>
                    <a:pt x="3972" y="10917"/>
                  </a:cubicBezTo>
                  <a:cubicBezTo>
                    <a:pt x="4697" y="10917"/>
                    <a:pt x="5519" y="10192"/>
                    <a:pt x="5964" y="9090"/>
                  </a:cubicBezTo>
                  <a:cubicBezTo>
                    <a:pt x="6152" y="8608"/>
                    <a:pt x="6257" y="8085"/>
                    <a:pt x="6236" y="7562"/>
                  </a:cubicBezTo>
                  <a:lnTo>
                    <a:pt x="6236" y="7562"/>
                  </a:lnTo>
                  <a:cubicBezTo>
                    <a:pt x="6466" y="8043"/>
                    <a:pt x="6801" y="8462"/>
                    <a:pt x="7219" y="8797"/>
                  </a:cubicBezTo>
                  <a:cubicBezTo>
                    <a:pt x="7860" y="9337"/>
                    <a:pt x="8576" y="9621"/>
                    <a:pt x="9169" y="9621"/>
                  </a:cubicBezTo>
                  <a:cubicBezTo>
                    <a:pt x="9563" y="9621"/>
                    <a:pt x="9902" y="9495"/>
                    <a:pt x="10127" y="9236"/>
                  </a:cubicBezTo>
                  <a:cubicBezTo>
                    <a:pt x="10672" y="8608"/>
                    <a:pt x="10232" y="7353"/>
                    <a:pt x="9165" y="6453"/>
                  </a:cubicBezTo>
                  <a:cubicBezTo>
                    <a:pt x="8767" y="6118"/>
                    <a:pt x="8307" y="5867"/>
                    <a:pt x="7805" y="5721"/>
                  </a:cubicBezTo>
                  <a:cubicBezTo>
                    <a:pt x="8349" y="5658"/>
                    <a:pt x="8851" y="5470"/>
                    <a:pt x="9311" y="5177"/>
                  </a:cubicBezTo>
                  <a:cubicBezTo>
                    <a:pt x="10483" y="4445"/>
                    <a:pt x="11069" y="3273"/>
                    <a:pt x="10609" y="2561"/>
                  </a:cubicBezTo>
                  <a:cubicBezTo>
                    <a:pt x="10382" y="2211"/>
                    <a:pt x="9952" y="2033"/>
                    <a:pt x="9433" y="2033"/>
                  </a:cubicBezTo>
                  <a:cubicBezTo>
                    <a:pt x="8900" y="2033"/>
                    <a:pt x="8274" y="2221"/>
                    <a:pt x="7679" y="2603"/>
                  </a:cubicBezTo>
                  <a:cubicBezTo>
                    <a:pt x="7219" y="2875"/>
                    <a:pt x="6842" y="3231"/>
                    <a:pt x="6550" y="3670"/>
                  </a:cubicBezTo>
                  <a:cubicBezTo>
                    <a:pt x="6654" y="3147"/>
                    <a:pt x="6633" y="2603"/>
                    <a:pt x="6487" y="2080"/>
                  </a:cubicBezTo>
                  <a:cubicBezTo>
                    <a:pt x="6184" y="869"/>
                    <a:pt x="5385" y="0"/>
                    <a:pt x="4631" y="0"/>
                  </a:cubicBezTo>
                  <a:close/>
                </a:path>
              </a:pathLst>
            </a:custGeom>
            <a:solidFill>
              <a:srgbClr val="FF5F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1"/>
            <p:cNvSpPr/>
            <p:nvPr/>
          </p:nvSpPr>
          <p:spPr>
            <a:xfrm>
              <a:off x="4659800" y="3096325"/>
              <a:ext cx="59600" cy="49900"/>
            </a:xfrm>
            <a:custGeom>
              <a:rect b="b" l="l" r="r" t="t"/>
              <a:pathLst>
                <a:path extrusionOk="0" h="1996" w="2384">
                  <a:moveTo>
                    <a:pt x="1270" y="1"/>
                  </a:moveTo>
                  <a:cubicBezTo>
                    <a:pt x="944" y="1"/>
                    <a:pt x="616" y="154"/>
                    <a:pt x="417" y="480"/>
                  </a:cubicBezTo>
                  <a:cubicBezTo>
                    <a:pt x="1" y="1161"/>
                    <a:pt x="525" y="1995"/>
                    <a:pt x="1278" y="1995"/>
                  </a:cubicBezTo>
                  <a:cubicBezTo>
                    <a:pt x="1358" y="1995"/>
                    <a:pt x="1441" y="1986"/>
                    <a:pt x="1526" y="1965"/>
                  </a:cubicBezTo>
                  <a:cubicBezTo>
                    <a:pt x="2049" y="1819"/>
                    <a:pt x="2384" y="1296"/>
                    <a:pt x="2237" y="752"/>
                  </a:cubicBezTo>
                  <a:cubicBezTo>
                    <a:pt x="2118" y="265"/>
                    <a:pt x="1696" y="1"/>
                    <a:pt x="12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1"/>
            <p:cNvSpPr/>
            <p:nvPr/>
          </p:nvSpPr>
          <p:spPr>
            <a:xfrm>
              <a:off x="1847100" y="2997850"/>
              <a:ext cx="353625" cy="345000"/>
            </a:xfrm>
            <a:custGeom>
              <a:rect b="b" l="l" r="r" t="t"/>
              <a:pathLst>
                <a:path extrusionOk="0" h="13800" w="14145">
                  <a:moveTo>
                    <a:pt x="9336" y="1"/>
                  </a:moveTo>
                  <a:cubicBezTo>
                    <a:pt x="8431" y="1"/>
                    <a:pt x="7372" y="875"/>
                    <a:pt x="6779" y="2201"/>
                  </a:cubicBezTo>
                  <a:cubicBezTo>
                    <a:pt x="6507" y="2808"/>
                    <a:pt x="6361" y="3456"/>
                    <a:pt x="6340" y="4126"/>
                  </a:cubicBezTo>
                  <a:cubicBezTo>
                    <a:pt x="6089" y="3519"/>
                    <a:pt x="5670" y="2954"/>
                    <a:pt x="5168" y="2515"/>
                  </a:cubicBezTo>
                  <a:cubicBezTo>
                    <a:pt x="4355" y="1767"/>
                    <a:pt x="3410" y="1365"/>
                    <a:pt x="2637" y="1365"/>
                  </a:cubicBezTo>
                  <a:cubicBezTo>
                    <a:pt x="2178" y="1365"/>
                    <a:pt x="1780" y="1507"/>
                    <a:pt x="1507" y="1803"/>
                  </a:cubicBezTo>
                  <a:cubicBezTo>
                    <a:pt x="795" y="2599"/>
                    <a:pt x="1256" y="4189"/>
                    <a:pt x="2553" y="5360"/>
                  </a:cubicBezTo>
                  <a:cubicBezTo>
                    <a:pt x="3055" y="5821"/>
                    <a:pt x="3620" y="6156"/>
                    <a:pt x="4248" y="6386"/>
                  </a:cubicBezTo>
                  <a:cubicBezTo>
                    <a:pt x="3578" y="6428"/>
                    <a:pt x="2929" y="6637"/>
                    <a:pt x="2344" y="6992"/>
                  </a:cubicBezTo>
                  <a:cubicBezTo>
                    <a:pt x="816" y="7871"/>
                    <a:pt x="0" y="9315"/>
                    <a:pt x="544" y="10257"/>
                  </a:cubicBezTo>
                  <a:cubicBezTo>
                    <a:pt x="816" y="10736"/>
                    <a:pt x="1401" y="10977"/>
                    <a:pt x="2114" y="10977"/>
                  </a:cubicBezTo>
                  <a:cubicBezTo>
                    <a:pt x="2770" y="10977"/>
                    <a:pt x="3536" y="10772"/>
                    <a:pt x="4269" y="10361"/>
                  </a:cubicBezTo>
                  <a:cubicBezTo>
                    <a:pt x="4854" y="10026"/>
                    <a:pt x="5357" y="9587"/>
                    <a:pt x="5733" y="9043"/>
                  </a:cubicBezTo>
                  <a:lnTo>
                    <a:pt x="5733" y="9043"/>
                  </a:lnTo>
                  <a:cubicBezTo>
                    <a:pt x="5587" y="9713"/>
                    <a:pt x="5587" y="10382"/>
                    <a:pt x="5733" y="11052"/>
                  </a:cubicBezTo>
                  <a:cubicBezTo>
                    <a:pt x="6079" y="12629"/>
                    <a:pt x="7062" y="13799"/>
                    <a:pt x="8031" y="13799"/>
                  </a:cubicBezTo>
                  <a:cubicBezTo>
                    <a:pt x="8116" y="13799"/>
                    <a:pt x="8201" y="13790"/>
                    <a:pt x="8286" y="13772"/>
                  </a:cubicBezTo>
                  <a:cubicBezTo>
                    <a:pt x="9332" y="13563"/>
                    <a:pt x="9897" y="11993"/>
                    <a:pt x="9541" y="10257"/>
                  </a:cubicBezTo>
                  <a:cubicBezTo>
                    <a:pt x="9395" y="9608"/>
                    <a:pt x="9144" y="9001"/>
                    <a:pt x="8746" y="8457"/>
                  </a:cubicBezTo>
                  <a:lnTo>
                    <a:pt x="8746" y="8457"/>
                  </a:lnTo>
                  <a:cubicBezTo>
                    <a:pt x="9332" y="8792"/>
                    <a:pt x="9981" y="9001"/>
                    <a:pt x="10650" y="9085"/>
                  </a:cubicBezTo>
                  <a:cubicBezTo>
                    <a:pt x="10841" y="9105"/>
                    <a:pt x="11028" y="9115"/>
                    <a:pt x="11211" y="9115"/>
                  </a:cubicBezTo>
                  <a:cubicBezTo>
                    <a:pt x="12718" y="9115"/>
                    <a:pt x="13928" y="8448"/>
                    <a:pt x="14040" y="7516"/>
                  </a:cubicBezTo>
                  <a:cubicBezTo>
                    <a:pt x="14145" y="6469"/>
                    <a:pt x="12826" y="5423"/>
                    <a:pt x="11069" y="5235"/>
                  </a:cubicBezTo>
                  <a:cubicBezTo>
                    <a:pt x="10883" y="5211"/>
                    <a:pt x="10696" y="5199"/>
                    <a:pt x="10509" y="5199"/>
                  </a:cubicBezTo>
                  <a:cubicBezTo>
                    <a:pt x="10041" y="5199"/>
                    <a:pt x="9571" y="5274"/>
                    <a:pt x="9123" y="5423"/>
                  </a:cubicBezTo>
                  <a:cubicBezTo>
                    <a:pt x="9625" y="4984"/>
                    <a:pt x="10043" y="4419"/>
                    <a:pt x="10315" y="3791"/>
                  </a:cubicBezTo>
                  <a:cubicBezTo>
                    <a:pt x="11027" y="2201"/>
                    <a:pt x="10839" y="548"/>
                    <a:pt x="9855" y="109"/>
                  </a:cubicBezTo>
                  <a:cubicBezTo>
                    <a:pt x="9691" y="35"/>
                    <a:pt x="9517" y="1"/>
                    <a:pt x="9336" y="1"/>
                  </a:cubicBezTo>
                  <a:close/>
                </a:path>
              </a:pathLst>
            </a:custGeom>
            <a:solidFill>
              <a:srgbClr val="FF5F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1"/>
            <p:cNvSpPr/>
            <p:nvPr/>
          </p:nvSpPr>
          <p:spPr>
            <a:xfrm>
              <a:off x="1976300" y="3124000"/>
              <a:ext cx="63325" cy="62800"/>
            </a:xfrm>
            <a:custGeom>
              <a:rect b="b" l="l" r="r" t="t"/>
              <a:pathLst>
                <a:path extrusionOk="0" h="2512" w="2533">
                  <a:moveTo>
                    <a:pt x="1277" y="1"/>
                  </a:moveTo>
                  <a:cubicBezTo>
                    <a:pt x="586" y="1"/>
                    <a:pt x="0" y="566"/>
                    <a:pt x="0" y="1256"/>
                  </a:cubicBezTo>
                  <a:cubicBezTo>
                    <a:pt x="0" y="1946"/>
                    <a:pt x="586" y="2511"/>
                    <a:pt x="1277" y="2511"/>
                  </a:cubicBezTo>
                  <a:cubicBezTo>
                    <a:pt x="1967" y="2511"/>
                    <a:pt x="2532" y="1946"/>
                    <a:pt x="2532" y="1256"/>
                  </a:cubicBezTo>
                  <a:cubicBezTo>
                    <a:pt x="2532" y="566"/>
                    <a:pt x="1967" y="1"/>
                    <a:pt x="1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1"/>
            <p:cNvSpPr/>
            <p:nvPr/>
          </p:nvSpPr>
          <p:spPr>
            <a:xfrm>
              <a:off x="1877950" y="1748825"/>
              <a:ext cx="289825" cy="291700"/>
            </a:xfrm>
            <a:custGeom>
              <a:rect b="b" l="l" r="r" t="t"/>
              <a:pathLst>
                <a:path extrusionOk="0" h="11668" w="11593">
                  <a:moveTo>
                    <a:pt x="4608" y="0"/>
                  </a:moveTo>
                  <a:cubicBezTo>
                    <a:pt x="4508" y="0"/>
                    <a:pt x="4408" y="13"/>
                    <a:pt x="4311" y="41"/>
                  </a:cubicBezTo>
                  <a:cubicBezTo>
                    <a:pt x="3453" y="313"/>
                    <a:pt x="3118" y="1673"/>
                    <a:pt x="3558" y="3075"/>
                  </a:cubicBezTo>
                  <a:cubicBezTo>
                    <a:pt x="3704" y="3619"/>
                    <a:pt x="3997" y="4121"/>
                    <a:pt x="4353" y="4540"/>
                  </a:cubicBezTo>
                  <a:cubicBezTo>
                    <a:pt x="3851" y="4289"/>
                    <a:pt x="3286" y="4163"/>
                    <a:pt x="2700" y="4163"/>
                  </a:cubicBezTo>
                  <a:cubicBezTo>
                    <a:pt x="2679" y="4163"/>
                    <a:pt x="2658" y="4163"/>
                    <a:pt x="2637" y="4163"/>
                  </a:cubicBezTo>
                  <a:cubicBezTo>
                    <a:pt x="1201" y="4163"/>
                    <a:pt x="22" y="4867"/>
                    <a:pt x="22" y="5753"/>
                  </a:cubicBezTo>
                  <a:cubicBezTo>
                    <a:pt x="1" y="6653"/>
                    <a:pt x="1193" y="7406"/>
                    <a:pt x="2658" y="7427"/>
                  </a:cubicBezTo>
                  <a:cubicBezTo>
                    <a:pt x="3223" y="7427"/>
                    <a:pt x="3788" y="7323"/>
                    <a:pt x="4290" y="7113"/>
                  </a:cubicBezTo>
                  <a:lnTo>
                    <a:pt x="4290" y="7113"/>
                  </a:lnTo>
                  <a:cubicBezTo>
                    <a:pt x="3913" y="7511"/>
                    <a:pt x="3620" y="8013"/>
                    <a:pt x="3432" y="8557"/>
                  </a:cubicBezTo>
                  <a:cubicBezTo>
                    <a:pt x="2951" y="9959"/>
                    <a:pt x="3265" y="11319"/>
                    <a:pt x="4102" y="11612"/>
                  </a:cubicBezTo>
                  <a:cubicBezTo>
                    <a:pt x="4211" y="11649"/>
                    <a:pt x="4324" y="11667"/>
                    <a:pt x="4438" y="11667"/>
                  </a:cubicBezTo>
                  <a:cubicBezTo>
                    <a:pt x="5222" y="11667"/>
                    <a:pt x="6088" y="10826"/>
                    <a:pt x="6508" y="9603"/>
                  </a:cubicBezTo>
                  <a:cubicBezTo>
                    <a:pt x="6696" y="9080"/>
                    <a:pt x="6759" y="8515"/>
                    <a:pt x="6717" y="7950"/>
                  </a:cubicBezTo>
                  <a:lnTo>
                    <a:pt x="6717" y="7950"/>
                  </a:lnTo>
                  <a:cubicBezTo>
                    <a:pt x="6989" y="8453"/>
                    <a:pt x="7366" y="8892"/>
                    <a:pt x="7826" y="9227"/>
                  </a:cubicBezTo>
                  <a:cubicBezTo>
                    <a:pt x="8503" y="9726"/>
                    <a:pt x="9241" y="9989"/>
                    <a:pt x="9852" y="9989"/>
                  </a:cubicBezTo>
                  <a:cubicBezTo>
                    <a:pt x="10317" y="9989"/>
                    <a:pt x="10709" y="9836"/>
                    <a:pt x="10944" y="9520"/>
                  </a:cubicBezTo>
                  <a:cubicBezTo>
                    <a:pt x="11488" y="8808"/>
                    <a:pt x="10944" y="7511"/>
                    <a:pt x="9772" y="6611"/>
                  </a:cubicBezTo>
                  <a:cubicBezTo>
                    <a:pt x="9333" y="6276"/>
                    <a:pt x="8830" y="6046"/>
                    <a:pt x="8286" y="5921"/>
                  </a:cubicBezTo>
                  <a:cubicBezTo>
                    <a:pt x="8851" y="5816"/>
                    <a:pt x="9374" y="5586"/>
                    <a:pt x="9835" y="5251"/>
                  </a:cubicBezTo>
                  <a:cubicBezTo>
                    <a:pt x="11048" y="4414"/>
                    <a:pt x="11592" y="3117"/>
                    <a:pt x="11090" y="2385"/>
                  </a:cubicBezTo>
                  <a:cubicBezTo>
                    <a:pt x="10854" y="2045"/>
                    <a:pt x="10439" y="1879"/>
                    <a:pt x="9944" y="1879"/>
                  </a:cubicBezTo>
                  <a:cubicBezTo>
                    <a:pt x="9344" y="1879"/>
                    <a:pt x="8627" y="2123"/>
                    <a:pt x="7973" y="2594"/>
                  </a:cubicBezTo>
                  <a:cubicBezTo>
                    <a:pt x="7512" y="2908"/>
                    <a:pt x="7115" y="3326"/>
                    <a:pt x="6822" y="3808"/>
                  </a:cubicBezTo>
                  <a:cubicBezTo>
                    <a:pt x="6905" y="3243"/>
                    <a:pt x="6843" y="2657"/>
                    <a:pt x="6675" y="2113"/>
                  </a:cubicBezTo>
                  <a:cubicBezTo>
                    <a:pt x="6285" y="866"/>
                    <a:pt x="5414" y="0"/>
                    <a:pt x="4608" y="0"/>
                  </a:cubicBezTo>
                  <a:close/>
                </a:path>
              </a:pathLst>
            </a:custGeom>
            <a:solidFill>
              <a:srgbClr val="FF5F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1"/>
            <p:cNvSpPr/>
            <p:nvPr/>
          </p:nvSpPr>
          <p:spPr>
            <a:xfrm>
              <a:off x="1993875" y="1857675"/>
              <a:ext cx="63000" cy="53075"/>
            </a:xfrm>
            <a:custGeom>
              <a:rect b="b" l="l" r="r" t="t"/>
              <a:pathLst>
                <a:path extrusionOk="0" h="2123" w="2520">
                  <a:moveTo>
                    <a:pt x="1315" y="0"/>
                  </a:moveTo>
                  <a:cubicBezTo>
                    <a:pt x="950" y="0"/>
                    <a:pt x="585" y="182"/>
                    <a:pt x="385" y="562"/>
                  </a:cubicBezTo>
                  <a:cubicBezTo>
                    <a:pt x="1" y="1295"/>
                    <a:pt x="561" y="2123"/>
                    <a:pt x="1310" y="2123"/>
                  </a:cubicBezTo>
                  <a:cubicBezTo>
                    <a:pt x="1417" y="2123"/>
                    <a:pt x="1528" y="2106"/>
                    <a:pt x="1641" y="2069"/>
                  </a:cubicBezTo>
                  <a:cubicBezTo>
                    <a:pt x="2206" y="1902"/>
                    <a:pt x="2520" y="1316"/>
                    <a:pt x="2352" y="751"/>
                  </a:cubicBezTo>
                  <a:cubicBezTo>
                    <a:pt x="2192" y="260"/>
                    <a:pt x="1753" y="0"/>
                    <a:pt x="13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1"/>
            <p:cNvSpPr/>
            <p:nvPr/>
          </p:nvSpPr>
          <p:spPr>
            <a:xfrm>
              <a:off x="4078075" y="1027900"/>
              <a:ext cx="265750" cy="267475"/>
            </a:xfrm>
            <a:custGeom>
              <a:rect b="b" l="l" r="r" t="t"/>
              <a:pathLst>
                <a:path extrusionOk="0" h="10699" w="10630">
                  <a:moveTo>
                    <a:pt x="6529" y="1"/>
                  </a:moveTo>
                  <a:cubicBezTo>
                    <a:pt x="5799" y="1"/>
                    <a:pt x="4993" y="784"/>
                    <a:pt x="4624" y="1908"/>
                  </a:cubicBezTo>
                  <a:cubicBezTo>
                    <a:pt x="4457" y="2389"/>
                    <a:pt x="4394" y="2912"/>
                    <a:pt x="4436" y="3414"/>
                  </a:cubicBezTo>
                  <a:cubicBezTo>
                    <a:pt x="4185" y="2954"/>
                    <a:pt x="3829" y="2577"/>
                    <a:pt x="3411" y="2263"/>
                  </a:cubicBezTo>
                  <a:cubicBezTo>
                    <a:pt x="2797" y="1815"/>
                    <a:pt x="2124" y="1580"/>
                    <a:pt x="1563" y="1580"/>
                  </a:cubicBezTo>
                  <a:cubicBezTo>
                    <a:pt x="1130" y="1580"/>
                    <a:pt x="763" y="1720"/>
                    <a:pt x="544" y="2012"/>
                  </a:cubicBezTo>
                  <a:cubicBezTo>
                    <a:pt x="63" y="2661"/>
                    <a:pt x="544" y="3854"/>
                    <a:pt x="1632" y="4670"/>
                  </a:cubicBezTo>
                  <a:cubicBezTo>
                    <a:pt x="2051" y="4963"/>
                    <a:pt x="2532" y="5193"/>
                    <a:pt x="3034" y="5297"/>
                  </a:cubicBezTo>
                  <a:cubicBezTo>
                    <a:pt x="2511" y="5402"/>
                    <a:pt x="2030" y="5611"/>
                    <a:pt x="1611" y="5925"/>
                  </a:cubicBezTo>
                  <a:cubicBezTo>
                    <a:pt x="503" y="6699"/>
                    <a:pt x="0" y="7892"/>
                    <a:pt x="482" y="8561"/>
                  </a:cubicBezTo>
                  <a:cubicBezTo>
                    <a:pt x="698" y="8863"/>
                    <a:pt x="1076" y="9012"/>
                    <a:pt x="1527" y="9012"/>
                  </a:cubicBezTo>
                  <a:cubicBezTo>
                    <a:pt x="2078" y="9012"/>
                    <a:pt x="2738" y="8789"/>
                    <a:pt x="3348" y="8352"/>
                  </a:cubicBezTo>
                  <a:cubicBezTo>
                    <a:pt x="3767" y="8059"/>
                    <a:pt x="4122" y="7683"/>
                    <a:pt x="4394" y="7243"/>
                  </a:cubicBezTo>
                  <a:lnTo>
                    <a:pt x="4394" y="7243"/>
                  </a:lnTo>
                  <a:cubicBezTo>
                    <a:pt x="4332" y="7745"/>
                    <a:pt x="4373" y="8268"/>
                    <a:pt x="4541" y="8771"/>
                  </a:cubicBezTo>
                  <a:cubicBezTo>
                    <a:pt x="4909" y="9913"/>
                    <a:pt x="5699" y="10698"/>
                    <a:pt x="6426" y="10698"/>
                  </a:cubicBezTo>
                  <a:cubicBezTo>
                    <a:pt x="6524" y="10698"/>
                    <a:pt x="6622" y="10684"/>
                    <a:pt x="6717" y="10654"/>
                  </a:cubicBezTo>
                  <a:cubicBezTo>
                    <a:pt x="7491" y="10424"/>
                    <a:pt x="7805" y="9168"/>
                    <a:pt x="7386" y="7871"/>
                  </a:cubicBezTo>
                  <a:cubicBezTo>
                    <a:pt x="7240" y="7390"/>
                    <a:pt x="6989" y="6929"/>
                    <a:pt x="6654" y="6532"/>
                  </a:cubicBezTo>
                  <a:lnTo>
                    <a:pt x="6654" y="6532"/>
                  </a:lnTo>
                  <a:cubicBezTo>
                    <a:pt x="7114" y="6762"/>
                    <a:pt x="7637" y="6867"/>
                    <a:pt x="8140" y="6888"/>
                  </a:cubicBezTo>
                  <a:cubicBezTo>
                    <a:pt x="9500" y="6888"/>
                    <a:pt x="10609" y="6218"/>
                    <a:pt x="10609" y="5402"/>
                  </a:cubicBezTo>
                  <a:cubicBezTo>
                    <a:pt x="10630" y="4586"/>
                    <a:pt x="9521" y="3895"/>
                    <a:pt x="8161" y="3895"/>
                  </a:cubicBezTo>
                  <a:cubicBezTo>
                    <a:pt x="8118" y="3894"/>
                    <a:pt x="8076" y="3893"/>
                    <a:pt x="8034" y="3893"/>
                  </a:cubicBezTo>
                  <a:cubicBezTo>
                    <a:pt x="7571" y="3893"/>
                    <a:pt x="7097" y="3997"/>
                    <a:pt x="6675" y="4188"/>
                  </a:cubicBezTo>
                  <a:cubicBezTo>
                    <a:pt x="7031" y="3812"/>
                    <a:pt x="7303" y="3351"/>
                    <a:pt x="7449" y="2849"/>
                  </a:cubicBezTo>
                  <a:cubicBezTo>
                    <a:pt x="7889" y="1573"/>
                    <a:pt x="7596" y="318"/>
                    <a:pt x="6821" y="46"/>
                  </a:cubicBezTo>
                  <a:cubicBezTo>
                    <a:pt x="6726" y="15"/>
                    <a:pt x="6628" y="1"/>
                    <a:pt x="6529" y="1"/>
                  </a:cubicBezTo>
                  <a:close/>
                </a:path>
              </a:pathLst>
            </a:custGeom>
            <a:solidFill>
              <a:srgbClr val="FF5F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1"/>
            <p:cNvSpPr/>
            <p:nvPr/>
          </p:nvSpPr>
          <p:spPr>
            <a:xfrm>
              <a:off x="4176925" y="1126725"/>
              <a:ext cx="59325" cy="48975"/>
            </a:xfrm>
            <a:custGeom>
              <a:rect b="b" l="l" r="r" t="t"/>
              <a:pathLst>
                <a:path extrusionOk="0" h="1959" w="2373">
                  <a:moveTo>
                    <a:pt x="1218" y="0"/>
                  </a:moveTo>
                  <a:cubicBezTo>
                    <a:pt x="1073" y="0"/>
                    <a:pt x="922" y="34"/>
                    <a:pt x="775" y="110"/>
                  </a:cubicBezTo>
                  <a:cubicBezTo>
                    <a:pt x="1" y="486"/>
                    <a:pt x="85" y="1637"/>
                    <a:pt x="922" y="1909"/>
                  </a:cubicBezTo>
                  <a:cubicBezTo>
                    <a:pt x="1021" y="1943"/>
                    <a:pt x="1123" y="1958"/>
                    <a:pt x="1223" y="1958"/>
                  </a:cubicBezTo>
                  <a:cubicBezTo>
                    <a:pt x="1625" y="1958"/>
                    <a:pt x="2001" y="1701"/>
                    <a:pt x="2135" y="1282"/>
                  </a:cubicBezTo>
                  <a:cubicBezTo>
                    <a:pt x="2372" y="620"/>
                    <a:pt x="1841" y="0"/>
                    <a:pt x="1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1"/>
            <p:cNvSpPr/>
            <p:nvPr/>
          </p:nvSpPr>
          <p:spPr>
            <a:xfrm>
              <a:off x="2952900" y="1722275"/>
              <a:ext cx="268375" cy="256900"/>
            </a:xfrm>
            <a:custGeom>
              <a:rect b="b" l="l" r="r" t="t"/>
              <a:pathLst>
                <a:path extrusionOk="0" h="10276" w="10735">
                  <a:moveTo>
                    <a:pt x="3385" y="0"/>
                  </a:moveTo>
                  <a:cubicBezTo>
                    <a:pt x="3215" y="0"/>
                    <a:pt x="3054" y="39"/>
                    <a:pt x="2909" y="120"/>
                  </a:cubicBezTo>
                  <a:cubicBezTo>
                    <a:pt x="2219" y="496"/>
                    <a:pt x="2156" y="1752"/>
                    <a:pt x="2784" y="2903"/>
                  </a:cubicBezTo>
                  <a:cubicBezTo>
                    <a:pt x="3014" y="3342"/>
                    <a:pt x="3348" y="3740"/>
                    <a:pt x="3746" y="4033"/>
                  </a:cubicBezTo>
                  <a:cubicBezTo>
                    <a:pt x="3483" y="3967"/>
                    <a:pt x="3221" y="3936"/>
                    <a:pt x="2958" y="3936"/>
                  </a:cubicBezTo>
                  <a:cubicBezTo>
                    <a:pt x="2719" y="3936"/>
                    <a:pt x="2479" y="3962"/>
                    <a:pt x="2239" y="4012"/>
                  </a:cubicBezTo>
                  <a:cubicBezTo>
                    <a:pt x="921" y="4242"/>
                    <a:pt x="1" y="5079"/>
                    <a:pt x="147" y="5874"/>
                  </a:cubicBezTo>
                  <a:cubicBezTo>
                    <a:pt x="249" y="6517"/>
                    <a:pt x="1049" y="6928"/>
                    <a:pt x="2039" y="6928"/>
                  </a:cubicBezTo>
                  <a:cubicBezTo>
                    <a:pt x="2272" y="6928"/>
                    <a:pt x="2515" y="6905"/>
                    <a:pt x="2763" y="6857"/>
                  </a:cubicBezTo>
                  <a:cubicBezTo>
                    <a:pt x="3244" y="6774"/>
                    <a:pt x="3725" y="6585"/>
                    <a:pt x="4123" y="6292"/>
                  </a:cubicBezTo>
                  <a:lnTo>
                    <a:pt x="4123" y="6292"/>
                  </a:lnTo>
                  <a:cubicBezTo>
                    <a:pt x="3872" y="6732"/>
                    <a:pt x="3704" y="7213"/>
                    <a:pt x="3641" y="7715"/>
                  </a:cubicBezTo>
                  <a:cubicBezTo>
                    <a:pt x="3474" y="9033"/>
                    <a:pt x="3976" y="10184"/>
                    <a:pt x="4771" y="10268"/>
                  </a:cubicBezTo>
                  <a:cubicBezTo>
                    <a:pt x="4810" y="10273"/>
                    <a:pt x="4849" y="10275"/>
                    <a:pt x="4888" y="10275"/>
                  </a:cubicBezTo>
                  <a:cubicBezTo>
                    <a:pt x="5641" y="10275"/>
                    <a:pt x="6350" y="9326"/>
                    <a:pt x="6529" y="8092"/>
                  </a:cubicBezTo>
                  <a:cubicBezTo>
                    <a:pt x="6592" y="7590"/>
                    <a:pt x="6550" y="7087"/>
                    <a:pt x="6403" y="6606"/>
                  </a:cubicBezTo>
                  <a:lnTo>
                    <a:pt x="6403" y="6606"/>
                  </a:lnTo>
                  <a:cubicBezTo>
                    <a:pt x="6738" y="7004"/>
                    <a:pt x="7157" y="7318"/>
                    <a:pt x="7617" y="7527"/>
                  </a:cubicBezTo>
                  <a:cubicBezTo>
                    <a:pt x="8112" y="7761"/>
                    <a:pt x="8613" y="7873"/>
                    <a:pt x="9057" y="7873"/>
                  </a:cubicBezTo>
                  <a:cubicBezTo>
                    <a:pt x="9682" y="7873"/>
                    <a:pt x="10192" y="7650"/>
                    <a:pt x="10400" y="7234"/>
                  </a:cubicBezTo>
                  <a:cubicBezTo>
                    <a:pt x="10734" y="6502"/>
                    <a:pt x="10044" y="5455"/>
                    <a:pt x="8851" y="4890"/>
                  </a:cubicBezTo>
                  <a:cubicBezTo>
                    <a:pt x="8412" y="4681"/>
                    <a:pt x="7910" y="4556"/>
                    <a:pt x="7408" y="4535"/>
                  </a:cubicBezTo>
                  <a:cubicBezTo>
                    <a:pt x="7889" y="4346"/>
                    <a:pt x="8328" y="4053"/>
                    <a:pt x="8684" y="3677"/>
                  </a:cubicBezTo>
                  <a:cubicBezTo>
                    <a:pt x="9584" y="2714"/>
                    <a:pt x="9835" y="1501"/>
                    <a:pt x="9249" y="957"/>
                  </a:cubicBezTo>
                  <a:cubicBezTo>
                    <a:pt x="9062" y="770"/>
                    <a:pt x="8805" y="682"/>
                    <a:pt x="8510" y="682"/>
                  </a:cubicBezTo>
                  <a:cubicBezTo>
                    <a:pt x="7914" y="682"/>
                    <a:pt x="7166" y="1045"/>
                    <a:pt x="6550" y="1689"/>
                  </a:cubicBezTo>
                  <a:cubicBezTo>
                    <a:pt x="6215" y="2045"/>
                    <a:pt x="5943" y="2484"/>
                    <a:pt x="5776" y="2945"/>
                  </a:cubicBezTo>
                  <a:cubicBezTo>
                    <a:pt x="5734" y="2442"/>
                    <a:pt x="5587" y="1961"/>
                    <a:pt x="5336" y="1501"/>
                  </a:cubicBezTo>
                  <a:cubicBezTo>
                    <a:pt x="4837" y="585"/>
                    <a:pt x="4045" y="0"/>
                    <a:pt x="3385" y="0"/>
                  </a:cubicBezTo>
                  <a:close/>
                </a:path>
              </a:pathLst>
            </a:custGeom>
            <a:solidFill>
              <a:srgbClr val="F97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1"/>
            <p:cNvSpPr/>
            <p:nvPr/>
          </p:nvSpPr>
          <p:spPr>
            <a:xfrm>
              <a:off x="3058150" y="1811475"/>
              <a:ext cx="54325" cy="47475"/>
            </a:xfrm>
            <a:custGeom>
              <a:rect b="b" l="l" r="r" t="t"/>
              <a:pathLst>
                <a:path extrusionOk="0" h="1899" w="2173">
                  <a:moveTo>
                    <a:pt x="1110" y="1"/>
                  </a:moveTo>
                  <a:cubicBezTo>
                    <a:pt x="715" y="1"/>
                    <a:pt x="323" y="236"/>
                    <a:pt x="185" y="674"/>
                  </a:cubicBezTo>
                  <a:cubicBezTo>
                    <a:pt x="1" y="1326"/>
                    <a:pt x="512" y="1898"/>
                    <a:pt x="1110" y="1898"/>
                  </a:cubicBezTo>
                  <a:cubicBezTo>
                    <a:pt x="1259" y="1898"/>
                    <a:pt x="1415" y="1862"/>
                    <a:pt x="1566" y="1783"/>
                  </a:cubicBezTo>
                  <a:cubicBezTo>
                    <a:pt x="2005" y="1532"/>
                    <a:pt x="2172" y="946"/>
                    <a:pt x="1942" y="485"/>
                  </a:cubicBezTo>
                  <a:cubicBezTo>
                    <a:pt x="1754" y="157"/>
                    <a:pt x="1432" y="1"/>
                    <a:pt x="11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1"/>
            <p:cNvSpPr/>
            <p:nvPr/>
          </p:nvSpPr>
          <p:spPr>
            <a:xfrm>
              <a:off x="2633825" y="4154500"/>
              <a:ext cx="430000" cy="412200"/>
            </a:xfrm>
            <a:custGeom>
              <a:rect b="b" l="l" r="r" t="t"/>
              <a:pathLst>
                <a:path extrusionOk="0" h="16488" w="17200">
                  <a:moveTo>
                    <a:pt x="0" y="0"/>
                  </a:moveTo>
                  <a:lnTo>
                    <a:pt x="2490" y="8181"/>
                  </a:lnTo>
                  <a:lnTo>
                    <a:pt x="0" y="16488"/>
                  </a:lnTo>
                  <a:lnTo>
                    <a:pt x="17199" y="16488"/>
                  </a:lnTo>
                  <a:lnTo>
                    <a:pt x="17199" y="0"/>
                  </a:ln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1"/>
            <p:cNvSpPr/>
            <p:nvPr/>
          </p:nvSpPr>
          <p:spPr>
            <a:xfrm>
              <a:off x="2823175" y="3900275"/>
              <a:ext cx="1962650" cy="427900"/>
            </a:xfrm>
            <a:custGeom>
              <a:rect b="b" l="l" r="r" t="t"/>
              <a:pathLst>
                <a:path extrusionOk="0" h="17116" w="78506">
                  <a:moveTo>
                    <a:pt x="1" y="0"/>
                  </a:moveTo>
                  <a:lnTo>
                    <a:pt x="1" y="17116"/>
                  </a:lnTo>
                  <a:lnTo>
                    <a:pt x="78506" y="17116"/>
                  </a:lnTo>
                  <a:lnTo>
                    <a:pt x="78506" y="0"/>
                  </a:ln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1"/>
            <p:cNvSpPr/>
            <p:nvPr/>
          </p:nvSpPr>
          <p:spPr>
            <a:xfrm>
              <a:off x="2824225" y="4327625"/>
              <a:ext cx="239600" cy="240125"/>
            </a:xfrm>
            <a:custGeom>
              <a:rect b="b" l="l" r="r" t="t"/>
              <a:pathLst>
                <a:path extrusionOk="0" h="9605" w="9584">
                  <a:moveTo>
                    <a:pt x="0" y="1"/>
                  </a:moveTo>
                  <a:lnTo>
                    <a:pt x="9583" y="9605"/>
                  </a:lnTo>
                  <a:lnTo>
                    <a:pt x="9583" y="1"/>
                  </a:ln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1"/>
            <p:cNvSpPr/>
            <p:nvPr/>
          </p:nvSpPr>
          <p:spPr>
            <a:xfrm>
              <a:off x="4553550" y="4154500"/>
              <a:ext cx="430025" cy="412200"/>
            </a:xfrm>
            <a:custGeom>
              <a:rect b="b" l="l" r="r" t="t"/>
              <a:pathLst>
                <a:path extrusionOk="0" h="16488" w="17201">
                  <a:moveTo>
                    <a:pt x="1" y="0"/>
                  </a:moveTo>
                  <a:lnTo>
                    <a:pt x="1" y="16488"/>
                  </a:lnTo>
                  <a:lnTo>
                    <a:pt x="17200" y="16488"/>
                  </a:lnTo>
                  <a:lnTo>
                    <a:pt x="14710" y="8181"/>
                  </a:lnTo>
                  <a:lnTo>
                    <a:pt x="17200" y="0"/>
                  </a:ln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1"/>
            <p:cNvSpPr/>
            <p:nvPr/>
          </p:nvSpPr>
          <p:spPr>
            <a:xfrm>
              <a:off x="4553050" y="4327625"/>
              <a:ext cx="240100" cy="240125"/>
            </a:xfrm>
            <a:custGeom>
              <a:rect b="b" l="l" r="r" t="t"/>
              <a:pathLst>
                <a:path extrusionOk="0" h="9605" w="9604">
                  <a:moveTo>
                    <a:pt x="0" y="1"/>
                  </a:moveTo>
                  <a:lnTo>
                    <a:pt x="0" y="9605"/>
                  </a:lnTo>
                  <a:lnTo>
                    <a:pt x="9604" y="1"/>
                  </a:ln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5" name="Google Shape;1725;p51"/>
          <p:cNvSpPr txBox="1"/>
          <p:nvPr/>
        </p:nvSpPr>
        <p:spPr>
          <a:xfrm>
            <a:off x="5352315" y="3940205"/>
            <a:ext cx="2130900" cy="42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200">
                <a:solidFill>
                  <a:srgbClr val="FFFFFF"/>
                </a:solidFill>
                <a:latin typeface="Ubuntu"/>
                <a:ea typeface="Ubuntu"/>
                <a:cs typeface="Ubuntu"/>
                <a:sym typeface="Ubuntu"/>
              </a:rPr>
              <a:t>Our family</a:t>
            </a:r>
            <a:endParaRPr b="1" sz="2200">
              <a:solidFill>
                <a:srgbClr val="FFFFFF"/>
              </a:solidFill>
              <a:latin typeface="Ubuntu"/>
              <a:ea typeface="Ubuntu"/>
              <a:cs typeface="Ubuntu"/>
              <a:sym typeface="Ubuntu"/>
            </a:endParaRPr>
          </a:p>
        </p:txBody>
      </p:sp>
      <p:sp>
        <p:nvSpPr>
          <p:cNvPr id="1726" name="Google Shape;1726;p51"/>
          <p:cNvSpPr txBox="1"/>
          <p:nvPr/>
        </p:nvSpPr>
        <p:spPr>
          <a:xfrm>
            <a:off x="5221147" y="2619170"/>
            <a:ext cx="1051200" cy="42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300">
                <a:solidFill>
                  <a:srgbClr val="FFFFFF"/>
                </a:solidFill>
                <a:latin typeface="Ubuntu"/>
                <a:ea typeface="Ubuntu"/>
                <a:cs typeface="Ubuntu"/>
                <a:sym typeface="Ubuntu"/>
              </a:rPr>
              <a:t>Grandpa</a:t>
            </a:r>
            <a:endParaRPr b="1" sz="1300">
              <a:solidFill>
                <a:srgbClr val="FFFFFF"/>
              </a:solidFill>
              <a:latin typeface="Ubuntu"/>
              <a:ea typeface="Ubuntu"/>
              <a:cs typeface="Ubuntu"/>
              <a:sym typeface="Ubuntu"/>
            </a:endParaRPr>
          </a:p>
        </p:txBody>
      </p:sp>
      <p:sp>
        <p:nvSpPr>
          <p:cNvPr id="1727" name="Google Shape;1727;p51"/>
          <p:cNvSpPr txBox="1"/>
          <p:nvPr/>
        </p:nvSpPr>
        <p:spPr>
          <a:xfrm>
            <a:off x="6680994" y="2619170"/>
            <a:ext cx="1051200" cy="42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300">
                <a:solidFill>
                  <a:srgbClr val="FFFFFF"/>
                </a:solidFill>
                <a:latin typeface="Ubuntu"/>
                <a:ea typeface="Ubuntu"/>
                <a:cs typeface="Ubuntu"/>
                <a:sym typeface="Ubuntu"/>
              </a:rPr>
              <a:t>Grandma</a:t>
            </a:r>
            <a:endParaRPr b="1" sz="1300">
              <a:solidFill>
                <a:srgbClr val="FFFFFF"/>
              </a:solidFill>
              <a:latin typeface="Ubuntu"/>
              <a:ea typeface="Ubuntu"/>
              <a:cs typeface="Ubuntu"/>
              <a:sym typeface="Ubuntu"/>
            </a:endParaRPr>
          </a:p>
        </p:txBody>
      </p:sp>
      <p:sp>
        <p:nvSpPr>
          <p:cNvPr id="1728" name="Google Shape;1728;p51"/>
          <p:cNvSpPr txBox="1"/>
          <p:nvPr/>
        </p:nvSpPr>
        <p:spPr>
          <a:xfrm>
            <a:off x="4301273" y="1819671"/>
            <a:ext cx="1051200" cy="42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300">
                <a:solidFill>
                  <a:srgbClr val="FFFFFF"/>
                </a:solidFill>
                <a:latin typeface="Ubuntu"/>
                <a:ea typeface="Ubuntu"/>
                <a:cs typeface="Ubuntu"/>
                <a:sym typeface="Ubuntu"/>
              </a:rPr>
              <a:t>Uncle</a:t>
            </a:r>
            <a:endParaRPr b="1" sz="1300">
              <a:solidFill>
                <a:srgbClr val="FFFFFF"/>
              </a:solidFill>
              <a:latin typeface="Ubuntu"/>
              <a:ea typeface="Ubuntu"/>
              <a:cs typeface="Ubuntu"/>
              <a:sym typeface="Ubuntu"/>
            </a:endParaRPr>
          </a:p>
        </p:txBody>
      </p:sp>
      <p:sp>
        <p:nvSpPr>
          <p:cNvPr id="1729" name="Google Shape;1729;p51"/>
          <p:cNvSpPr txBox="1"/>
          <p:nvPr/>
        </p:nvSpPr>
        <p:spPr>
          <a:xfrm>
            <a:off x="5388945" y="1298134"/>
            <a:ext cx="1051200" cy="42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300">
                <a:solidFill>
                  <a:srgbClr val="FFFFFF"/>
                </a:solidFill>
                <a:latin typeface="Ubuntu"/>
                <a:ea typeface="Ubuntu"/>
                <a:cs typeface="Ubuntu"/>
                <a:sym typeface="Ubuntu"/>
              </a:rPr>
              <a:t>Auntie</a:t>
            </a:r>
            <a:endParaRPr b="1" sz="1300">
              <a:solidFill>
                <a:srgbClr val="FFFFFF"/>
              </a:solidFill>
              <a:latin typeface="Ubuntu"/>
              <a:ea typeface="Ubuntu"/>
              <a:cs typeface="Ubuntu"/>
              <a:sym typeface="Ubuntu"/>
            </a:endParaRPr>
          </a:p>
        </p:txBody>
      </p:sp>
      <p:sp>
        <p:nvSpPr>
          <p:cNvPr id="1730" name="Google Shape;1730;p51"/>
          <p:cNvSpPr txBox="1"/>
          <p:nvPr/>
        </p:nvSpPr>
        <p:spPr>
          <a:xfrm>
            <a:off x="6510754" y="1337181"/>
            <a:ext cx="1051200" cy="42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300">
                <a:solidFill>
                  <a:srgbClr val="FFFFFF"/>
                </a:solidFill>
                <a:latin typeface="Ubuntu"/>
                <a:ea typeface="Ubuntu"/>
                <a:cs typeface="Ubuntu"/>
                <a:sym typeface="Ubuntu"/>
              </a:rPr>
              <a:t>Mom</a:t>
            </a:r>
            <a:endParaRPr b="1" sz="1300">
              <a:solidFill>
                <a:srgbClr val="FFFFFF"/>
              </a:solidFill>
              <a:latin typeface="Ubuntu"/>
              <a:ea typeface="Ubuntu"/>
              <a:cs typeface="Ubuntu"/>
              <a:sym typeface="Ubuntu"/>
            </a:endParaRPr>
          </a:p>
        </p:txBody>
      </p:sp>
      <p:sp>
        <p:nvSpPr>
          <p:cNvPr id="1731" name="Google Shape;1731;p51"/>
          <p:cNvSpPr txBox="1"/>
          <p:nvPr/>
        </p:nvSpPr>
        <p:spPr>
          <a:xfrm>
            <a:off x="7483104" y="1819671"/>
            <a:ext cx="1051200" cy="42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300">
                <a:solidFill>
                  <a:srgbClr val="FFFFFF"/>
                </a:solidFill>
                <a:latin typeface="Ubuntu"/>
                <a:ea typeface="Ubuntu"/>
                <a:cs typeface="Ubuntu"/>
                <a:sym typeface="Ubuntu"/>
              </a:rPr>
              <a:t>Dad</a:t>
            </a:r>
            <a:endParaRPr b="1" sz="1300">
              <a:solidFill>
                <a:srgbClr val="FFFFFF"/>
              </a:solidFill>
              <a:latin typeface="Ubuntu"/>
              <a:ea typeface="Ubuntu"/>
              <a:cs typeface="Ubuntu"/>
              <a:sym typeface="Ubuntu"/>
            </a:endParaRPr>
          </a:p>
        </p:txBody>
      </p:sp>
      <p:sp>
        <p:nvSpPr>
          <p:cNvPr id="1732" name="Google Shape;1732;p51"/>
          <p:cNvSpPr txBox="1"/>
          <p:nvPr/>
        </p:nvSpPr>
        <p:spPr>
          <a:xfrm>
            <a:off x="6861300" y="547998"/>
            <a:ext cx="1051200" cy="42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300">
                <a:solidFill>
                  <a:srgbClr val="FFFFFF"/>
                </a:solidFill>
                <a:latin typeface="Ubuntu"/>
                <a:ea typeface="Ubuntu"/>
                <a:cs typeface="Ubuntu"/>
                <a:sym typeface="Ubuntu"/>
              </a:rPr>
              <a:t>Me</a:t>
            </a:r>
            <a:endParaRPr b="1" sz="1300">
              <a:solidFill>
                <a:srgbClr val="FFFFFF"/>
              </a:solidFill>
              <a:latin typeface="Ubuntu"/>
              <a:ea typeface="Ubuntu"/>
              <a:cs typeface="Ubuntu"/>
              <a:sym typeface="Ubuntu"/>
            </a:endParaRPr>
          </a:p>
        </p:txBody>
      </p:sp>
      <p:sp>
        <p:nvSpPr>
          <p:cNvPr id="1733" name="Google Shape;1733;p51"/>
          <p:cNvSpPr txBox="1"/>
          <p:nvPr/>
        </p:nvSpPr>
        <p:spPr>
          <a:xfrm>
            <a:off x="4921682" y="547998"/>
            <a:ext cx="1051200" cy="42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300">
                <a:solidFill>
                  <a:srgbClr val="FFFFFF"/>
                </a:solidFill>
                <a:latin typeface="Ubuntu"/>
                <a:ea typeface="Ubuntu"/>
                <a:cs typeface="Ubuntu"/>
                <a:sym typeface="Ubuntu"/>
              </a:rPr>
              <a:t>Cousin</a:t>
            </a:r>
            <a:endParaRPr b="1" sz="1300">
              <a:solidFill>
                <a:srgbClr val="FFFFFF"/>
              </a:solidFill>
              <a:latin typeface="Ubuntu"/>
              <a:ea typeface="Ubuntu"/>
              <a:cs typeface="Ubuntu"/>
              <a:sym typeface="Ubuntu"/>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7" name="Shape 1737"/>
        <p:cNvGrpSpPr/>
        <p:nvPr/>
      </p:nvGrpSpPr>
      <p:grpSpPr>
        <a:xfrm>
          <a:off x="0" y="0"/>
          <a:ext cx="0" cy="0"/>
          <a:chOff x="0" y="0"/>
          <a:chExt cx="0" cy="0"/>
        </a:xfrm>
      </p:grpSpPr>
      <p:sp>
        <p:nvSpPr>
          <p:cNvPr id="1738" name="Google Shape;1738;p52"/>
          <p:cNvSpPr/>
          <p:nvPr/>
        </p:nvSpPr>
        <p:spPr>
          <a:xfrm rot="-4767049">
            <a:off x="1895987" y="1356715"/>
            <a:ext cx="444177" cy="508502"/>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2"/>
          <p:cNvSpPr txBox="1"/>
          <p:nvPr>
            <p:ph idx="15"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Sometimes, reviewing concepts is a good idea</a:t>
            </a:r>
            <a:endParaRPr/>
          </a:p>
        </p:txBody>
      </p:sp>
      <p:sp>
        <p:nvSpPr>
          <p:cNvPr id="1740" name="Google Shape;1740;p52"/>
          <p:cNvSpPr txBox="1"/>
          <p:nvPr>
            <p:ph idx="1" type="body"/>
          </p:nvPr>
        </p:nvSpPr>
        <p:spPr>
          <a:xfrm>
            <a:off x="1069222" y="2128838"/>
            <a:ext cx="2097600" cy="93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1741" name="Google Shape;1741;p52"/>
          <p:cNvSpPr txBox="1"/>
          <p:nvPr>
            <p:ph type="title"/>
          </p:nvPr>
        </p:nvSpPr>
        <p:spPr>
          <a:xfrm>
            <a:off x="1024822" y="1814113"/>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742" name="Google Shape;1742;p52"/>
          <p:cNvSpPr txBox="1"/>
          <p:nvPr>
            <p:ph idx="2" type="body"/>
          </p:nvPr>
        </p:nvSpPr>
        <p:spPr>
          <a:xfrm>
            <a:off x="3523200" y="2128825"/>
            <a:ext cx="2097600" cy="93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743" name="Google Shape;1743;p52"/>
          <p:cNvSpPr txBox="1"/>
          <p:nvPr>
            <p:ph idx="3" type="title"/>
          </p:nvPr>
        </p:nvSpPr>
        <p:spPr>
          <a:xfrm>
            <a:off x="3480272" y="1814100"/>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744" name="Google Shape;1744;p52"/>
          <p:cNvSpPr txBox="1"/>
          <p:nvPr>
            <p:ph idx="4" type="body"/>
          </p:nvPr>
        </p:nvSpPr>
        <p:spPr>
          <a:xfrm>
            <a:off x="5977178" y="2128838"/>
            <a:ext cx="2097600" cy="93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a:t>
            </a:r>
            <a:r>
              <a:rPr lang="en"/>
              <a:t>Mars is a cold place</a:t>
            </a:r>
            <a:endParaRPr/>
          </a:p>
        </p:txBody>
      </p:sp>
      <p:sp>
        <p:nvSpPr>
          <p:cNvPr id="1745" name="Google Shape;1745;p52"/>
          <p:cNvSpPr txBox="1"/>
          <p:nvPr>
            <p:ph idx="5" type="title"/>
          </p:nvPr>
        </p:nvSpPr>
        <p:spPr>
          <a:xfrm>
            <a:off x="5932778" y="1814113"/>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746" name="Google Shape;1746;p52"/>
          <p:cNvSpPr txBox="1"/>
          <p:nvPr>
            <p:ph idx="6" type="body"/>
          </p:nvPr>
        </p:nvSpPr>
        <p:spPr>
          <a:xfrm>
            <a:off x="1069222" y="3683963"/>
            <a:ext cx="2097600" cy="93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1747" name="Google Shape;1747;p52"/>
          <p:cNvSpPr txBox="1"/>
          <p:nvPr>
            <p:ph idx="7" type="title"/>
          </p:nvPr>
        </p:nvSpPr>
        <p:spPr>
          <a:xfrm>
            <a:off x="1024822" y="3369238"/>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748" name="Google Shape;1748;p52"/>
          <p:cNvSpPr txBox="1"/>
          <p:nvPr>
            <p:ph idx="8" type="body"/>
          </p:nvPr>
        </p:nvSpPr>
        <p:spPr>
          <a:xfrm>
            <a:off x="3524672" y="3683950"/>
            <a:ext cx="2097600" cy="93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composed mostly of hydrogen </a:t>
            </a:r>
            <a:endParaRPr/>
          </a:p>
        </p:txBody>
      </p:sp>
      <p:sp>
        <p:nvSpPr>
          <p:cNvPr id="1749" name="Google Shape;1749;p52"/>
          <p:cNvSpPr txBox="1"/>
          <p:nvPr>
            <p:ph idx="9" type="title"/>
          </p:nvPr>
        </p:nvSpPr>
        <p:spPr>
          <a:xfrm>
            <a:off x="3480272" y="3369225"/>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750" name="Google Shape;1750;p52"/>
          <p:cNvSpPr txBox="1"/>
          <p:nvPr>
            <p:ph idx="13" type="body"/>
          </p:nvPr>
        </p:nvSpPr>
        <p:spPr>
          <a:xfrm>
            <a:off x="5977178" y="3683963"/>
            <a:ext cx="2097600" cy="93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a:t>
            </a:r>
            <a:endParaRPr/>
          </a:p>
        </p:txBody>
      </p:sp>
      <p:sp>
        <p:nvSpPr>
          <p:cNvPr id="1751" name="Google Shape;1751;p52"/>
          <p:cNvSpPr txBox="1"/>
          <p:nvPr>
            <p:ph idx="14" type="title"/>
          </p:nvPr>
        </p:nvSpPr>
        <p:spPr>
          <a:xfrm>
            <a:off x="5932778" y="3369238"/>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752" name="Google Shape;1752;p52"/>
          <p:cNvSpPr/>
          <p:nvPr/>
        </p:nvSpPr>
        <p:spPr>
          <a:xfrm rot="-4767049">
            <a:off x="4351437" y="1356715"/>
            <a:ext cx="444177" cy="508502"/>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2"/>
          <p:cNvSpPr/>
          <p:nvPr/>
        </p:nvSpPr>
        <p:spPr>
          <a:xfrm rot="-4767049">
            <a:off x="6804386" y="1356715"/>
            <a:ext cx="444177" cy="508502"/>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2"/>
          <p:cNvSpPr/>
          <p:nvPr/>
        </p:nvSpPr>
        <p:spPr>
          <a:xfrm rot="-4767049">
            <a:off x="1895987" y="2928215"/>
            <a:ext cx="444177" cy="508502"/>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2"/>
          <p:cNvSpPr/>
          <p:nvPr/>
        </p:nvSpPr>
        <p:spPr>
          <a:xfrm rot="-4767049">
            <a:off x="4351437" y="2928215"/>
            <a:ext cx="444177" cy="508502"/>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2"/>
          <p:cNvSpPr/>
          <p:nvPr/>
        </p:nvSpPr>
        <p:spPr>
          <a:xfrm rot="-4767049">
            <a:off x="6796569" y="2928215"/>
            <a:ext cx="444177" cy="508502"/>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2"/>
          <p:cNvSpPr txBox="1"/>
          <p:nvPr/>
        </p:nvSpPr>
        <p:spPr>
          <a:xfrm>
            <a:off x="1857878" y="1397669"/>
            <a:ext cx="501300" cy="444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Ubuntu"/>
                <a:ea typeface="Ubuntu"/>
                <a:cs typeface="Ubuntu"/>
                <a:sym typeface="Ubuntu"/>
              </a:rPr>
              <a:t>01</a:t>
            </a:r>
            <a:endParaRPr b="1" sz="1800">
              <a:solidFill>
                <a:srgbClr val="FFFFFF"/>
              </a:solidFill>
              <a:latin typeface="Ubuntu"/>
              <a:ea typeface="Ubuntu"/>
              <a:cs typeface="Ubuntu"/>
              <a:sym typeface="Ubuntu"/>
            </a:endParaRPr>
          </a:p>
        </p:txBody>
      </p:sp>
      <p:sp>
        <p:nvSpPr>
          <p:cNvPr id="1758" name="Google Shape;1758;p52"/>
          <p:cNvSpPr txBox="1"/>
          <p:nvPr/>
        </p:nvSpPr>
        <p:spPr>
          <a:xfrm>
            <a:off x="4321628" y="1397669"/>
            <a:ext cx="501300" cy="444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Ubuntu"/>
                <a:ea typeface="Ubuntu"/>
                <a:cs typeface="Ubuntu"/>
                <a:sym typeface="Ubuntu"/>
              </a:rPr>
              <a:t>02</a:t>
            </a:r>
            <a:endParaRPr b="1" sz="1800">
              <a:solidFill>
                <a:srgbClr val="FFFFFF"/>
              </a:solidFill>
              <a:latin typeface="Ubuntu"/>
              <a:ea typeface="Ubuntu"/>
              <a:cs typeface="Ubuntu"/>
              <a:sym typeface="Ubuntu"/>
            </a:endParaRPr>
          </a:p>
        </p:txBody>
      </p:sp>
      <p:sp>
        <p:nvSpPr>
          <p:cNvPr id="1759" name="Google Shape;1759;p52"/>
          <p:cNvSpPr txBox="1"/>
          <p:nvPr/>
        </p:nvSpPr>
        <p:spPr>
          <a:xfrm>
            <a:off x="6787788" y="1397669"/>
            <a:ext cx="501300" cy="444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Ubuntu"/>
                <a:ea typeface="Ubuntu"/>
                <a:cs typeface="Ubuntu"/>
                <a:sym typeface="Ubuntu"/>
              </a:rPr>
              <a:t>03</a:t>
            </a:r>
            <a:endParaRPr b="1" sz="1800">
              <a:solidFill>
                <a:srgbClr val="FFFFFF"/>
              </a:solidFill>
              <a:latin typeface="Ubuntu"/>
              <a:ea typeface="Ubuntu"/>
              <a:cs typeface="Ubuntu"/>
              <a:sym typeface="Ubuntu"/>
            </a:endParaRPr>
          </a:p>
        </p:txBody>
      </p:sp>
      <p:sp>
        <p:nvSpPr>
          <p:cNvPr id="1760" name="Google Shape;1760;p52"/>
          <p:cNvSpPr txBox="1"/>
          <p:nvPr/>
        </p:nvSpPr>
        <p:spPr>
          <a:xfrm>
            <a:off x="1877703" y="2961975"/>
            <a:ext cx="501300" cy="44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Ubuntu"/>
                <a:ea typeface="Ubuntu"/>
                <a:cs typeface="Ubuntu"/>
                <a:sym typeface="Ubuntu"/>
              </a:rPr>
              <a:t>04</a:t>
            </a:r>
            <a:endParaRPr b="1" sz="1800">
              <a:solidFill>
                <a:srgbClr val="FFFFFF"/>
              </a:solidFill>
              <a:latin typeface="Ubuntu"/>
              <a:ea typeface="Ubuntu"/>
              <a:cs typeface="Ubuntu"/>
              <a:sym typeface="Ubuntu"/>
            </a:endParaRPr>
          </a:p>
        </p:txBody>
      </p:sp>
      <p:sp>
        <p:nvSpPr>
          <p:cNvPr id="1761" name="Google Shape;1761;p52"/>
          <p:cNvSpPr txBox="1"/>
          <p:nvPr/>
        </p:nvSpPr>
        <p:spPr>
          <a:xfrm>
            <a:off x="4306916" y="2961975"/>
            <a:ext cx="501300" cy="44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Ubuntu"/>
                <a:ea typeface="Ubuntu"/>
                <a:cs typeface="Ubuntu"/>
                <a:sym typeface="Ubuntu"/>
              </a:rPr>
              <a:t>05</a:t>
            </a:r>
            <a:endParaRPr b="1" sz="1800">
              <a:solidFill>
                <a:srgbClr val="FFFFFF"/>
              </a:solidFill>
              <a:latin typeface="Ubuntu"/>
              <a:ea typeface="Ubuntu"/>
              <a:cs typeface="Ubuntu"/>
              <a:sym typeface="Ubuntu"/>
            </a:endParaRPr>
          </a:p>
        </p:txBody>
      </p:sp>
      <p:sp>
        <p:nvSpPr>
          <p:cNvPr id="1762" name="Google Shape;1762;p52"/>
          <p:cNvSpPr txBox="1"/>
          <p:nvPr/>
        </p:nvSpPr>
        <p:spPr>
          <a:xfrm>
            <a:off x="6767960" y="2961975"/>
            <a:ext cx="501300" cy="44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Ubuntu"/>
                <a:ea typeface="Ubuntu"/>
                <a:cs typeface="Ubuntu"/>
                <a:sym typeface="Ubuntu"/>
              </a:rPr>
              <a:t>06</a:t>
            </a:r>
            <a:endParaRPr b="1" sz="1800">
              <a:solidFill>
                <a:srgbClr val="FFFFFF"/>
              </a:solidFill>
              <a:latin typeface="Ubuntu"/>
              <a:ea typeface="Ubuntu"/>
              <a:cs typeface="Ubuntu"/>
              <a:sym typeface="Ubuntu"/>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6" name="Shape 1766"/>
        <p:cNvGrpSpPr/>
        <p:nvPr/>
      </p:nvGrpSpPr>
      <p:grpSpPr>
        <a:xfrm>
          <a:off x="0" y="0"/>
          <a:ext cx="0" cy="0"/>
          <a:chOff x="0" y="0"/>
          <a:chExt cx="0" cy="0"/>
        </a:xfrm>
      </p:grpSpPr>
      <p:sp>
        <p:nvSpPr>
          <p:cNvPr id="1767" name="Google Shape;1767;p53"/>
          <p:cNvSpPr txBox="1"/>
          <p:nvPr>
            <p:ph type="title"/>
          </p:nvPr>
        </p:nvSpPr>
        <p:spPr>
          <a:xfrm>
            <a:off x="311700" y="1906338"/>
            <a:ext cx="8520600" cy="836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4,498,300,000</a:t>
            </a:r>
            <a:endParaRPr/>
          </a:p>
        </p:txBody>
      </p:sp>
      <p:sp>
        <p:nvSpPr>
          <p:cNvPr id="1768" name="Google Shape;1768;p53"/>
          <p:cNvSpPr txBox="1"/>
          <p:nvPr>
            <p:ph idx="1" type="body"/>
          </p:nvPr>
        </p:nvSpPr>
        <p:spPr>
          <a:xfrm>
            <a:off x="311700" y="2697763"/>
            <a:ext cx="8520600" cy="53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can catch your audience attention</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2" name="Shape 1772"/>
        <p:cNvGrpSpPr/>
        <p:nvPr/>
      </p:nvGrpSpPr>
      <p:grpSpPr>
        <a:xfrm>
          <a:off x="0" y="0"/>
          <a:ext cx="0" cy="0"/>
          <a:chOff x="0" y="0"/>
          <a:chExt cx="0" cy="0"/>
        </a:xfrm>
      </p:grpSpPr>
      <p:sp>
        <p:nvSpPr>
          <p:cNvPr id="1773" name="Google Shape;1773;p54"/>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Infographics make your idea understandable...</a:t>
            </a:r>
            <a:endParaRPr/>
          </a:p>
        </p:txBody>
      </p:sp>
      <p:grpSp>
        <p:nvGrpSpPr>
          <p:cNvPr id="1774" name="Google Shape;1774;p54"/>
          <p:cNvGrpSpPr/>
          <p:nvPr/>
        </p:nvGrpSpPr>
        <p:grpSpPr>
          <a:xfrm>
            <a:off x="1800080" y="1587908"/>
            <a:ext cx="5543845" cy="2589721"/>
            <a:chOff x="238125" y="1188750"/>
            <a:chExt cx="7140450" cy="3335550"/>
          </a:xfrm>
        </p:grpSpPr>
        <p:sp>
          <p:nvSpPr>
            <p:cNvPr id="1775" name="Google Shape;1775;p5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FDE6BE">
                <a:alpha val="84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6BA4AA">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F8F4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0" name="Google Shape;1780;p54"/>
          <p:cNvSpPr txBox="1"/>
          <p:nvPr/>
        </p:nvSpPr>
        <p:spPr>
          <a:xfrm>
            <a:off x="1898490" y="1731163"/>
            <a:ext cx="1234800" cy="387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700">
                <a:solidFill>
                  <a:schemeClr val="dk1"/>
                </a:solidFill>
                <a:latin typeface="Ubuntu"/>
                <a:ea typeface="Ubuntu"/>
                <a:cs typeface="Ubuntu"/>
                <a:sym typeface="Ubuntu"/>
              </a:rPr>
              <a:t>Saturn</a:t>
            </a:r>
            <a:endParaRPr sz="1700">
              <a:solidFill>
                <a:schemeClr val="dk1"/>
              </a:solidFill>
              <a:latin typeface="Ubuntu"/>
              <a:ea typeface="Ubuntu"/>
              <a:cs typeface="Ubuntu"/>
              <a:sym typeface="Ubuntu"/>
            </a:endParaRPr>
          </a:p>
        </p:txBody>
      </p:sp>
      <p:sp>
        <p:nvSpPr>
          <p:cNvPr id="1781" name="Google Shape;1781;p54"/>
          <p:cNvSpPr txBox="1"/>
          <p:nvPr/>
        </p:nvSpPr>
        <p:spPr>
          <a:xfrm>
            <a:off x="1898501" y="2034525"/>
            <a:ext cx="1815900" cy="63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rgbClr val="00525F"/>
                </a:solidFill>
                <a:latin typeface="Ubuntu"/>
                <a:ea typeface="Ubuntu"/>
                <a:cs typeface="Ubuntu"/>
                <a:sym typeface="Ubuntu"/>
              </a:rPr>
              <a:t>It’s a gas giant and has several rings</a:t>
            </a:r>
            <a:endParaRPr sz="1500">
              <a:solidFill>
                <a:srgbClr val="00525F"/>
              </a:solidFill>
              <a:latin typeface="Ubuntu"/>
              <a:ea typeface="Ubuntu"/>
              <a:cs typeface="Ubuntu"/>
              <a:sym typeface="Ubuntu"/>
            </a:endParaRPr>
          </a:p>
        </p:txBody>
      </p:sp>
      <p:sp>
        <p:nvSpPr>
          <p:cNvPr id="1782" name="Google Shape;1782;p54"/>
          <p:cNvSpPr txBox="1"/>
          <p:nvPr/>
        </p:nvSpPr>
        <p:spPr>
          <a:xfrm>
            <a:off x="1898490" y="3085113"/>
            <a:ext cx="1234800" cy="387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700">
                <a:solidFill>
                  <a:srgbClr val="00525F"/>
                </a:solidFill>
                <a:latin typeface="Ubuntu"/>
                <a:ea typeface="Ubuntu"/>
                <a:cs typeface="Ubuntu"/>
                <a:sym typeface="Ubuntu"/>
              </a:rPr>
              <a:t>Jupiter</a:t>
            </a:r>
            <a:endParaRPr sz="1700">
              <a:solidFill>
                <a:srgbClr val="00525F"/>
              </a:solidFill>
              <a:latin typeface="Ubuntu"/>
              <a:ea typeface="Ubuntu"/>
              <a:cs typeface="Ubuntu"/>
              <a:sym typeface="Ubuntu"/>
            </a:endParaRPr>
          </a:p>
        </p:txBody>
      </p:sp>
      <p:sp>
        <p:nvSpPr>
          <p:cNvPr id="1783" name="Google Shape;1783;p54"/>
          <p:cNvSpPr txBox="1"/>
          <p:nvPr/>
        </p:nvSpPr>
        <p:spPr>
          <a:xfrm>
            <a:off x="1898501" y="3393125"/>
            <a:ext cx="1815900" cy="63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rgbClr val="00525F"/>
                </a:solidFill>
                <a:latin typeface="Ubuntu"/>
                <a:ea typeface="Ubuntu"/>
                <a:cs typeface="Ubuntu"/>
                <a:sym typeface="Ubuntu"/>
              </a:rPr>
              <a:t>Jupiter is the biggest planet</a:t>
            </a:r>
            <a:endParaRPr sz="1500">
              <a:solidFill>
                <a:srgbClr val="00525F"/>
              </a:solidFill>
              <a:latin typeface="Ubuntu"/>
              <a:ea typeface="Ubuntu"/>
              <a:cs typeface="Ubuntu"/>
              <a:sym typeface="Ubuntu"/>
            </a:endParaRPr>
          </a:p>
        </p:txBody>
      </p:sp>
      <p:sp>
        <p:nvSpPr>
          <p:cNvPr id="1784" name="Google Shape;1784;p54"/>
          <p:cNvSpPr txBox="1"/>
          <p:nvPr/>
        </p:nvSpPr>
        <p:spPr>
          <a:xfrm>
            <a:off x="6021077" y="1731163"/>
            <a:ext cx="1234800" cy="387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700">
                <a:solidFill>
                  <a:srgbClr val="00525F"/>
                </a:solidFill>
                <a:latin typeface="Ubuntu"/>
                <a:ea typeface="Ubuntu"/>
                <a:cs typeface="Ubuntu"/>
                <a:sym typeface="Ubuntu"/>
              </a:rPr>
              <a:t>Mars</a:t>
            </a:r>
            <a:endParaRPr sz="1700">
              <a:solidFill>
                <a:srgbClr val="00525F"/>
              </a:solidFill>
              <a:latin typeface="Ubuntu"/>
              <a:ea typeface="Ubuntu"/>
              <a:cs typeface="Ubuntu"/>
              <a:sym typeface="Ubuntu"/>
            </a:endParaRPr>
          </a:p>
        </p:txBody>
      </p:sp>
      <p:sp>
        <p:nvSpPr>
          <p:cNvPr id="1785" name="Google Shape;1785;p54"/>
          <p:cNvSpPr txBox="1"/>
          <p:nvPr/>
        </p:nvSpPr>
        <p:spPr>
          <a:xfrm>
            <a:off x="5439975" y="2034525"/>
            <a:ext cx="1815900" cy="63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500">
                <a:solidFill>
                  <a:srgbClr val="00525F"/>
                </a:solidFill>
                <a:latin typeface="Ubuntu"/>
                <a:ea typeface="Ubuntu"/>
                <a:cs typeface="Ubuntu"/>
                <a:sym typeface="Ubuntu"/>
              </a:rPr>
              <a:t>Mars is actually a cold place</a:t>
            </a:r>
            <a:endParaRPr sz="1500">
              <a:solidFill>
                <a:srgbClr val="00525F"/>
              </a:solidFill>
              <a:latin typeface="Ubuntu"/>
              <a:ea typeface="Ubuntu"/>
              <a:cs typeface="Ubuntu"/>
              <a:sym typeface="Ubuntu"/>
            </a:endParaRPr>
          </a:p>
        </p:txBody>
      </p:sp>
      <p:sp>
        <p:nvSpPr>
          <p:cNvPr id="1786" name="Google Shape;1786;p54"/>
          <p:cNvSpPr txBox="1"/>
          <p:nvPr/>
        </p:nvSpPr>
        <p:spPr>
          <a:xfrm>
            <a:off x="6021077" y="3085113"/>
            <a:ext cx="1234800" cy="387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700">
                <a:solidFill>
                  <a:srgbClr val="00525F"/>
                </a:solidFill>
                <a:latin typeface="Ubuntu"/>
                <a:ea typeface="Ubuntu"/>
                <a:cs typeface="Ubuntu"/>
                <a:sym typeface="Ubuntu"/>
              </a:rPr>
              <a:t> Neptune</a:t>
            </a:r>
            <a:endParaRPr sz="1700">
              <a:solidFill>
                <a:srgbClr val="00525F"/>
              </a:solidFill>
              <a:latin typeface="Ubuntu"/>
              <a:ea typeface="Ubuntu"/>
              <a:cs typeface="Ubuntu"/>
              <a:sym typeface="Ubuntu"/>
            </a:endParaRPr>
          </a:p>
        </p:txBody>
      </p:sp>
      <p:sp>
        <p:nvSpPr>
          <p:cNvPr id="1787" name="Google Shape;1787;p54"/>
          <p:cNvSpPr txBox="1"/>
          <p:nvPr/>
        </p:nvSpPr>
        <p:spPr>
          <a:xfrm>
            <a:off x="5439975" y="3393125"/>
            <a:ext cx="1815900" cy="63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500">
                <a:solidFill>
                  <a:srgbClr val="00525F"/>
                </a:solidFill>
                <a:latin typeface="Ubuntu"/>
                <a:ea typeface="Ubuntu"/>
                <a:cs typeface="Ubuntu"/>
                <a:sym typeface="Ubuntu"/>
              </a:rPr>
              <a:t>Neptune is the farthest planet</a:t>
            </a:r>
            <a:endParaRPr sz="1500">
              <a:solidFill>
                <a:srgbClr val="00525F"/>
              </a:solidFill>
              <a:latin typeface="Ubuntu"/>
              <a:ea typeface="Ubuntu"/>
              <a:cs typeface="Ubuntu"/>
              <a:sym typeface="Ubuntu"/>
            </a:endParaRPr>
          </a:p>
        </p:txBody>
      </p:sp>
      <p:sp>
        <p:nvSpPr>
          <p:cNvPr id="1788" name="Google Shape;1788;p54"/>
          <p:cNvSpPr/>
          <p:nvPr/>
        </p:nvSpPr>
        <p:spPr>
          <a:xfrm rot="-4767317">
            <a:off x="4106658" y="2358847"/>
            <a:ext cx="901840" cy="1032500"/>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2" name="Shape 1792"/>
        <p:cNvGrpSpPr/>
        <p:nvPr/>
      </p:nvGrpSpPr>
      <p:grpSpPr>
        <a:xfrm>
          <a:off x="0" y="0"/>
          <a:ext cx="0" cy="0"/>
          <a:chOff x="0" y="0"/>
          <a:chExt cx="0" cy="0"/>
        </a:xfrm>
      </p:grpSpPr>
      <p:sp>
        <p:nvSpPr>
          <p:cNvPr id="1793" name="Google Shape;1793;p55"/>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...And the same goes for tables</a:t>
            </a:r>
            <a:endParaRPr/>
          </a:p>
        </p:txBody>
      </p:sp>
      <p:graphicFrame>
        <p:nvGraphicFramePr>
          <p:cNvPr id="1794" name="Google Shape;1794;p55"/>
          <p:cNvGraphicFramePr/>
          <p:nvPr/>
        </p:nvGraphicFramePr>
        <p:xfrm>
          <a:off x="1022800" y="1536410"/>
          <a:ext cx="3000000" cy="3000000"/>
        </p:xfrm>
        <a:graphic>
          <a:graphicData uri="http://schemas.openxmlformats.org/drawingml/2006/table">
            <a:tbl>
              <a:tblPr>
                <a:noFill/>
                <a:tableStyleId>{298E50A8-CE95-462F-8A38-90F2F091D04C}</a:tableStyleId>
              </a:tblPr>
              <a:tblGrid>
                <a:gridCol w="1284325"/>
                <a:gridCol w="1942050"/>
                <a:gridCol w="1936050"/>
                <a:gridCol w="1935975"/>
              </a:tblGrid>
              <a:tr h="627875">
                <a:tc>
                  <a:txBody>
                    <a:bodyPr/>
                    <a:lstStyle/>
                    <a:p>
                      <a:pPr indent="0" lvl="0" marL="0" rtl="0" algn="l">
                        <a:spcBef>
                          <a:spcPts val="0"/>
                        </a:spcBef>
                        <a:spcAft>
                          <a:spcPts val="0"/>
                        </a:spcAft>
                        <a:buNone/>
                      </a:pPr>
                      <a:r>
                        <a:t/>
                      </a:r>
                      <a:endParaRPr>
                        <a:solidFill>
                          <a:srgbClr val="00525F"/>
                        </a:solidFill>
                        <a:latin typeface="Ubuntu Light"/>
                        <a:ea typeface="Ubuntu Light"/>
                        <a:cs typeface="Ubuntu Light"/>
                        <a:sym typeface="Ubuntu Light"/>
                      </a:endParaRPr>
                    </a:p>
                  </a:txBody>
                  <a:tcPr marT="68575" marB="68575" marR="91425" marL="91425" anchor="ctr">
                    <a:lnL cap="flat" cmpd="sng" w="28575">
                      <a:solidFill>
                        <a:srgbClr val="F8F4EC"/>
                      </a:solidFill>
                      <a:prstDash val="solid"/>
                      <a:round/>
                      <a:headEnd len="sm" w="sm" type="none"/>
                      <a:tailEnd len="sm" w="sm" type="none"/>
                    </a:lnL>
                    <a:lnR cap="flat" cmpd="sng" w="28575">
                      <a:solidFill>
                        <a:schemeClr val="accent5"/>
                      </a:solidFill>
                      <a:prstDash val="solid"/>
                      <a:round/>
                      <a:headEnd len="sm" w="sm" type="none"/>
                      <a:tailEnd len="sm" w="sm" type="none"/>
                    </a:lnR>
                    <a:lnT cap="flat" cmpd="sng" w="28575">
                      <a:solidFill>
                        <a:srgbClr val="F8F4EC"/>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rgbClr val="00525F"/>
                          </a:solidFill>
                          <a:latin typeface="Ubuntu"/>
                          <a:ea typeface="Ubuntu"/>
                          <a:cs typeface="Ubuntu"/>
                          <a:sym typeface="Ubuntu"/>
                        </a:rPr>
                        <a:t>MASS</a:t>
                      </a:r>
                      <a:endParaRPr b="1">
                        <a:solidFill>
                          <a:srgbClr val="00525F"/>
                        </a:solidFill>
                        <a:latin typeface="Ubuntu"/>
                        <a:ea typeface="Ubuntu"/>
                        <a:cs typeface="Ubuntu"/>
                        <a:sym typeface="Ubuntu"/>
                      </a:endParaRPr>
                    </a:p>
                    <a:p>
                      <a:pPr indent="0" lvl="0" marL="0" rtl="0" algn="ctr">
                        <a:spcBef>
                          <a:spcPts val="0"/>
                        </a:spcBef>
                        <a:spcAft>
                          <a:spcPts val="0"/>
                        </a:spcAft>
                        <a:buNone/>
                      </a:pPr>
                      <a:r>
                        <a:rPr b="1" lang="en">
                          <a:solidFill>
                            <a:srgbClr val="00525F"/>
                          </a:solidFill>
                          <a:latin typeface="Ubuntu"/>
                          <a:ea typeface="Ubuntu"/>
                          <a:cs typeface="Ubuntu"/>
                          <a:sym typeface="Ubuntu"/>
                        </a:rPr>
                        <a:t>(earths)</a:t>
                      </a:r>
                      <a:endParaRPr b="1">
                        <a:solidFill>
                          <a:srgbClr val="00525F"/>
                        </a:solidFill>
                        <a:latin typeface="Ubuntu"/>
                        <a:ea typeface="Ubuntu"/>
                        <a:cs typeface="Ubuntu"/>
                        <a:sym typeface="Ubuntu"/>
                      </a:endParaRPr>
                    </a:p>
                  </a:txBody>
                  <a:tcPr marT="68575" marB="68575" marR="91425" marL="91425" anchor="ctr">
                    <a:lnL cap="flat" cmpd="sng" w="28575">
                      <a:solidFill>
                        <a:schemeClr val="accent5"/>
                      </a:solidFill>
                      <a:prstDash val="solid"/>
                      <a:round/>
                      <a:headEnd len="sm" w="sm" type="none"/>
                      <a:tailEnd len="sm" w="sm" type="none"/>
                    </a:lnL>
                    <a:lnR cap="flat" cmpd="sng" w="28575">
                      <a:solidFill>
                        <a:schemeClr val="accent5"/>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28575">
                      <a:solidFill>
                        <a:schemeClr val="accent5"/>
                      </a:solidFill>
                      <a:prstDash val="solid"/>
                      <a:round/>
                      <a:headEnd len="sm" w="sm" type="none"/>
                      <a:tailEnd len="sm" w="sm" type="none"/>
                    </a:lnB>
                    <a:solidFill>
                      <a:srgbClr val="FC8D05"/>
                    </a:solidFill>
                  </a:tcPr>
                </a:tc>
                <a:tc>
                  <a:txBody>
                    <a:bodyPr/>
                    <a:lstStyle/>
                    <a:p>
                      <a:pPr indent="0" lvl="0" marL="0" rtl="0" algn="ctr">
                        <a:spcBef>
                          <a:spcPts val="0"/>
                        </a:spcBef>
                        <a:spcAft>
                          <a:spcPts val="0"/>
                        </a:spcAft>
                        <a:buClr>
                          <a:srgbClr val="000000"/>
                        </a:buClr>
                        <a:buSzPts val="1100"/>
                        <a:buFont typeface="Arial"/>
                        <a:buNone/>
                      </a:pPr>
                      <a:r>
                        <a:rPr b="1" lang="en">
                          <a:solidFill>
                            <a:srgbClr val="00525F"/>
                          </a:solidFill>
                          <a:latin typeface="Ubuntu"/>
                          <a:ea typeface="Ubuntu"/>
                          <a:cs typeface="Ubuntu"/>
                          <a:sym typeface="Ubuntu"/>
                        </a:rPr>
                        <a:t>DIAMETER</a:t>
                      </a:r>
                      <a:endParaRPr b="1">
                        <a:solidFill>
                          <a:srgbClr val="00525F"/>
                        </a:solidFill>
                        <a:latin typeface="Ubuntu"/>
                        <a:ea typeface="Ubuntu"/>
                        <a:cs typeface="Ubuntu"/>
                        <a:sym typeface="Ubuntu"/>
                      </a:endParaRPr>
                    </a:p>
                    <a:p>
                      <a:pPr indent="0" lvl="0" marL="0" rtl="0" algn="ctr">
                        <a:spcBef>
                          <a:spcPts val="0"/>
                        </a:spcBef>
                        <a:spcAft>
                          <a:spcPts val="0"/>
                        </a:spcAft>
                        <a:buNone/>
                      </a:pPr>
                      <a:r>
                        <a:rPr b="1" lang="en">
                          <a:solidFill>
                            <a:srgbClr val="00525F"/>
                          </a:solidFill>
                          <a:latin typeface="Ubuntu"/>
                          <a:ea typeface="Ubuntu"/>
                          <a:cs typeface="Ubuntu"/>
                          <a:sym typeface="Ubuntu"/>
                        </a:rPr>
                        <a:t>(earths)</a:t>
                      </a:r>
                      <a:endParaRPr b="1">
                        <a:solidFill>
                          <a:srgbClr val="00525F"/>
                        </a:solidFill>
                        <a:latin typeface="Ubuntu"/>
                        <a:ea typeface="Ubuntu"/>
                        <a:cs typeface="Ubuntu"/>
                        <a:sym typeface="Ubuntu"/>
                      </a:endParaRPr>
                    </a:p>
                  </a:txBody>
                  <a:tcPr marT="68575" marB="68575" marR="91425" marL="91425" anchor="ctr">
                    <a:lnL cap="flat" cmpd="sng" w="28575">
                      <a:solidFill>
                        <a:schemeClr val="accent5"/>
                      </a:solidFill>
                      <a:prstDash val="solid"/>
                      <a:round/>
                      <a:headEnd len="sm" w="sm" type="none"/>
                      <a:tailEnd len="sm" w="sm" type="none"/>
                    </a:lnL>
                    <a:lnR cap="flat" cmpd="sng" w="28575">
                      <a:solidFill>
                        <a:schemeClr val="accent5"/>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28575">
                      <a:solidFill>
                        <a:schemeClr val="accent5"/>
                      </a:solidFill>
                      <a:prstDash val="solid"/>
                      <a:round/>
                      <a:headEnd len="sm" w="sm" type="none"/>
                      <a:tailEnd len="sm" w="sm" type="none"/>
                    </a:lnB>
                    <a:solidFill>
                      <a:srgbClr val="FC8D05"/>
                    </a:solidFill>
                  </a:tcPr>
                </a:tc>
                <a:tc>
                  <a:txBody>
                    <a:bodyPr/>
                    <a:lstStyle/>
                    <a:p>
                      <a:pPr indent="0" lvl="0" marL="0" rtl="0" algn="ctr">
                        <a:spcBef>
                          <a:spcPts val="0"/>
                        </a:spcBef>
                        <a:spcAft>
                          <a:spcPts val="0"/>
                        </a:spcAft>
                        <a:buClr>
                          <a:srgbClr val="000000"/>
                        </a:buClr>
                        <a:buSzPts val="1100"/>
                        <a:buFont typeface="Arial"/>
                        <a:buNone/>
                      </a:pPr>
                      <a:r>
                        <a:rPr b="1" lang="en">
                          <a:solidFill>
                            <a:srgbClr val="00525F"/>
                          </a:solidFill>
                          <a:latin typeface="Ubuntu"/>
                          <a:ea typeface="Ubuntu"/>
                          <a:cs typeface="Ubuntu"/>
                          <a:sym typeface="Ubuntu"/>
                        </a:rPr>
                        <a:t>SURFACE GRAVITY</a:t>
                      </a:r>
                      <a:endParaRPr b="1">
                        <a:solidFill>
                          <a:srgbClr val="00525F"/>
                        </a:solidFill>
                        <a:latin typeface="Ubuntu"/>
                        <a:ea typeface="Ubuntu"/>
                        <a:cs typeface="Ubuntu"/>
                        <a:sym typeface="Ubuntu"/>
                      </a:endParaRPr>
                    </a:p>
                    <a:p>
                      <a:pPr indent="0" lvl="0" marL="0" rtl="0" algn="ctr">
                        <a:spcBef>
                          <a:spcPts val="0"/>
                        </a:spcBef>
                        <a:spcAft>
                          <a:spcPts val="0"/>
                        </a:spcAft>
                        <a:buClr>
                          <a:srgbClr val="000000"/>
                        </a:buClr>
                        <a:buSzPts val="1100"/>
                        <a:buFont typeface="Arial"/>
                        <a:buNone/>
                      </a:pPr>
                      <a:r>
                        <a:rPr b="1" lang="en">
                          <a:solidFill>
                            <a:srgbClr val="00525F"/>
                          </a:solidFill>
                          <a:latin typeface="Ubuntu"/>
                          <a:ea typeface="Ubuntu"/>
                          <a:cs typeface="Ubuntu"/>
                          <a:sym typeface="Ubuntu"/>
                        </a:rPr>
                        <a:t>(earths)</a:t>
                      </a:r>
                      <a:endParaRPr b="1">
                        <a:solidFill>
                          <a:srgbClr val="00525F"/>
                        </a:solidFill>
                        <a:latin typeface="Ubuntu"/>
                        <a:ea typeface="Ubuntu"/>
                        <a:cs typeface="Ubuntu"/>
                        <a:sym typeface="Ubuntu"/>
                      </a:endParaRPr>
                    </a:p>
                  </a:txBody>
                  <a:tcPr marT="68575" marB="68575" marR="91425" marL="91425" anchor="ctr">
                    <a:lnL cap="flat" cmpd="sng" w="28575">
                      <a:solidFill>
                        <a:schemeClr val="accent5"/>
                      </a:solidFill>
                      <a:prstDash val="solid"/>
                      <a:round/>
                      <a:headEnd len="sm" w="sm" type="none"/>
                      <a:tailEnd len="sm" w="sm" type="none"/>
                    </a:lnL>
                    <a:lnR cap="flat" cmpd="sng" w="28575">
                      <a:solidFill>
                        <a:schemeClr val="accent5"/>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28575">
                      <a:solidFill>
                        <a:schemeClr val="accent5"/>
                      </a:solidFill>
                      <a:prstDash val="solid"/>
                      <a:round/>
                      <a:headEnd len="sm" w="sm" type="none"/>
                      <a:tailEnd len="sm" w="sm" type="none"/>
                    </a:lnB>
                    <a:solidFill>
                      <a:srgbClr val="FC8D05"/>
                    </a:solidFill>
                  </a:tcPr>
                </a:tc>
              </a:tr>
              <a:tr h="652475">
                <a:tc>
                  <a:txBody>
                    <a:bodyPr/>
                    <a:lstStyle/>
                    <a:p>
                      <a:pPr indent="0" lvl="0" marL="0" rtl="0" algn="ctr">
                        <a:spcBef>
                          <a:spcPts val="0"/>
                        </a:spcBef>
                        <a:spcAft>
                          <a:spcPts val="0"/>
                        </a:spcAft>
                        <a:buNone/>
                      </a:pPr>
                      <a:r>
                        <a:rPr b="1" lang="en">
                          <a:solidFill>
                            <a:srgbClr val="00525F"/>
                          </a:solidFill>
                          <a:latin typeface="Ubuntu"/>
                          <a:ea typeface="Ubuntu"/>
                          <a:cs typeface="Ubuntu"/>
                          <a:sym typeface="Ubuntu"/>
                        </a:rPr>
                        <a:t>MERCURY</a:t>
                      </a:r>
                      <a:endParaRPr b="1">
                        <a:solidFill>
                          <a:srgbClr val="00525F"/>
                        </a:solidFill>
                        <a:latin typeface="Ubuntu"/>
                        <a:ea typeface="Ubuntu"/>
                        <a:cs typeface="Ubuntu"/>
                        <a:sym typeface="Ubuntu"/>
                      </a:endParaRPr>
                    </a:p>
                  </a:txBody>
                  <a:tcPr marT="68575" marB="68575" marR="91425" marL="91425" anchor="ctr">
                    <a:lnL cap="flat" cmpd="sng" w="19050">
                      <a:solidFill>
                        <a:schemeClr val="accent5"/>
                      </a:solidFill>
                      <a:prstDash val="solid"/>
                      <a:round/>
                      <a:headEnd len="sm" w="sm" type="none"/>
                      <a:tailEnd len="sm" w="sm" type="none"/>
                    </a:lnL>
                    <a:lnR cap="flat" cmpd="sng" w="28575">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AB40"/>
                    </a:solidFill>
                  </a:tcPr>
                </a:tc>
                <a:tc>
                  <a:txBody>
                    <a:bodyPr/>
                    <a:lstStyle/>
                    <a:p>
                      <a:pPr indent="0" lvl="0" marL="0" rtl="0" algn="ctr">
                        <a:spcBef>
                          <a:spcPts val="0"/>
                        </a:spcBef>
                        <a:spcAft>
                          <a:spcPts val="0"/>
                        </a:spcAft>
                        <a:buNone/>
                      </a:pPr>
                      <a:r>
                        <a:rPr lang="en">
                          <a:solidFill>
                            <a:srgbClr val="00525F"/>
                          </a:solidFill>
                          <a:latin typeface="Ubuntu"/>
                          <a:ea typeface="Ubuntu"/>
                          <a:cs typeface="Ubuntu"/>
                          <a:sym typeface="Ubuntu"/>
                        </a:rPr>
                        <a:t>0.06</a:t>
                      </a:r>
                      <a:endParaRPr>
                        <a:solidFill>
                          <a:srgbClr val="00525F"/>
                        </a:solidFill>
                        <a:latin typeface="Ubuntu"/>
                        <a:ea typeface="Ubuntu"/>
                        <a:cs typeface="Ubuntu"/>
                        <a:sym typeface="Ubuntu"/>
                      </a:endParaRPr>
                    </a:p>
                  </a:txBody>
                  <a:tcPr marT="68575" marB="68575" marR="91425" marL="91425" anchor="ctr">
                    <a:lnL cap="flat" cmpd="sng" w="28575">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9E8C8"/>
                    </a:solidFill>
                  </a:tcPr>
                </a:tc>
                <a:tc>
                  <a:txBody>
                    <a:bodyPr/>
                    <a:lstStyle/>
                    <a:p>
                      <a:pPr indent="0" lvl="0" marL="0" rtl="0" algn="ctr">
                        <a:spcBef>
                          <a:spcPts val="0"/>
                        </a:spcBef>
                        <a:spcAft>
                          <a:spcPts val="0"/>
                        </a:spcAft>
                        <a:buNone/>
                      </a:pPr>
                      <a:r>
                        <a:rPr lang="en">
                          <a:solidFill>
                            <a:srgbClr val="00525F"/>
                          </a:solidFill>
                          <a:latin typeface="Ubuntu"/>
                          <a:ea typeface="Ubuntu"/>
                          <a:cs typeface="Ubuntu"/>
                          <a:sym typeface="Ubuntu"/>
                        </a:rPr>
                        <a:t>0.38</a:t>
                      </a:r>
                      <a:endParaRPr>
                        <a:solidFill>
                          <a:srgbClr val="00525F"/>
                        </a:solidFill>
                        <a:latin typeface="Ubuntu"/>
                        <a:ea typeface="Ubuntu"/>
                        <a:cs typeface="Ubuntu"/>
                        <a:sym typeface="Ubuntu"/>
                      </a:endParaRPr>
                    </a:p>
                  </a:txBody>
                  <a:tcPr marT="68575" marB="68575" marR="91425" marL="91425" anchor="ctr">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9E8C8"/>
                    </a:solidFill>
                  </a:tcPr>
                </a:tc>
                <a:tc>
                  <a:txBody>
                    <a:bodyPr/>
                    <a:lstStyle/>
                    <a:p>
                      <a:pPr indent="0" lvl="0" marL="0" rtl="0" algn="ctr">
                        <a:spcBef>
                          <a:spcPts val="0"/>
                        </a:spcBef>
                        <a:spcAft>
                          <a:spcPts val="0"/>
                        </a:spcAft>
                        <a:buNone/>
                      </a:pPr>
                      <a:r>
                        <a:rPr lang="en">
                          <a:solidFill>
                            <a:srgbClr val="00525F"/>
                          </a:solidFill>
                          <a:latin typeface="Ubuntu"/>
                          <a:ea typeface="Ubuntu"/>
                          <a:cs typeface="Ubuntu"/>
                          <a:sym typeface="Ubuntu"/>
                        </a:rPr>
                        <a:t>0.38</a:t>
                      </a:r>
                      <a:endParaRPr>
                        <a:solidFill>
                          <a:srgbClr val="00525F"/>
                        </a:solidFill>
                        <a:latin typeface="Ubuntu"/>
                        <a:ea typeface="Ubuntu"/>
                        <a:cs typeface="Ubuntu"/>
                        <a:sym typeface="Ubuntu"/>
                      </a:endParaRPr>
                    </a:p>
                  </a:txBody>
                  <a:tcPr marT="68575" marB="68575" marR="91425" marL="91425" anchor="ctr">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28575">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9E8C8"/>
                    </a:solidFill>
                  </a:tcPr>
                </a:tc>
              </a:tr>
              <a:tr h="652475">
                <a:tc>
                  <a:txBody>
                    <a:bodyPr/>
                    <a:lstStyle/>
                    <a:p>
                      <a:pPr indent="0" lvl="0" marL="0" rtl="0" algn="ctr">
                        <a:spcBef>
                          <a:spcPts val="0"/>
                        </a:spcBef>
                        <a:spcAft>
                          <a:spcPts val="0"/>
                        </a:spcAft>
                        <a:buNone/>
                      </a:pPr>
                      <a:r>
                        <a:rPr b="1" lang="en">
                          <a:solidFill>
                            <a:srgbClr val="00525F"/>
                          </a:solidFill>
                          <a:latin typeface="Ubuntu"/>
                          <a:ea typeface="Ubuntu"/>
                          <a:cs typeface="Ubuntu"/>
                          <a:sym typeface="Ubuntu"/>
                        </a:rPr>
                        <a:t>MARS</a:t>
                      </a:r>
                      <a:endParaRPr b="1">
                        <a:solidFill>
                          <a:srgbClr val="00525F"/>
                        </a:solidFill>
                        <a:latin typeface="Ubuntu"/>
                        <a:ea typeface="Ubuntu"/>
                        <a:cs typeface="Ubuntu"/>
                        <a:sym typeface="Ubuntu"/>
                      </a:endParaRPr>
                    </a:p>
                  </a:txBody>
                  <a:tcPr marT="68575" marB="68575" marR="91425" marL="91425" anchor="ctr">
                    <a:lnL cap="flat" cmpd="sng" w="19050">
                      <a:solidFill>
                        <a:schemeClr val="accent5"/>
                      </a:solidFill>
                      <a:prstDash val="solid"/>
                      <a:round/>
                      <a:headEnd len="sm" w="sm" type="none"/>
                      <a:tailEnd len="sm" w="sm" type="none"/>
                    </a:lnL>
                    <a:lnR cap="flat" cmpd="sng" w="28575">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AB40"/>
                    </a:solidFill>
                  </a:tcPr>
                </a:tc>
                <a:tc>
                  <a:txBody>
                    <a:bodyPr/>
                    <a:lstStyle/>
                    <a:p>
                      <a:pPr indent="0" lvl="0" marL="0" rtl="0" algn="ctr">
                        <a:spcBef>
                          <a:spcPts val="0"/>
                        </a:spcBef>
                        <a:spcAft>
                          <a:spcPts val="0"/>
                        </a:spcAft>
                        <a:buNone/>
                      </a:pPr>
                      <a:r>
                        <a:rPr lang="en">
                          <a:solidFill>
                            <a:srgbClr val="00525F"/>
                          </a:solidFill>
                          <a:latin typeface="Ubuntu"/>
                          <a:ea typeface="Ubuntu"/>
                          <a:cs typeface="Ubuntu"/>
                          <a:sym typeface="Ubuntu"/>
                        </a:rPr>
                        <a:t>0.11</a:t>
                      </a:r>
                      <a:endParaRPr>
                        <a:solidFill>
                          <a:srgbClr val="00525F"/>
                        </a:solidFill>
                        <a:latin typeface="Ubuntu"/>
                        <a:ea typeface="Ubuntu"/>
                        <a:cs typeface="Ubuntu"/>
                        <a:sym typeface="Ubuntu"/>
                      </a:endParaRPr>
                    </a:p>
                  </a:txBody>
                  <a:tcPr marT="68575" marB="68575" marR="91425" marL="91425" anchor="ctr">
                    <a:lnL cap="flat" cmpd="sng" w="28575">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9E8C8"/>
                    </a:solidFill>
                  </a:tcPr>
                </a:tc>
                <a:tc>
                  <a:txBody>
                    <a:bodyPr/>
                    <a:lstStyle/>
                    <a:p>
                      <a:pPr indent="0" lvl="0" marL="0" rtl="0" algn="ctr">
                        <a:spcBef>
                          <a:spcPts val="0"/>
                        </a:spcBef>
                        <a:spcAft>
                          <a:spcPts val="0"/>
                        </a:spcAft>
                        <a:buNone/>
                      </a:pPr>
                      <a:r>
                        <a:rPr lang="en">
                          <a:solidFill>
                            <a:srgbClr val="00525F"/>
                          </a:solidFill>
                          <a:latin typeface="Ubuntu"/>
                          <a:ea typeface="Ubuntu"/>
                          <a:cs typeface="Ubuntu"/>
                          <a:sym typeface="Ubuntu"/>
                        </a:rPr>
                        <a:t>0.53</a:t>
                      </a:r>
                      <a:endParaRPr>
                        <a:solidFill>
                          <a:srgbClr val="00525F"/>
                        </a:solidFill>
                        <a:latin typeface="Ubuntu"/>
                        <a:ea typeface="Ubuntu"/>
                        <a:cs typeface="Ubuntu"/>
                        <a:sym typeface="Ubuntu"/>
                      </a:endParaRPr>
                    </a:p>
                  </a:txBody>
                  <a:tcPr marT="68575" marB="68575" marR="91425" marL="91425" anchor="ctr">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9E8C8"/>
                    </a:solidFill>
                  </a:tcPr>
                </a:tc>
                <a:tc>
                  <a:txBody>
                    <a:bodyPr/>
                    <a:lstStyle/>
                    <a:p>
                      <a:pPr indent="0" lvl="0" marL="0" rtl="0" algn="ctr">
                        <a:spcBef>
                          <a:spcPts val="0"/>
                        </a:spcBef>
                        <a:spcAft>
                          <a:spcPts val="0"/>
                        </a:spcAft>
                        <a:buNone/>
                      </a:pPr>
                      <a:r>
                        <a:rPr lang="en">
                          <a:solidFill>
                            <a:srgbClr val="00525F"/>
                          </a:solidFill>
                          <a:latin typeface="Ubuntu"/>
                          <a:ea typeface="Ubuntu"/>
                          <a:cs typeface="Ubuntu"/>
                          <a:sym typeface="Ubuntu"/>
                        </a:rPr>
                        <a:t>0.38</a:t>
                      </a:r>
                      <a:endParaRPr>
                        <a:solidFill>
                          <a:srgbClr val="00525F"/>
                        </a:solidFill>
                        <a:latin typeface="Ubuntu"/>
                        <a:ea typeface="Ubuntu"/>
                        <a:cs typeface="Ubuntu"/>
                        <a:sym typeface="Ubuntu"/>
                      </a:endParaRPr>
                    </a:p>
                  </a:txBody>
                  <a:tcPr marT="68575" marB="68575" marR="91425" marL="91425" anchor="ctr">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9E8C8"/>
                    </a:solidFill>
                  </a:tcPr>
                </a:tc>
              </a:tr>
              <a:tr h="652475">
                <a:tc>
                  <a:txBody>
                    <a:bodyPr/>
                    <a:lstStyle/>
                    <a:p>
                      <a:pPr indent="0" lvl="0" marL="0" rtl="0" algn="ctr">
                        <a:spcBef>
                          <a:spcPts val="0"/>
                        </a:spcBef>
                        <a:spcAft>
                          <a:spcPts val="0"/>
                        </a:spcAft>
                        <a:buNone/>
                      </a:pPr>
                      <a:r>
                        <a:rPr b="1" lang="en">
                          <a:solidFill>
                            <a:srgbClr val="00525F"/>
                          </a:solidFill>
                          <a:latin typeface="Ubuntu"/>
                          <a:ea typeface="Ubuntu"/>
                          <a:cs typeface="Ubuntu"/>
                          <a:sym typeface="Ubuntu"/>
                        </a:rPr>
                        <a:t>SATURN</a:t>
                      </a:r>
                      <a:endParaRPr b="1">
                        <a:solidFill>
                          <a:srgbClr val="00525F"/>
                        </a:solidFill>
                        <a:latin typeface="Ubuntu"/>
                        <a:ea typeface="Ubuntu"/>
                        <a:cs typeface="Ubuntu"/>
                        <a:sym typeface="Ubuntu"/>
                      </a:endParaRPr>
                    </a:p>
                  </a:txBody>
                  <a:tcPr marT="68575" marB="68575" marR="91425" marL="91425" anchor="ctr">
                    <a:lnL cap="flat" cmpd="sng" w="19050">
                      <a:solidFill>
                        <a:schemeClr val="accent5"/>
                      </a:solidFill>
                      <a:prstDash val="solid"/>
                      <a:round/>
                      <a:headEnd len="sm" w="sm" type="none"/>
                      <a:tailEnd len="sm" w="sm" type="none"/>
                    </a:lnL>
                    <a:lnR cap="flat" cmpd="sng" w="28575">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AB40"/>
                    </a:solidFill>
                  </a:tcPr>
                </a:tc>
                <a:tc>
                  <a:txBody>
                    <a:bodyPr/>
                    <a:lstStyle/>
                    <a:p>
                      <a:pPr indent="0" lvl="0" marL="0" rtl="0" algn="ctr">
                        <a:spcBef>
                          <a:spcPts val="0"/>
                        </a:spcBef>
                        <a:spcAft>
                          <a:spcPts val="0"/>
                        </a:spcAft>
                        <a:buNone/>
                      </a:pPr>
                      <a:r>
                        <a:rPr lang="en">
                          <a:solidFill>
                            <a:srgbClr val="00525F"/>
                          </a:solidFill>
                          <a:latin typeface="Ubuntu"/>
                          <a:ea typeface="Ubuntu"/>
                          <a:cs typeface="Ubuntu"/>
                          <a:sym typeface="Ubuntu"/>
                        </a:rPr>
                        <a:t>95.2</a:t>
                      </a:r>
                      <a:endParaRPr>
                        <a:solidFill>
                          <a:srgbClr val="00525F"/>
                        </a:solidFill>
                        <a:latin typeface="Ubuntu"/>
                        <a:ea typeface="Ubuntu"/>
                        <a:cs typeface="Ubuntu"/>
                        <a:sym typeface="Ubuntu"/>
                      </a:endParaRPr>
                    </a:p>
                  </a:txBody>
                  <a:tcPr marT="68575" marB="68575" marR="91425" marL="91425" anchor="ctr">
                    <a:lnL cap="flat" cmpd="sng" w="28575">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9E8C8"/>
                    </a:solidFill>
                  </a:tcPr>
                </a:tc>
                <a:tc>
                  <a:txBody>
                    <a:bodyPr/>
                    <a:lstStyle/>
                    <a:p>
                      <a:pPr indent="0" lvl="0" marL="0" rtl="0" algn="ctr">
                        <a:spcBef>
                          <a:spcPts val="0"/>
                        </a:spcBef>
                        <a:spcAft>
                          <a:spcPts val="0"/>
                        </a:spcAft>
                        <a:buNone/>
                      </a:pPr>
                      <a:r>
                        <a:rPr lang="en">
                          <a:solidFill>
                            <a:srgbClr val="00525F"/>
                          </a:solidFill>
                          <a:latin typeface="Ubuntu"/>
                          <a:ea typeface="Ubuntu"/>
                          <a:cs typeface="Ubuntu"/>
                          <a:sym typeface="Ubuntu"/>
                        </a:rPr>
                        <a:t>9.4</a:t>
                      </a:r>
                      <a:endParaRPr>
                        <a:solidFill>
                          <a:srgbClr val="00525F"/>
                        </a:solidFill>
                        <a:latin typeface="Ubuntu"/>
                        <a:ea typeface="Ubuntu"/>
                        <a:cs typeface="Ubuntu"/>
                        <a:sym typeface="Ubuntu"/>
                      </a:endParaRPr>
                    </a:p>
                  </a:txBody>
                  <a:tcPr marT="68575" marB="68575" marR="91425" marL="91425" anchor="ctr">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9E8C8"/>
                    </a:solidFill>
                  </a:tcPr>
                </a:tc>
                <a:tc>
                  <a:txBody>
                    <a:bodyPr/>
                    <a:lstStyle/>
                    <a:p>
                      <a:pPr indent="0" lvl="0" marL="0" rtl="0" algn="ctr">
                        <a:spcBef>
                          <a:spcPts val="0"/>
                        </a:spcBef>
                        <a:spcAft>
                          <a:spcPts val="0"/>
                        </a:spcAft>
                        <a:buNone/>
                      </a:pPr>
                      <a:r>
                        <a:rPr lang="en">
                          <a:solidFill>
                            <a:srgbClr val="00525F"/>
                          </a:solidFill>
                          <a:latin typeface="Ubuntu"/>
                          <a:ea typeface="Ubuntu"/>
                          <a:cs typeface="Ubuntu"/>
                          <a:sym typeface="Ubuntu"/>
                        </a:rPr>
                        <a:t>1.16</a:t>
                      </a:r>
                      <a:endParaRPr>
                        <a:solidFill>
                          <a:srgbClr val="00525F"/>
                        </a:solidFill>
                        <a:latin typeface="Ubuntu"/>
                        <a:ea typeface="Ubuntu"/>
                        <a:cs typeface="Ubuntu"/>
                        <a:sym typeface="Ubuntu"/>
                      </a:endParaRPr>
                    </a:p>
                  </a:txBody>
                  <a:tcPr marT="68575" marB="68575" marR="91425" marL="91425" anchor="ctr">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9E8C8"/>
                    </a:solidFill>
                  </a:tcPr>
                </a:tc>
              </a:tr>
            </a:tbl>
          </a:graphicData>
        </a:graphic>
      </p:graphicFrame>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7" name="Shape 1437"/>
        <p:cNvGrpSpPr/>
        <p:nvPr/>
      </p:nvGrpSpPr>
      <p:grpSpPr>
        <a:xfrm>
          <a:off x="0" y="0"/>
          <a:ext cx="0" cy="0"/>
          <a:chOff x="0" y="0"/>
          <a:chExt cx="0" cy="0"/>
        </a:xfrm>
      </p:grpSpPr>
      <p:sp>
        <p:nvSpPr>
          <p:cNvPr id="1438" name="Google Shape;1438;p38"/>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439" name="Google Shape;1439;p38"/>
          <p:cNvSpPr txBox="1"/>
          <p:nvPr>
            <p:ph idx="1" type="body"/>
          </p:nvPr>
        </p:nvSpPr>
        <p:spPr>
          <a:xfrm>
            <a:off x="896000" y="1152475"/>
            <a:ext cx="7281600" cy="37482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100"/>
              <a:t>Here’s what you’ll find in this </a:t>
            </a:r>
            <a:r>
              <a:rPr b="1" lang="en" sz="1100">
                <a:uFill>
                  <a:noFill/>
                </a:uFill>
                <a:hlinkClick r:id="rId3"/>
              </a:rPr>
              <a:t>Slidesgo</a:t>
            </a:r>
            <a:r>
              <a:rPr lang="en" sz="1100"/>
              <a:t> template: </a:t>
            </a:r>
            <a:endParaRPr sz="1100"/>
          </a:p>
          <a:p>
            <a:pPr indent="-298450" lvl="0" marL="457200" rtl="0" algn="l">
              <a:lnSpc>
                <a:spcPct val="100000"/>
              </a:lnSpc>
              <a:spcBef>
                <a:spcPts val="1000"/>
              </a:spcBef>
              <a:spcAft>
                <a:spcPts val="0"/>
              </a:spcAft>
              <a:buClr>
                <a:schemeClr val="dk1"/>
              </a:buClr>
              <a:buSzPts val="1100"/>
              <a:buAutoNum type="arabicPeriod"/>
            </a:pPr>
            <a:r>
              <a:rPr lang="en" sz="1100"/>
              <a:t>A slide structure based on a multi-purpose presentation, which you can easily adapt to your needs. For more info on how to edit the template, please visit </a:t>
            </a:r>
            <a:r>
              <a:rPr b="1" lang="en" sz="1100">
                <a:uFill>
                  <a:noFill/>
                </a:uFill>
                <a:hlinkClick r:id="rId4"/>
              </a:rPr>
              <a:t>Slidesgo School</a:t>
            </a:r>
            <a:r>
              <a:rPr lang="en" sz="1100"/>
              <a:t> or read our </a:t>
            </a:r>
            <a:r>
              <a:rPr b="1" lang="en" sz="1100">
                <a:uFill>
                  <a:noFill/>
                </a:uFill>
                <a:hlinkClick r:id="rId5"/>
              </a:rPr>
              <a:t>FAQs</a:t>
            </a:r>
            <a:r>
              <a:rPr lang="en" sz="1100"/>
              <a:t>.</a:t>
            </a:r>
            <a:endParaRPr sz="1100"/>
          </a:p>
          <a:p>
            <a:pPr indent="-298450" lvl="0" marL="457200" rtl="0" algn="l">
              <a:lnSpc>
                <a:spcPct val="100000"/>
              </a:lnSpc>
              <a:spcBef>
                <a:spcPts val="0"/>
              </a:spcBef>
              <a:spcAft>
                <a:spcPts val="0"/>
              </a:spcAft>
              <a:buClr>
                <a:schemeClr val="dk1"/>
              </a:buClr>
              <a:buSzPts val="1100"/>
              <a:buAutoNum type="arabicPeriod"/>
            </a:pPr>
            <a:r>
              <a:rPr lang="en" sz="1100"/>
              <a:t>An assortment of pictures and illustrations that are suitable for use in the presentation can be found in the two </a:t>
            </a:r>
            <a:r>
              <a:rPr b="1" lang="en" sz="1100">
                <a:uFill>
                  <a:noFill/>
                </a:uFill>
                <a:hlinkClick action="ppaction://hlinksldjump" r:id="rId6"/>
              </a:rPr>
              <a:t>alternative resources</a:t>
            </a:r>
            <a:r>
              <a:rPr lang="en" sz="1100"/>
              <a:t> slides.</a:t>
            </a:r>
            <a:endParaRPr sz="1100"/>
          </a:p>
          <a:p>
            <a:pPr indent="-298450" lvl="0" marL="457200" rtl="0" algn="l">
              <a:lnSpc>
                <a:spcPct val="100000"/>
              </a:lnSpc>
              <a:spcBef>
                <a:spcPts val="0"/>
              </a:spcBef>
              <a:spcAft>
                <a:spcPts val="0"/>
              </a:spcAft>
              <a:buClr>
                <a:schemeClr val="dk1"/>
              </a:buClr>
              <a:buSzPts val="1100"/>
              <a:buAutoNum type="arabicPeriod"/>
            </a:pPr>
            <a:r>
              <a:rPr lang="en" sz="1100"/>
              <a:t>A </a:t>
            </a:r>
            <a:r>
              <a:rPr b="1" lang="en" sz="1100">
                <a:uFill>
                  <a:noFill/>
                </a:uFill>
                <a:hlinkClick action="ppaction://hlinksldjump" r:id="rId7"/>
              </a:rPr>
              <a:t>thanks</a:t>
            </a:r>
            <a:r>
              <a:rPr lang="en" sz="1100">
                <a:uFill>
                  <a:noFill/>
                </a:uFill>
                <a:hlinkClick action="ppaction://hlinksldjump" r:id="rId8"/>
              </a:rPr>
              <a:t> </a:t>
            </a:r>
            <a:r>
              <a:rPr lang="en" sz="1100"/>
              <a:t>slide, which you must keep so that proper credits for our design are given.</a:t>
            </a:r>
            <a:endParaRPr sz="1100"/>
          </a:p>
          <a:p>
            <a:pPr indent="-298450" lvl="0" marL="457200" rtl="0" algn="l">
              <a:lnSpc>
                <a:spcPct val="100000"/>
              </a:lnSpc>
              <a:spcBef>
                <a:spcPts val="0"/>
              </a:spcBef>
              <a:spcAft>
                <a:spcPts val="0"/>
              </a:spcAft>
              <a:buClr>
                <a:schemeClr val="dk1"/>
              </a:buClr>
              <a:buSzPts val="1100"/>
              <a:buAutoNum type="arabicPeriod"/>
            </a:pPr>
            <a:r>
              <a:rPr lang="en" sz="1100"/>
              <a:t>A </a:t>
            </a:r>
            <a:r>
              <a:rPr b="1" lang="en" sz="1100">
                <a:uFill>
                  <a:noFill/>
                </a:uFill>
                <a:hlinkClick action="ppaction://hlinksldjump" r:id="rId9"/>
              </a:rPr>
              <a:t>resources</a:t>
            </a:r>
            <a:r>
              <a:rPr lang="en" sz="1100">
                <a:uFill>
                  <a:noFill/>
                </a:uFill>
                <a:hlinkClick action="ppaction://hlinksldjump" r:id="rId10"/>
              </a:rPr>
              <a:t> </a:t>
            </a:r>
            <a:r>
              <a:rPr lang="en" sz="1100"/>
              <a:t>slide, where you’ll find links to all the elements used in the template.</a:t>
            </a:r>
            <a:endParaRPr sz="1100"/>
          </a:p>
          <a:p>
            <a:pPr indent="-298450" lvl="0" marL="457200" rtl="0" algn="l">
              <a:lnSpc>
                <a:spcPct val="100000"/>
              </a:lnSpc>
              <a:spcBef>
                <a:spcPts val="0"/>
              </a:spcBef>
              <a:spcAft>
                <a:spcPts val="0"/>
              </a:spcAft>
              <a:buClr>
                <a:schemeClr val="dk1"/>
              </a:buClr>
              <a:buSzPts val="1100"/>
              <a:buAutoNum type="arabicPeriod"/>
            </a:pPr>
            <a:r>
              <a:rPr b="1" lang="en" sz="1100">
                <a:solidFill>
                  <a:schemeClr val="hlink"/>
                </a:solidFill>
                <a:uFill>
                  <a:noFill/>
                </a:uFill>
                <a:hlinkClick action="ppaction://hlinksldjump" r:id="rId11"/>
              </a:rPr>
              <a:t>Instructions for use.</a:t>
            </a:r>
            <a:endParaRPr b="1" sz="1100"/>
          </a:p>
          <a:p>
            <a:pPr indent="-298450" lvl="0" marL="457200" rtl="0" algn="l">
              <a:lnSpc>
                <a:spcPct val="100000"/>
              </a:lnSpc>
              <a:spcBef>
                <a:spcPts val="0"/>
              </a:spcBef>
              <a:spcAft>
                <a:spcPts val="0"/>
              </a:spcAft>
              <a:buClr>
                <a:schemeClr val="dk1"/>
              </a:buClr>
              <a:buSzPts val="1100"/>
              <a:buAutoNum type="arabicPeriod"/>
            </a:pPr>
            <a:r>
              <a:rPr lang="en" sz="1100"/>
              <a:t>Final slides with: </a:t>
            </a:r>
            <a:endParaRPr sz="1100"/>
          </a:p>
          <a:p>
            <a:pPr indent="-298450" lvl="0" marL="914400" rtl="0" algn="l">
              <a:lnSpc>
                <a:spcPct val="100000"/>
              </a:lnSpc>
              <a:spcBef>
                <a:spcPts val="0"/>
              </a:spcBef>
              <a:spcAft>
                <a:spcPts val="0"/>
              </a:spcAft>
              <a:buClr>
                <a:schemeClr val="dk1"/>
              </a:buClr>
              <a:buSzPts val="1100"/>
              <a:buFont typeface="Ubuntu"/>
              <a:buChar char="●"/>
            </a:pPr>
            <a:r>
              <a:rPr lang="en" sz="1100"/>
              <a:t>The</a:t>
            </a:r>
            <a:r>
              <a:rPr lang="en" sz="1100">
                <a:uFill>
                  <a:noFill/>
                </a:uFill>
                <a:hlinkClick action="ppaction://hlinksldjump" r:id="rId12"/>
              </a:rPr>
              <a:t> </a:t>
            </a:r>
            <a:r>
              <a:rPr b="1" lang="en" sz="1100">
                <a:uFill>
                  <a:noFill/>
                </a:uFill>
                <a:hlinkClick action="ppaction://hlinksldjump" r:id="rId13"/>
              </a:rPr>
              <a:t>fonts and colors</a:t>
            </a:r>
            <a:r>
              <a:rPr lang="en" sz="1100"/>
              <a:t> used in the template.</a:t>
            </a:r>
            <a:endParaRPr sz="1100"/>
          </a:p>
          <a:p>
            <a:pPr indent="-298450" lvl="0" marL="914400" rtl="0" algn="l">
              <a:lnSpc>
                <a:spcPct val="100000"/>
              </a:lnSpc>
              <a:spcBef>
                <a:spcPts val="0"/>
              </a:spcBef>
              <a:spcAft>
                <a:spcPts val="0"/>
              </a:spcAft>
              <a:buClr>
                <a:schemeClr val="dk1"/>
              </a:buClr>
              <a:buSzPts val="1100"/>
              <a:buFont typeface="Ubuntu"/>
              <a:buChar char="●"/>
            </a:pPr>
            <a:r>
              <a:rPr lang="en" sz="1100"/>
              <a:t>A selection of </a:t>
            </a:r>
            <a:r>
              <a:rPr b="1" lang="en" sz="1100">
                <a:uFill>
                  <a:noFill/>
                </a:uFill>
                <a:hlinkClick action="ppaction://hlinksldjump" r:id="rId14"/>
              </a:rPr>
              <a:t>illustrations</a:t>
            </a:r>
            <a:r>
              <a:rPr lang="en" sz="1100"/>
              <a:t>. You can also customize and animate them as you wish with the online editor. Visit </a:t>
            </a:r>
            <a:r>
              <a:rPr b="1" lang="en" sz="1100">
                <a:uFill>
                  <a:noFill/>
                </a:uFill>
                <a:hlinkClick r:id="rId15"/>
              </a:rPr>
              <a:t>Stories by Freepik</a:t>
            </a:r>
            <a:r>
              <a:rPr lang="en" sz="1100"/>
              <a:t> to find more. </a:t>
            </a:r>
            <a:endParaRPr sz="1100"/>
          </a:p>
          <a:p>
            <a:pPr indent="-298450" lvl="0" marL="914400" rtl="0" algn="l">
              <a:lnSpc>
                <a:spcPct val="100000"/>
              </a:lnSpc>
              <a:spcBef>
                <a:spcPts val="0"/>
              </a:spcBef>
              <a:spcAft>
                <a:spcPts val="0"/>
              </a:spcAft>
              <a:buClr>
                <a:schemeClr val="dk1"/>
              </a:buClr>
              <a:buSzPts val="1100"/>
              <a:buFont typeface="Ubuntu"/>
              <a:buChar char="●"/>
            </a:pPr>
            <a:r>
              <a:rPr lang="en" sz="1100"/>
              <a:t>More</a:t>
            </a:r>
            <a:r>
              <a:rPr lang="en" sz="1100">
                <a:uFill>
                  <a:noFill/>
                </a:uFill>
                <a:hlinkClick action="ppaction://hlinksldjump" r:id="rId16"/>
              </a:rPr>
              <a:t> </a:t>
            </a:r>
            <a:r>
              <a:rPr b="1" lang="en" sz="1100">
                <a:uFill>
                  <a:noFill/>
                </a:uFill>
                <a:hlinkClick action="ppaction://hlinksldjump" r:id="rId17"/>
              </a:rPr>
              <a:t>infographic resources</a:t>
            </a:r>
            <a:r>
              <a:rPr lang="en" sz="1100"/>
              <a:t>, whose size and color can be edited. </a:t>
            </a:r>
            <a:endParaRPr sz="1100"/>
          </a:p>
          <a:p>
            <a:pPr indent="-298450" lvl="0" marL="914400" rtl="0" algn="l">
              <a:lnSpc>
                <a:spcPct val="100000"/>
              </a:lnSpc>
              <a:spcBef>
                <a:spcPts val="0"/>
              </a:spcBef>
              <a:spcAft>
                <a:spcPts val="0"/>
              </a:spcAft>
              <a:buClr>
                <a:schemeClr val="dk1"/>
              </a:buClr>
              <a:buSzPts val="1100"/>
              <a:buFont typeface="Ubuntu"/>
              <a:buChar char="●"/>
            </a:pPr>
            <a:r>
              <a:rPr lang="en" sz="1100"/>
              <a:t>Sets of </a:t>
            </a:r>
            <a:r>
              <a:rPr b="1" lang="en" sz="1100">
                <a:uFill>
                  <a:noFill/>
                </a:uFill>
                <a:hlinkClick action="ppaction://hlinksldjump" r:id="rId18"/>
              </a:rPr>
              <a:t>customizable icons</a:t>
            </a:r>
            <a:r>
              <a:rPr lang="en" sz="1100"/>
              <a:t> of the following themes: general, business, avatar, creative process, education, help &amp; support, medical, nature, performing arts, SEO &amp; marketing, and teamwork.</a:t>
            </a:r>
            <a:endParaRPr sz="1100"/>
          </a:p>
          <a:p>
            <a:pPr indent="0" lvl="0" marL="1371600" rtl="0" algn="l">
              <a:lnSpc>
                <a:spcPct val="100000"/>
              </a:lnSpc>
              <a:spcBef>
                <a:spcPts val="1000"/>
              </a:spcBef>
              <a:spcAft>
                <a:spcPts val="0"/>
              </a:spcAft>
              <a:buNone/>
            </a:pPr>
            <a:r>
              <a:rPr lang="en" sz="1100"/>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8" name="Shape 1798"/>
        <p:cNvGrpSpPr/>
        <p:nvPr/>
      </p:nvGrpSpPr>
      <p:grpSpPr>
        <a:xfrm>
          <a:off x="0" y="0"/>
          <a:ext cx="0" cy="0"/>
          <a:chOff x="0" y="0"/>
          <a:chExt cx="0" cy="0"/>
        </a:xfrm>
      </p:grpSpPr>
      <p:sp>
        <p:nvSpPr>
          <p:cNvPr id="1799" name="Google Shape;1799;p56"/>
          <p:cNvSpPr txBox="1"/>
          <p:nvPr>
            <p:ph type="title"/>
          </p:nvPr>
        </p:nvSpPr>
        <p:spPr>
          <a:xfrm>
            <a:off x="1115075" y="752325"/>
            <a:ext cx="4808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333,000.00</a:t>
            </a:r>
            <a:endParaRPr/>
          </a:p>
        </p:txBody>
      </p:sp>
      <p:sp>
        <p:nvSpPr>
          <p:cNvPr id="1800" name="Google Shape;1800;p56"/>
          <p:cNvSpPr txBox="1"/>
          <p:nvPr>
            <p:ph idx="1" type="subTitle"/>
          </p:nvPr>
        </p:nvSpPr>
        <p:spPr>
          <a:xfrm>
            <a:off x="1115075" y="1350775"/>
            <a:ext cx="4361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earths is the Sun’s mass</a:t>
            </a:r>
            <a:endParaRPr/>
          </a:p>
        </p:txBody>
      </p:sp>
      <p:sp>
        <p:nvSpPr>
          <p:cNvPr id="1801" name="Google Shape;1801;p56"/>
          <p:cNvSpPr txBox="1"/>
          <p:nvPr>
            <p:ph idx="2" type="title"/>
          </p:nvPr>
        </p:nvSpPr>
        <p:spPr>
          <a:xfrm>
            <a:off x="2396550" y="2036550"/>
            <a:ext cx="4808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24h 37m 23s</a:t>
            </a:r>
            <a:endParaRPr/>
          </a:p>
        </p:txBody>
      </p:sp>
      <p:sp>
        <p:nvSpPr>
          <p:cNvPr id="1802" name="Google Shape;1802;p56"/>
          <p:cNvSpPr txBox="1"/>
          <p:nvPr>
            <p:ph idx="3" type="subTitle"/>
          </p:nvPr>
        </p:nvSpPr>
        <p:spPr>
          <a:xfrm>
            <a:off x="2396550" y="2635000"/>
            <a:ext cx="4361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is Jupiter’s rotation period</a:t>
            </a:r>
            <a:endParaRPr/>
          </a:p>
        </p:txBody>
      </p:sp>
      <p:sp>
        <p:nvSpPr>
          <p:cNvPr id="1803" name="Google Shape;1803;p56"/>
          <p:cNvSpPr txBox="1"/>
          <p:nvPr>
            <p:ph idx="4" type="title"/>
          </p:nvPr>
        </p:nvSpPr>
        <p:spPr>
          <a:xfrm>
            <a:off x="3624250" y="3320775"/>
            <a:ext cx="4808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386,000 km</a:t>
            </a:r>
            <a:endParaRPr/>
          </a:p>
        </p:txBody>
      </p:sp>
      <p:sp>
        <p:nvSpPr>
          <p:cNvPr id="1804" name="Google Shape;1804;p56"/>
          <p:cNvSpPr txBox="1"/>
          <p:nvPr>
            <p:ph idx="5" type="subTitle"/>
          </p:nvPr>
        </p:nvSpPr>
        <p:spPr>
          <a:xfrm>
            <a:off x="3624250" y="3919225"/>
            <a:ext cx="4361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is the distance between Earth and the Moon</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8" name="Shape 1808"/>
        <p:cNvGrpSpPr/>
        <p:nvPr/>
      </p:nvGrpSpPr>
      <p:grpSpPr>
        <a:xfrm>
          <a:off x="0" y="0"/>
          <a:ext cx="0" cy="0"/>
          <a:chOff x="0" y="0"/>
          <a:chExt cx="0" cy="0"/>
        </a:xfrm>
      </p:grpSpPr>
      <p:sp>
        <p:nvSpPr>
          <p:cNvPr id="1809" name="Google Shape;1809;p57"/>
          <p:cNvSpPr txBox="1"/>
          <p:nvPr>
            <p:ph type="title"/>
          </p:nvPr>
        </p:nvSpPr>
        <p:spPr>
          <a:xfrm>
            <a:off x="921300" y="923375"/>
            <a:ext cx="4854000" cy="997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My grandpa’s quotes</a:t>
            </a:r>
            <a:endParaRPr/>
          </a:p>
        </p:txBody>
      </p:sp>
      <p:sp>
        <p:nvSpPr>
          <p:cNvPr id="1810" name="Google Shape;1810;p57"/>
          <p:cNvSpPr txBox="1"/>
          <p:nvPr>
            <p:ph idx="1" type="body"/>
          </p:nvPr>
        </p:nvSpPr>
        <p:spPr>
          <a:xfrm>
            <a:off x="921300" y="1913675"/>
            <a:ext cx="3723000" cy="2617800"/>
          </a:xfrm>
          <a:prstGeom prst="rect">
            <a:avLst/>
          </a:prstGeom>
        </p:spPr>
        <p:txBody>
          <a:bodyPr anchorCtr="0" anchor="t" bIns="91425" lIns="91425" spcFirstLastPara="1" rIns="91425" wrap="square" tIns="91425">
            <a:noAutofit/>
          </a:bodyPr>
          <a:lstStyle/>
          <a:p>
            <a:pPr indent="-323850" lvl="0" marL="457200" rtl="0" algn="l">
              <a:spcBef>
                <a:spcPts val="1000"/>
              </a:spcBef>
              <a:spcAft>
                <a:spcPts val="0"/>
              </a:spcAft>
              <a:buSzPts val="1500"/>
              <a:buChar char="-"/>
            </a:pPr>
            <a:r>
              <a:rPr lang="en"/>
              <a:t>“Mercury is the closest planet”</a:t>
            </a:r>
            <a:endParaRPr/>
          </a:p>
          <a:p>
            <a:pPr indent="-323850" lvl="0" marL="457200" rtl="0" algn="l">
              <a:spcBef>
                <a:spcPts val="1000"/>
              </a:spcBef>
              <a:spcAft>
                <a:spcPts val="0"/>
              </a:spcAft>
              <a:buSzPts val="1500"/>
              <a:buChar char="-"/>
            </a:pPr>
            <a:r>
              <a:rPr lang="en"/>
              <a:t>“Mars is actually a cold place”</a:t>
            </a:r>
            <a:endParaRPr/>
          </a:p>
          <a:p>
            <a:pPr indent="-323850" lvl="0" marL="457200" rtl="0" algn="l">
              <a:spcBef>
                <a:spcPts val="1000"/>
              </a:spcBef>
              <a:spcAft>
                <a:spcPts val="0"/>
              </a:spcAft>
              <a:buSzPts val="1500"/>
              <a:buChar char="-"/>
            </a:pPr>
            <a:r>
              <a:rPr lang="en"/>
              <a:t>“Jupiter is the biggest planet”</a:t>
            </a:r>
            <a:endParaRPr/>
          </a:p>
          <a:p>
            <a:pPr indent="-336550" lvl="0" marL="457200" rtl="0" algn="l">
              <a:spcBef>
                <a:spcPts val="1000"/>
              </a:spcBef>
              <a:spcAft>
                <a:spcPts val="0"/>
              </a:spcAft>
              <a:buSzPts val="1700"/>
              <a:buChar char="-"/>
            </a:pPr>
            <a:r>
              <a:rPr lang="en"/>
              <a:t>“Saturn is composed mostly of hydrogen and helium”</a:t>
            </a:r>
            <a:endParaRPr sz="1400"/>
          </a:p>
        </p:txBody>
      </p:sp>
      <p:pic>
        <p:nvPicPr>
          <p:cNvPr id="1811" name="Google Shape;1811;p57"/>
          <p:cNvPicPr preferRelativeResize="0"/>
          <p:nvPr/>
        </p:nvPicPr>
        <p:blipFill rotWithShape="1">
          <a:blip r:embed="rId3">
            <a:alphaModFix/>
          </a:blip>
          <a:srcRect b="0" l="15438" r="14128" t="0"/>
          <a:stretch/>
        </p:blipFill>
        <p:spPr>
          <a:xfrm>
            <a:off x="5068125" y="53575"/>
            <a:ext cx="4714500" cy="4679700"/>
          </a:xfrm>
          <a:prstGeom prst="ellipse">
            <a:avLst/>
          </a:prstGeom>
          <a:noFill/>
          <a:ln>
            <a:noFill/>
          </a:ln>
        </p:spPr>
      </p:pic>
      <p:grpSp>
        <p:nvGrpSpPr>
          <p:cNvPr id="1812" name="Google Shape;1812;p57"/>
          <p:cNvGrpSpPr/>
          <p:nvPr/>
        </p:nvGrpSpPr>
        <p:grpSpPr>
          <a:xfrm rot="-5817236">
            <a:off x="7695452" y="3670164"/>
            <a:ext cx="1743329" cy="1497721"/>
            <a:chOff x="-754697" y="1352100"/>
            <a:chExt cx="6171556" cy="3954075"/>
          </a:xfrm>
        </p:grpSpPr>
        <p:sp>
          <p:nvSpPr>
            <p:cNvPr id="1813" name="Google Shape;1813;p57"/>
            <p:cNvSpPr/>
            <p:nvPr/>
          </p:nvSpPr>
          <p:spPr>
            <a:xfrm rot="-5400000">
              <a:off x="58844" y="2158513"/>
              <a:ext cx="2111360" cy="3738443"/>
            </a:xfrm>
            <a:custGeom>
              <a:rect b="b" l="l" r="r" t="t"/>
              <a:pathLst>
                <a:path extrusionOk="0" h="68080" w="38310">
                  <a:moveTo>
                    <a:pt x="314" y="1"/>
                  </a:moveTo>
                  <a:cubicBezTo>
                    <a:pt x="147" y="1"/>
                    <a:pt x="1" y="191"/>
                    <a:pt x="153" y="313"/>
                  </a:cubicBezTo>
                  <a:cubicBezTo>
                    <a:pt x="3661" y="3942"/>
                    <a:pt x="6968" y="7693"/>
                    <a:pt x="10074" y="11645"/>
                  </a:cubicBezTo>
                  <a:cubicBezTo>
                    <a:pt x="13179" y="15597"/>
                    <a:pt x="16083" y="19711"/>
                    <a:pt x="18785" y="23945"/>
                  </a:cubicBezTo>
                  <a:cubicBezTo>
                    <a:pt x="21527" y="28261"/>
                    <a:pt x="24027" y="32737"/>
                    <a:pt x="26326" y="37294"/>
                  </a:cubicBezTo>
                  <a:cubicBezTo>
                    <a:pt x="28625" y="41852"/>
                    <a:pt x="30682" y="46570"/>
                    <a:pt x="32537" y="51369"/>
                  </a:cubicBezTo>
                  <a:cubicBezTo>
                    <a:pt x="34392" y="56168"/>
                    <a:pt x="36005" y="61048"/>
                    <a:pt x="37376" y="66049"/>
                  </a:cubicBezTo>
                  <a:cubicBezTo>
                    <a:pt x="37538" y="66694"/>
                    <a:pt x="37739" y="67299"/>
                    <a:pt x="37901" y="67904"/>
                  </a:cubicBezTo>
                  <a:cubicBezTo>
                    <a:pt x="37918" y="68026"/>
                    <a:pt x="38002" y="68080"/>
                    <a:pt x="38087" y="68080"/>
                  </a:cubicBezTo>
                  <a:cubicBezTo>
                    <a:pt x="38198" y="68080"/>
                    <a:pt x="38309" y="67984"/>
                    <a:pt x="38263" y="67824"/>
                  </a:cubicBezTo>
                  <a:cubicBezTo>
                    <a:pt x="36973" y="62823"/>
                    <a:pt x="35400" y="57903"/>
                    <a:pt x="33626" y="53023"/>
                  </a:cubicBezTo>
                  <a:cubicBezTo>
                    <a:pt x="31811" y="48183"/>
                    <a:pt x="29794" y="43465"/>
                    <a:pt x="27536" y="38827"/>
                  </a:cubicBezTo>
                  <a:cubicBezTo>
                    <a:pt x="25278" y="34229"/>
                    <a:pt x="22858" y="29753"/>
                    <a:pt x="20156" y="25438"/>
                  </a:cubicBezTo>
                  <a:cubicBezTo>
                    <a:pt x="17494" y="21082"/>
                    <a:pt x="14631" y="16888"/>
                    <a:pt x="11525" y="12855"/>
                  </a:cubicBezTo>
                  <a:cubicBezTo>
                    <a:pt x="8460" y="8862"/>
                    <a:pt x="5194" y="5031"/>
                    <a:pt x="1725" y="1361"/>
                  </a:cubicBezTo>
                  <a:cubicBezTo>
                    <a:pt x="1322" y="918"/>
                    <a:pt x="879" y="514"/>
                    <a:pt x="475" y="71"/>
                  </a:cubicBezTo>
                  <a:cubicBezTo>
                    <a:pt x="426" y="21"/>
                    <a:pt x="369" y="1"/>
                    <a:pt x="314"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7"/>
            <p:cNvSpPr/>
            <p:nvPr/>
          </p:nvSpPr>
          <p:spPr>
            <a:xfrm rot="-5400000">
              <a:off x="-57623" y="2120398"/>
              <a:ext cx="2476039" cy="939443"/>
            </a:xfrm>
            <a:custGeom>
              <a:rect b="b" l="l" r="r" t="t"/>
              <a:pathLst>
                <a:path extrusionOk="0" h="17108" w="44927">
                  <a:moveTo>
                    <a:pt x="8186" y="0"/>
                  </a:moveTo>
                  <a:cubicBezTo>
                    <a:pt x="5062" y="0"/>
                    <a:pt x="1997" y="894"/>
                    <a:pt x="0" y="3391"/>
                  </a:cubicBezTo>
                  <a:lnTo>
                    <a:pt x="202" y="3431"/>
                  </a:lnTo>
                  <a:cubicBezTo>
                    <a:pt x="6735" y="8391"/>
                    <a:pt x="13752" y="12787"/>
                    <a:pt x="21415" y="15207"/>
                  </a:cubicBezTo>
                  <a:cubicBezTo>
                    <a:pt x="25260" y="16421"/>
                    <a:pt x="29289" y="17107"/>
                    <a:pt x="33291" y="17107"/>
                  </a:cubicBezTo>
                  <a:cubicBezTo>
                    <a:pt x="37263" y="17107"/>
                    <a:pt x="41210" y="16431"/>
                    <a:pt x="44927" y="14925"/>
                  </a:cubicBezTo>
                  <a:cubicBezTo>
                    <a:pt x="43193" y="13190"/>
                    <a:pt x="40934" y="12182"/>
                    <a:pt x="38756" y="11214"/>
                  </a:cubicBezTo>
                  <a:lnTo>
                    <a:pt x="23230" y="4439"/>
                  </a:lnTo>
                  <a:cubicBezTo>
                    <a:pt x="19681" y="2907"/>
                    <a:pt x="16132" y="1334"/>
                    <a:pt x="12381" y="487"/>
                  </a:cubicBezTo>
                  <a:cubicBezTo>
                    <a:pt x="11034" y="185"/>
                    <a:pt x="9604" y="0"/>
                    <a:pt x="818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7"/>
            <p:cNvSpPr/>
            <p:nvPr/>
          </p:nvSpPr>
          <p:spPr>
            <a:xfrm rot="-5400000">
              <a:off x="2604364" y="700076"/>
              <a:ext cx="1778205" cy="3846785"/>
            </a:xfrm>
            <a:custGeom>
              <a:rect b="b" l="l" r="r" t="t"/>
              <a:pathLst>
                <a:path extrusionOk="0" h="70053" w="32265">
                  <a:moveTo>
                    <a:pt x="445" y="1"/>
                  </a:moveTo>
                  <a:lnTo>
                    <a:pt x="445" y="1"/>
                  </a:lnTo>
                  <a:cubicBezTo>
                    <a:pt x="1" y="8228"/>
                    <a:pt x="2300" y="16334"/>
                    <a:pt x="5082" y="24077"/>
                  </a:cubicBezTo>
                  <a:cubicBezTo>
                    <a:pt x="9438" y="36135"/>
                    <a:pt x="15003" y="47710"/>
                    <a:pt x="21738" y="58599"/>
                  </a:cubicBezTo>
                  <a:cubicBezTo>
                    <a:pt x="24440" y="62995"/>
                    <a:pt x="27465" y="67390"/>
                    <a:pt x="31699" y="70052"/>
                  </a:cubicBezTo>
                  <a:cubicBezTo>
                    <a:pt x="32264" y="69649"/>
                    <a:pt x="32264" y="68762"/>
                    <a:pt x="32143" y="68036"/>
                  </a:cubicBezTo>
                  <a:cubicBezTo>
                    <a:pt x="31095" y="59446"/>
                    <a:pt x="30006" y="50815"/>
                    <a:pt x="28917" y="42225"/>
                  </a:cubicBezTo>
                  <a:cubicBezTo>
                    <a:pt x="28554" y="38757"/>
                    <a:pt x="27989" y="35329"/>
                    <a:pt x="27223" y="31901"/>
                  </a:cubicBezTo>
                  <a:cubicBezTo>
                    <a:pt x="24239" y="19399"/>
                    <a:pt x="11212" y="5445"/>
                    <a:pt x="445" y="1"/>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7"/>
            <p:cNvSpPr/>
            <p:nvPr/>
          </p:nvSpPr>
          <p:spPr>
            <a:xfrm rot="-5400000">
              <a:off x="1895155" y="2583442"/>
              <a:ext cx="853582" cy="3058352"/>
            </a:xfrm>
            <a:custGeom>
              <a:rect b="b" l="l" r="r" t="t"/>
              <a:pathLst>
                <a:path extrusionOk="0" h="55695" w="15488">
                  <a:moveTo>
                    <a:pt x="11696" y="0"/>
                  </a:moveTo>
                  <a:cubicBezTo>
                    <a:pt x="4800" y="5001"/>
                    <a:pt x="1170" y="14156"/>
                    <a:pt x="566" y="23189"/>
                  </a:cubicBezTo>
                  <a:cubicBezTo>
                    <a:pt x="1" y="32183"/>
                    <a:pt x="2098" y="41136"/>
                    <a:pt x="4518" y="49766"/>
                  </a:cubicBezTo>
                  <a:cubicBezTo>
                    <a:pt x="5163" y="51944"/>
                    <a:pt x="5849" y="54202"/>
                    <a:pt x="7421" y="55695"/>
                  </a:cubicBezTo>
                  <a:cubicBezTo>
                    <a:pt x="8873" y="46741"/>
                    <a:pt x="10769" y="37829"/>
                    <a:pt x="13148" y="29077"/>
                  </a:cubicBezTo>
                  <a:cubicBezTo>
                    <a:pt x="15487" y="20326"/>
                    <a:pt x="14237" y="8711"/>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7"/>
            <p:cNvSpPr/>
            <p:nvPr/>
          </p:nvSpPr>
          <p:spPr>
            <a:xfrm rot="-5400000">
              <a:off x="-967442" y="3510662"/>
              <a:ext cx="1631495" cy="399324"/>
            </a:xfrm>
            <a:custGeom>
              <a:rect b="b" l="l" r="r" t="t"/>
              <a:pathLst>
                <a:path extrusionOk="0" h="7272" w="29603">
                  <a:moveTo>
                    <a:pt x="14143" y="0"/>
                  </a:moveTo>
                  <a:cubicBezTo>
                    <a:pt x="11170" y="0"/>
                    <a:pt x="8191" y="288"/>
                    <a:pt x="5244" y="872"/>
                  </a:cubicBezTo>
                  <a:cubicBezTo>
                    <a:pt x="3187" y="1275"/>
                    <a:pt x="888" y="2001"/>
                    <a:pt x="1" y="4058"/>
                  </a:cubicBezTo>
                  <a:cubicBezTo>
                    <a:pt x="4518" y="6518"/>
                    <a:pt x="10446" y="6962"/>
                    <a:pt x="15487" y="7244"/>
                  </a:cubicBezTo>
                  <a:cubicBezTo>
                    <a:pt x="15858" y="7262"/>
                    <a:pt x="16230" y="7271"/>
                    <a:pt x="16603" y="7271"/>
                  </a:cubicBezTo>
                  <a:cubicBezTo>
                    <a:pt x="21253" y="7271"/>
                    <a:pt x="25981" y="5858"/>
                    <a:pt x="29602" y="2647"/>
                  </a:cubicBezTo>
                  <a:cubicBezTo>
                    <a:pt x="24609" y="896"/>
                    <a:pt x="19386" y="0"/>
                    <a:pt x="14143"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7"/>
            <p:cNvSpPr/>
            <p:nvPr/>
          </p:nvSpPr>
          <p:spPr>
            <a:xfrm rot="-5400000">
              <a:off x="140117" y="4026774"/>
              <a:ext cx="844654" cy="1714149"/>
            </a:xfrm>
            <a:custGeom>
              <a:rect b="b" l="l" r="r" t="t"/>
              <a:pathLst>
                <a:path extrusionOk="0" h="31216" w="15326">
                  <a:moveTo>
                    <a:pt x="11696" y="0"/>
                  </a:moveTo>
                  <a:cubicBezTo>
                    <a:pt x="6897" y="2864"/>
                    <a:pt x="3428" y="7986"/>
                    <a:pt x="1735" y="13632"/>
                  </a:cubicBezTo>
                  <a:cubicBezTo>
                    <a:pt x="41" y="19237"/>
                    <a:pt x="0" y="25367"/>
                    <a:pt x="1009" y="31215"/>
                  </a:cubicBezTo>
                  <a:cubicBezTo>
                    <a:pt x="4074" y="26577"/>
                    <a:pt x="7058" y="21859"/>
                    <a:pt x="9921" y="17019"/>
                  </a:cubicBezTo>
                  <a:cubicBezTo>
                    <a:pt x="11131" y="15084"/>
                    <a:pt x="12139" y="13027"/>
                    <a:pt x="12946" y="10889"/>
                  </a:cubicBezTo>
                  <a:cubicBezTo>
                    <a:pt x="13793" y="8187"/>
                    <a:pt x="15325" y="3025"/>
                    <a:pt x="11696" y="0"/>
                  </a:cubicBezTo>
                  <a:close/>
                </a:path>
              </a:pathLst>
            </a:custGeom>
            <a:solidFill>
              <a:srgbClr val="F7B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7"/>
            <p:cNvSpPr/>
            <p:nvPr/>
          </p:nvSpPr>
          <p:spPr>
            <a:xfrm rot="-5400000">
              <a:off x="2581706" y="1169765"/>
              <a:ext cx="1405810" cy="3070158"/>
            </a:xfrm>
            <a:custGeom>
              <a:rect b="b" l="l" r="r" t="t"/>
              <a:pathLst>
                <a:path extrusionOk="0" h="55910" w="25508">
                  <a:moveTo>
                    <a:pt x="361" y="0"/>
                  </a:moveTo>
                  <a:cubicBezTo>
                    <a:pt x="179" y="0"/>
                    <a:pt x="1" y="257"/>
                    <a:pt x="156" y="443"/>
                  </a:cubicBezTo>
                  <a:lnTo>
                    <a:pt x="277" y="564"/>
                  </a:lnTo>
                  <a:lnTo>
                    <a:pt x="640" y="1048"/>
                  </a:lnTo>
                  <a:cubicBezTo>
                    <a:pt x="1083" y="1693"/>
                    <a:pt x="1527" y="2298"/>
                    <a:pt x="1970" y="2943"/>
                  </a:cubicBezTo>
                  <a:cubicBezTo>
                    <a:pt x="3584" y="5242"/>
                    <a:pt x="5076" y="7581"/>
                    <a:pt x="6487" y="10001"/>
                  </a:cubicBezTo>
                  <a:cubicBezTo>
                    <a:pt x="8665" y="13590"/>
                    <a:pt x="10722" y="17300"/>
                    <a:pt x="12577" y="21091"/>
                  </a:cubicBezTo>
                  <a:cubicBezTo>
                    <a:pt x="14956" y="25850"/>
                    <a:pt x="17094" y="30770"/>
                    <a:pt x="18989" y="35771"/>
                  </a:cubicBezTo>
                  <a:cubicBezTo>
                    <a:pt x="21167" y="41538"/>
                    <a:pt x="22982" y="47426"/>
                    <a:pt x="24434" y="53395"/>
                  </a:cubicBezTo>
                  <a:cubicBezTo>
                    <a:pt x="24635" y="54161"/>
                    <a:pt x="24797" y="54968"/>
                    <a:pt x="24958" y="55734"/>
                  </a:cubicBezTo>
                  <a:cubicBezTo>
                    <a:pt x="24989" y="55857"/>
                    <a:pt x="25078" y="55910"/>
                    <a:pt x="25175" y="55910"/>
                  </a:cubicBezTo>
                  <a:cubicBezTo>
                    <a:pt x="25332" y="55910"/>
                    <a:pt x="25507" y="55772"/>
                    <a:pt x="25482" y="55573"/>
                  </a:cubicBezTo>
                  <a:cubicBezTo>
                    <a:pt x="24111" y="49483"/>
                    <a:pt x="22337" y="43474"/>
                    <a:pt x="20199" y="37586"/>
                  </a:cubicBezTo>
                  <a:cubicBezTo>
                    <a:pt x="18344" y="32424"/>
                    <a:pt x="16207" y="27383"/>
                    <a:pt x="13827" y="22463"/>
                  </a:cubicBezTo>
                  <a:cubicBezTo>
                    <a:pt x="11932" y="18470"/>
                    <a:pt x="9875" y="14598"/>
                    <a:pt x="7617" y="10807"/>
                  </a:cubicBezTo>
                  <a:cubicBezTo>
                    <a:pt x="6124" y="8226"/>
                    <a:pt x="4471" y="5686"/>
                    <a:pt x="2777" y="3185"/>
                  </a:cubicBezTo>
                  <a:cubicBezTo>
                    <a:pt x="2091" y="2177"/>
                    <a:pt x="1366" y="1088"/>
                    <a:pt x="599" y="161"/>
                  </a:cubicBezTo>
                  <a:lnTo>
                    <a:pt x="519" y="80"/>
                  </a:lnTo>
                  <a:cubicBezTo>
                    <a:pt x="472" y="24"/>
                    <a:pt x="416" y="0"/>
                    <a:pt x="361"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7"/>
            <p:cNvSpPr/>
            <p:nvPr/>
          </p:nvSpPr>
          <p:spPr>
            <a:xfrm rot="-5400000">
              <a:off x="173498" y="2212286"/>
              <a:ext cx="2072506" cy="627705"/>
            </a:xfrm>
            <a:custGeom>
              <a:rect b="b" l="l" r="r" t="t"/>
              <a:pathLst>
                <a:path extrusionOk="0" h="11431" w="37605">
                  <a:moveTo>
                    <a:pt x="939" y="1"/>
                  </a:moveTo>
                  <a:cubicBezTo>
                    <a:pt x="740" y="1"/>
                    <a:pt x="540" y="29"/>
                    <a:pt x="340" y="58"/>
                  </a:cubicBezTo>
                  <a:lnTo>
                    <a:pt x="300" y="58"/>
                  </a:lnTo>
                  <a:cubicBezTo>
                    <a:pt x="0" y="95"/>
                    <a:pt x="83" y="550"/>
                    <a:pt x="355" y="550"/>
                  </a:cubicBezTo>
                  <a:cubicBezTo>
                    <a:pt x="376" y="550"/>
                    <a:pt x="398" y="548"/>
                    <a:pt x="421" y="542"/>
                  </a:cubicBezTo>
                  <a:lnTo>
                    <a:pt x="421" y="501"/>
                  </a:lnTo>
                  <a:lnTo>
                    <a:pt x="905" y="501"/>
                  </a:lnTo>
                  <a:cubicBezTo>
                    <a:pt x="1469" y="501"/>
                    <a:pt x="2074" y="542"/>
                    <a:pt x="2639" y="622"/>
                  </a:cubicBezTo>
                  <a:cubicBezTo>
                    <a:pt x="5301" y="985"/>
                    <a:pt x="7922" y="1671"/>
                    <a:pt x="10423" y="2599"/>
                  </a:cubicBezTo>
                  <a:cubicBezTo>
                    <a:pt x="14980" y="4171"/>
                    <a:pt x="19295" y="6309"/>
                    <a:pt x="23771" y="8003"/>
                  </a:cubicBezTo>
                  <a:cubicBezTo>
                    <a:pt x="26917" y="9213"/>
                    <a:pt x="30143" y="10140"/>
                    <a:pt x="33450" y="10866"/>
                  </a:cubicBezTo>
                  <a:cubicBezTo>
                    <a:pt x="34338" y="11068"/>
                    <a:pt x="35225" y="11189"/>
                    <a:pt x="36112" y="11310"/>
                  </a:cubicBezTo>
                  <a:cubicBezTo>
                    <a:pt x="36475" y="11390"/>
                    <a:pt x="36838" y="11431"/>
                    <a:pt x="37241" y="11431"/>
                  </a:cubicBezTo>
                  <a:lnTo>
                    <a:pt x="37282" y="11431"/>
                  </a:lnTo>
                  <a:cubicBezTo>
                    <a:pt x="37604" y="11431"/>
                    <a:pt x="37604" y="10947"/>
                    <a:pt x="37282" y="10947"/>
                  </a:cubicBezTo>
                  <a:cubicBezTo>
                    <a:pt x="36273" y="10866"/>
                    <a:pt x="35265" y="10705"/>
                    <a:pt x="34257" y="10503"/>
                  </a:cubicBezTo>
                  <a:cubicBezTo>
                    <a:pt x="31192" y="9898"/>
                    <a:pt x="28127" y="9051"/>
                    <a:pt x="25183" y="8003"/>
                  </a:cubicBezTo>
                  <a:cubicBezTo>
                    <a:pt x="22884" y="7196"/>
                    <a:pt x="20626" y="6269"/>
                    <a:pt x="18408" y="5301"/>
                  </a:cubicBezTo>
                  <a:cubicBezTo>
                    <a:pt x="16149" y="4333"/>
                    <a:pt x="13971" y="3365"/>
                    <a:pt x="11713" y="2518"/>
                  </a:cubicBezTo>
                  <a:cubicBezTo>
                    <a:pt x="8971" y="1469"/>
                    <a:pt x="6107" y="663"/>
                    <a:pt x="3244" y="179"/>
                  </a:cubicBezTo>
                  <a:cubicBezTo>
                    <a:pt x="2558" y="58"/>
                    <a:pt x="1873" y="18"/>
                    <a:pt x="1187" y="18"/>
                  </a:cubicBezTo>
                  <a:cubicBezTo>
                    <a:pt x="1105" y="6"/>
                    <a:pt x="1022" y="1"/>
                    <a:pt x="939"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7"/>
            <p:cNvSpPr/>
            <p:nvPr/>
          </p:nvSpPr>
          <p:spPr>
            <a:xfrm rot="-5400000">
              <a:off x="1927538" y="2923913"/>
              <a:ext cx="349248" cy="2321591"/>
            </a:xfrm>
            <a:custGeom>
              <a:rect b="b" l="l" r="r" t="t"/>
              <a:pathLst>
                <a:path extrusionOk="0" h="42278" w="6337">
                  <a:moveTo>
                    <a:pt x="5975" y="0"/>
                  </a:moveTo>
                  <a:cubicBezTo>
                    <a:pt x="5906" y="0"/>
                    <a:pt x="5843" y="34"/>
                    <a:pt x="5808" y="117"/>
                  </a:cubicBezTo>
                  <a:lnTo>
                    <a:pt x="5808" y="157"/>
                  </a:lnTo>
                  <a:cubicBezTo>
                    <a:pt x="5525" y="803"/>
                    <a:pt x="5243" y="1488"/>
                    <a:pt x="5001" y="2174"/>
                  </a:cubicBezTo>
                  <a:cubicBezTo>
                    <a:pt x="4316" y="3989"/>
                    <a:pt x="3751" y="5884"/>
                    <a:pt x="3227" y="7739"/>
                  </a:cubicBezTo>
                  <a:cubicBezTo>
                    <a:pt x="2420" y="10603"/>
                    <a:pt x="1775" y="13466"/>
                    <a:pt x="1291" y="16410"/>
                  </a:cubicBezTo>
                  <a:cubicBezTo>
                    <a:pt x="686" y="20040"/>
                    <a:pt x="323" y="23750"/>
                    <a:pt x="162" y="27420"/>
                  </a:cubicBezTo>
                  <a:cubicBezTo>
                    <a:pt x="0" y="31775"/>
                    <a:pt x="202" y="36131"/>
                    <a:pt x="726" y="40406"/>
                  </a:cubicBezTo>
                  <a:cubicBezTo>
                    <a:pt x="807" y="40970"/>
                    <a:pt x="847" y="41535"/>
                    <a:pt x="928" y="42100"/>
                  </a:cubicBezTo>
                  <a:cubicBezTo>
                    <a:pt x="959" y="42226"/>
                    <a:pt x="1052" y="42278"/>
                    <a:pt x="1152" y="42278"/>
                  </a:cubicBezTo>
                  <a:cubicBezTo>
                    <a:pt x="1307" y="42278"/>
                    <a:pt x="1477" y="42151"/>
                    <a:pt x="1452" y="41979"/>
                  </a:cubicBezTo>
                  <a:cubicBezTo>
                    <a:pt x="847" y="37623"/>
                    <a:pt x="565" y="33227"/>
                    <a:pt x="646" y="28872"/>
                  </a:cubicBezTo>
                  <a:cubicBezTo>
                    <a:pt x="807" y="22056"/>
                    <a:pt x="1734" y="15321"/>
                    <a:pt x="3469" y="8788"/>
                  </a:cubicBezTo>
                  <a:cubicBezTo>
                    <a:pt x="3993" y="6771"/>
                    <a:pt x="4598" y="4795"/>
                    <a:pt x="5324" y="2819"/>
                  </a:cubicBezTo>
                  <a:cubicBezTo>
                    <a:pt x="5525" y="2255"/>
                    <a:pt x="5727" y="1690"/>
                    <a:pt x="5969" y="1125"/>
                  </a:cubicBezTo>
                  <a:lnTo>
                    <a:pt x="6090" y="843"/>
                  </a:lnTo>
                  <a:cubicBezTo>
                    <a:pt x="6090" y="803"/>
                    <a:pt x="6130" y="762"/>
                    <a:pt x="6130" y="722"/>
                  </a:cubicBezTo>
                  <a:lnTo>
                    <a:pt x="6130" y="682"/>
                  </a:lnTo>
                  <a:cubicBezTo>
                    <a:pt x="6171" y="601"/>
                    <a:pt x="6211" y="520"/>
                    <a:pt x="6251" y="440"/>
                  </a:cubicBezTo>
                  <a:lnTo>
                    <a:pt x="6251" y="399"/>
                  </a:lnTo>
                  <a:cubicBezTo>
                    <a:pt x="6337" y="200"/>
                    <a:pt x="6140" y="0"/>
                    <a:pt x="5975"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7"/>
            <p:cNvSpPr/>
            <p:nvPr/>
          </p:nvSpPr>
          <p:spPr>
            <a:xfrm rot="-5400000">
              <a:off x="205460" y="4311468"/>
              <a:ext cx="545448" cy="1188911"/>
            </a:xfrm>
            <a:custGeom>
              <a:rect b="b" l="l" r="r" t="t"/>
              <a:pathLst>
                <a:path extrusionOk="0" h="21651" w="9897">
                  <a:moveTo>
                    <a:pt x="9500" y="0"/>
                  </a:moveTo>
                  <a:cubicBezTo>
                    <a:pt x="9446" y="0"/>
                    <a:pt x="9391" y="18"/>
                    <a:pt x="9341" y="59"/>
                  </a:cubicBezTo>
                  <a:cubicBezTo>
                    <a:pt x="8414" y="906"/>
                    <a:pt x="7607" y="1915"/>
                    <a:pt x="6922" y="3003"/>
                  </a:cubicBezTo>
                  <a:cubicBezTo>
                    <a:pt x="4946" y="5947"/>
                    <a:pt x="3373" y="9133"/>
                    <a:pt x="2284" y="12521"/>
                  </a:cubicBezTo>
                  <a:cubicBezTo>
                    <a:pt x="1316" y="15384"/>
                    <a:pt x="550" y="18329"/>
                    <a:pt x="25" y="21313"/>
                  </a:cubicBezTo>
                  <a:cubicBezTo>
                    <a:pt x="1" y="21512"/>
                    <a:pt x="176" y="21650"/>
                    <a:pt x="333" y="21650"/>
                  </a:cubicBezTo>
                  <a:cubicBezTo>
                    <a:pt x="429" y="21650"/>
                    <a:pt x="519" y="21597"/>
                    <a:pt x="550" y="21474"/>
                  </a:cubicBezTo>
                  <a:cubicBezTo>
                    <a:pt x="1316" y="16675"/>
                    <a:pt x="2768" y="12037"/>
                    <a:pt x="4825" y="7641"/>
                  </a:cubicBezTo>
                  <a:cubicBezTo>
                    <a:pt x="5873" y="5343"/>
                    <a:pt x="7244" y="3205"/>
                    <a:pt x="8898" y="1269"/>
                  </a:cubicBezTo>
                  <a:cubicBezTo>
                    <a:pt x="9140" y="987"/>
                    <a:pt x="9422" y="705"/>
                    <a:pt x="9704" y="422"/>
                  </a:cubicBezTo>
                  <a:cubicBezTo>
                    <a:pt x="9897" y="262"/>
                    <a:pt x="9707" y="0"/>
                    <a:pt x="9500" y="0"/>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7"/>
            <p:cNvSpPr/>
            <p:nvPr/>
          </p:nvSpPr>
          <p:spPr>
            <a:xfrm rot="-5400000">
              <a:off x="-842421" y="3681359"/>
              <a:ext cx="1323361" cy="87750"/>
            </a:xfrm>
            <a:custGeom>
              <a:rect b="b" l="l" r="r" t="t"/>
              <a:pathLst>
                <a:path extrusionOk="0" h="1598" w="24012">
                  <a:moveTo>
                    <a:pt x="13224" y="1"/>
                  </a:moveTo>
                  <a:cubicBezTo>
                    <a:pt x="11591" y="1"/>
                    <a:pt x="9957" y="32"/>
                    <a:pt x="8324" y="97"/>
                  </a:cubicBezTo>
                  <a:cubicBezTo>
                    <a:pt x="5945" y="177"/>
                    <a:pt x="3566" y="419"/>
                    <a:pt x="1267" y="863"/>
                  </a:cubicBezTo>
                  <a:cubicBezTo>
                    <a:pt x="944" y="944"/>
                    <a:pt x="622" y="984"/>
                    <a:pt x="299" y="1105"/>
                  </a:cubicBezTo>
                  <a:cubicBezTo>
                    <a:pt x="1" y="1179"/>
                    <a:pt x="116" y="1598"/>
                    <a:pt x="357" y="1598"/>
                  </a:cubicBezTo>
                  <a:cubicBezTo>
                    <a:pt x="377" y="1598"/>
                    <a:pt x="398" y="1595"/>
                    <a:pt x="420" y="1589"/>
                  </a:cubicBezTo>
                  <a:cubicBezTo>
                    <a:pt x="1428" y="1307"/>
                    <a:pt x="2436" y="1105"/>
                    <a:pt x="3485" y="1024"/>
                  </a:cubicBezTo>
                  <a:cubicBezTo>
                    <a:pt x="6383" y="654"/>
                    <a:pt x="9309" y="480"/>
                    <a:pt x="12240" y="480"/>
                  </a:cubicBezTo>
                  <a:cubicBezTo>
                    <a:pt x="12817" y="480"/>
                    <a:pt x="13394" y="487"/>
                    <a:pt x="13970" y="500"/>
                  </a:cubicBezTo>
                  <a:cubicBezTo>
                    <a:pt x="17197" y="540"/>
                    <a:pt x="20463" y="702"/>
                    <a:pt x="23690" y="944"/>
                  </a:cubicBezTo>
                  <a:cubicBezTo>
                    <a:pt x="23702" y="945"/>
                    <a:pt x="23713" y="946"/>
                    <a:pt x="23724" y="946"/>
                  </a:cubicBezTo>
                  <a:cubicBezTo>
                    <a:pt x="24012" y="946"/>
                    <a:pt x="24000" y="458"/>
                    <a:pt x="23690" y="419"/>
                  </a:cubicBezTo>
                  <a:cubicBezTo>
                    <a:pt x="20201" y="145"/>
                    <a:pt x="16712" y="1"/>
                    <a:pt x="13224" y="1"/>
                  </a:cubicBezTo>
                  <a:close/>
                </a:path>
              </a:pathLst>
            </a:custGeom>
            <a:solidFill>
              <a:srgbClr val="ED93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7" name="Shape 1827"/>
        <p:cNvGrpSpPr/>
        <p:nvPr/>
      </p:nvGrpSpPr>
      <p:grpSpPr>
        <a:xfrm>
          <a:off x="0" y="0"/>
          <a:ext cx="0" cy="0"/>
          <a:chOff x="0" y="0"/>
          <a:chExt cx="0" cy="0"/>
        </a:xfrm>
      </p:grpSpPr>
      <p:sp>
        <p:nvSpPr>
          <p:cNvPr id="1828" name="Google Shape;1828;p58"/>
          <p:cNvSpPr txBox="1"/>
          <p:nvPr>
            <p:ph type="title"/>
          </p:nvPr>
        </p:nvSpPr>
        <p:spPr>
          <a:xfrm>
            <a:off x="5059375" y="1544858"/>
            <a:ext cx="3250200" cy="104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My best memories...</a:t>
            </a:r>
            <a:endParaRPr/>
          </a:p>
        </p:txBody>
      </p:sp>
      <p:pic>
        <p:nvPicPr>
          <p:cNvPr id="1829" name="Google Shape;1829;p58"/>
          <p:cNvPicPr preferRelativeResize="0"/>
          <p:nvPr/>
        </p:nvPicPr>
        <p:blipFill rotWithShape="1">
          <a:blip r:embed="rId3">
            <a:alphaModFix/>
          </a:blip>
          <a:srcRect b="-6815" l="-4831" r="21093" t="-9680"/>
          <a:stretch/>
        </p:blipFill>
        <p:spPr>
          <a:xfrm>
            <a:off x="-1536125" y="-587350"/>
            <a:ext cx="6363000" cy="6169800"/>
          </a:xfrm>
          <a:prstGeom prst="ellipse">
            <a:avLst/>
          </a:prstGeom>
          <a:noFill/>
          <a:ln>
            <a:noFill/>
          </a:ln>
        </p:spPr>
      </p:pic>
      <p:sp>
        <p:nvSpPr>
          <p:cNvPr id="1830" name="Google Shape;1830;p58"/>
          <p:cNvSpPr txBox="1"/>
          <p:nvPr>
            <p:ph idx="1" type="subTitle"/>
          </p:nvPr>
        </p:nvSpPr>
        <p:spPr>
          <a:xfrm>
            <a:off x="5510550" y="2512663"/>
            <a:ext cx="2424300" cy="108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4" name="Shape 1834"/>
        <p:cNvGrpSpPr/>
        <p:nvPr/>
      </p:nvGrpSpPr>
      <p:grpSpPr>
        <a:xfrm>
          <a:off x="0" y="0"/>
          <a:ext cx="0" cy="0"/>
          <a:chOff x="0" y="0"/>
          <a:chExt cx="0" cy="0"/>
        </a:xfrm>
      </p:grpSpPr>
      <p:pic>
        <p:nvPicPr>
          <p:cNvPr id="1835" name="Google Shape;1835;p59"/>
          <p:cNvPicPr preferRelativeResize="0"/>
          <p:nvPr/>
        </p:nvPicPr>
        <p:blipFill rotWithShape="1">
          <a:blip r:embed="rId3">
            <a:alphaModFix/>
          </a:blip>
          <a:srcRect b="0" l="24998" r="6249" t="0"/>
          <a:stretch/>
        </p:blipFill>
        <p:spPr>
          <a:xfrm flipH="1">
            <a:off x="4879125" y="-649825"/>
            <a:ext cx="6363000" cy="6169800"/>
          </a:xfrm>
          <a:prstGeom prst="ellipse">
            <a:avLst/>
          </a:prstGeom>
          <a:noFill/>
          <a:ln>
            <a:noFill/>
          </a:ln>
        </p:spPr>
      </p:pic>
      <p:sp>
        <p:nvSpPr>
          <p:cNvPr id="1836" name="Google Shape;1836;p59"/>
          <p:cNvSpPr txBox="1"/>
          <p:nvPr>
            <p:ph type="title"/>
          </p:nvPr>
        </p:nvSpPr>
        <p:spPr>
          <a:xfrm>
            <a:off x="1430275" y="1544850"/>
            <a:ext cx="2736000" cy="62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...Are always with you</a:t>
            </a:r>
            <a:endParaRPr/>
          </a:p>
        </p:txBody>
      </p:sp>
      <p:sp>
        <p:nvSpPr>
          <p:cNvPr id="1837" name="Google Shape;1837;p59"/>
          <p:cNvSpPr txBox="1"/>
          <p:nvPr>
            <p:ph idx="1" type="subTitle"/>
          </p:nvPr>
        </p:nvSpPr>
        <p:spPr>
          <a:xfrm>
            <a:off x="1624350" y="2512663"/>
            <a:ext cx="2424300" cy="108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a:p>
            <a:pPr indent="0" lvl="0" marL="0" rtl="0" algn="ctr">
              <a:spcBef>
                <a:spcPts val="100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1" name="Shape 1841"/>
        <p:cNvGrpSpPr/>
        <p:nvPr/>
      </p:nvGrpSpPr>
      <p:grpSpPr>
        <a:xfrm>
          <a:off x="0" y="0"/>
          <a:ext cx="0" cy="0"/>
          <a:chOff x="0" y="0"/>
          <a:chExt cx="0" cy="0"/>
        </a:xfrm>
      </p:grpSpPr>
      <p:sp>
        <p:nvSpPr>
          <p:cNvPr id="1842" name="Google Shape;1842;p60"/>
          <p:cNvSpPr/>
          <p:nvPr/>
        </p:nvSpPr>
        <p:spPr>
          <a:xfrm rot="-4767113">
            <a:off x="7600703" y="2568639"/>
            <a:ext cx="993328" cy="1083437"/>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0"/>
          <p:cNvSpPr/>
          <p:nvPr/>
        </p:nvSpPr>
        <p:spPr>
          <a:xfrm rot="-4767113">
            <a:off x="3501828" y="1538839"/>
            <a:ext cx="993328" cy="1083437"/>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0"/>
          <p:cNvSpPr/>
          <p:nvPr/>
        </p:nvSpPr>
        <p:spPr>
          <a:xfrm rot="-4767113">
            <a:off x="438528" y="1632639"/>
            <a:ext cx="993328" cy="1083437"/>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45" name="Google Shape;1845;p60"/>
          <p:cNvPicPr preferRelativeResize="0"/>
          <p:nvPr/>
        </p:nvPicPr>
        <p:blipFill rotWithShape="1">
          <a:blip r:embed="rId3">
            <a:alphaModFix/>
          </a:blip>
          <a:srcRect b="0" l="0" r="38751" t="0"/>
          <a:stretch/>
        </p:blipFill>
        <p:spPr>
          <a:xfrm>
            <a:off x="502175" y="1305425"/>
            <a:ext cx="2394000" cy="2286000"/>
          </a:xfrm>
          <a:prstGeom prst="ellipse">
            <a:avLst/>
          </a:prstGeom>
          <a:noFill/>
          <a:ln>
            <a:noFill/>
          </a:ln>
        </p:spPr>
      </p:pic>
      <p:sp>
        <p:nvSpPr>
          <p:cNvPr id="1846" name="Google Shape;1846;p60"/>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favorite plans together</a:t>
            </a:r>
            <a:endParaRPr/>
          </a:p>
        </p:txBody>
      </p:sp>
      <p:pic>
        <p:nvPicPr>
          <p:cNvPr id="1847" name="Google Shape;1847;p60"/>
          <p:cNvPicPr preferRelativeResize="0"/>
          <p:nvPr/>
        </p:nvPicPr>
        <p:blipFill rotWithShape="1">
          <a:blip r:embed="rId4">
            <a:alphaModFix/>
          </a:blip>
          <a:srcRect b="0" l="21612" r="14177" t="0"/>
          <a:stretch/>
        </p:blipFill>
        <p:spPr>
          <a:xfrm>
            <a:off x="3375000" y="1544200"/>
            <a:ext cx="2394000" cy="2285700"/>
          </a:xfrm>
          <a:prstGeom prst="ellipse">
            <a:avLst/>
          </a:prstGeom>
          <a:noFill/>
          <a:ln>
            <a:noFill/>
          </a:ln>
        </p:spPr>
      </p:pic>
      <p:pic>
        <p:nvPicPr>
          <p:cNvPr id="1848" name="Google Shape;1848;p60"/>
          <p:cNvPicPr preferRelativeResize="0"/>
          <p:nvPr/>
        </p:nvPicPr>
        <p:blipFill rotWithShape="1">
          <a:blip r:embed="rId5">
            <a:alphaModFix/>
          </a:blip>
          <a:srcRect b="7284" l="28322" r="15648" t="10499"/>
          <a:stretch/>
        </p:blipFill>
        <p:spPr>
          <a:xfrm>
            <a:off x="6213975" y="1305575"/>
            <a:ext cx="2336100" cy="2285700"/>
          </a:xfrm>
          <a:prstGeom prst="ellipse">
            <a:avLst/>
          </a:prstGeom>
          <a:noFill/>
          <a:ln>
            <a:noFill/>
          </a:ln>
        </p:spPr>
      </p:pic>
      <p:sp>
        <p:nvSpPr>
          <p:cNvPr id="1849" name="Google Shape;1849;p60"/>
          <p:cNvSpPr txBox="1"/>
          <p:nvPr/>
        </p:nvSpPr>
        <p:spPr>
          <a:xfrm>
            <a:off x="878375" y="3661525"/>
            <a:ext cx="16416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Ubuntu"/>
                <a:ea typeface="Ubuntu"/>
                <a:cs typeface="Ubuntu"/>
                <a:sym typeface="Ubuntu"/>
              </a:rPr>
              <a:t>Day outside</a:t>
            </a:r>
            <a:endParaRPr b="1" sz="2000">
              <a:solidFill>
                <a:schemeClr val="lt1"/>
              </a:solidFill>
              <a:latin typeface="Ubuntu"/>
              <a:ea typeface="Ubuntu"/>
              <a:cs typeface="Ubuntu"/>
              <a:sym typeface="Ubuntu"/>
            </a:endParaRPr>
          </a:p>
        </p:txBody>
      </p:sp>
      <p:sp>
        <p:nvSpPr>
          <p:cNvPr id="1850" name="Google Shape;1850;p60"/>
          <p:cNvSpPr txBox="1"/>
          <p:nvPr/>
        </p:nvSpPr>
        <p:spPr>
          <a:xfrm>
            <a:off x="3751200" y="3939000"/>
            <a:ext cx="16416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Ubuntu"/>
                <a:ea typeface="Ubuntu"/>
                <a:cs typeface="Ubuntu"/>
                <a:sym typeface="Ubuntu"/>
              </a:rPr>
              <a:t>Pillow fight</a:t>
            </a:r>
            <a:endParaRPr b="1" sz="2000">
              <a:solidFill>
                <a:schemeClr val="lt1"/>
              </a:solidFill>
              <a:latin typeface="Ubuntu"/>
              <a:ea typeface="Ubuntu"/>
              <a:cs typeface="Ubuntu"/>
              <a:sym typeface="Ubuntu"/>
            </a:endParaRPr>
          </a:p>
        </p:txBody>
      </p:sp>
      <p:sp>
        <p:nvSpPr>
          <p:cNvPr id="1851" name="Google Shape;1851;p60"/>
          <p:cNvSpPr txBox="1"/>
          <p:nvPr/>
        </p:nvSpPr>
        <p:spPr>
          <a:xfrm>
            <a:off x="6561225" y="3661525"/>
            <a:ext cx="16416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Ubuntu"/>
                <a:ea typeface="Ubuntu"/>
                <a:cs typeface="Ubuntu"/>
                <a:sym typeface="Ubuntu"/>
              </a:rPr>
              <a:t>Family yoga</a:t>
            </a:r>
            <a:endParaRPr b="1" sz="2000">
              <a:solidFill>
                <a:schemeClr val="lt1"/>
              </a:solidFill>
              <a:latin typeface="Ubuntu"/>
              <a:ea typeface="Ubuntu"/>
              <a:cs typeface="Ubuntu"/>
              <a:sym typeface="Ubuntu"/>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5" name="Shape 1855"/>
        <p:cNvGrpSpPr/>
        <p:nvPr/>
      </p:nvGrpSpPr>
      <p:grpSpPr>
        <a:xfrm>
          <a:off x="0" y="0"/>
          <a:ext cx="0" cy="0"/>
          <a:chOff x="0" y="0"/>
          <a:chExt cx="0" cy="0"/>
        </a:xfrm>
      </p:grpSpPr>
      <p:sp>
        <p:nvSpPr>
          <p:cNvPr id="1856" name="Google Shape;1856;p61"/>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a graph to show your data</a:t>
            </a:r>
            <a:endParaRPr/>
          </a:p>
        </p:txBody>
      </p:sp>
      <p:pic>
        <p:nvPicPr>
          <p:cNvPr id="1857" name="Google Shape;1857;p61" title="Gráfico">
            <a:hlinkClick r:id="rId3"/>
          </p:cNvPr>
          <p:cNvPicPr preferRelativeResize="0"/>
          <p:nvPr/>
        </p:nvPicPr>
        <p:blipFill rotWithShape="1">
          <a:blip r:embed="rId4">
            <a:alphaModFix/>
          </a:blip>
          <a:srcRect b="0" l="9955" r="9955" t="0"/>
          <a:stretch/>
        </p:blipFill>
        <p:spPr>
          <a:xfrm>
            <a:off x="2816175" y="1379925"/>
            <a:ext cx="3511649" cy="2710402"/>
          </a:xfrm>
          <a:prstGeom prst="rect">
            <a:avLst/>
          </a:prstGeom>
          <a:noFill/>
          <a:ln>
            <a:noFill/>
          </a:ln>
        </p:spPr>
      </p:pic>
      <p:sp>
        <p:nvSpPr>
          <p:cNvPr id="1858" name="Google Shape;1858;p61"/>
          <p:cNvSpPr txBox="1"/>
          <p:nvPr/>
        </p:nvSpPr>
        <p:spPr>
          <a:xfrm>
            <a:off x="1123338" y="2333315"/>
            <a:ext cx="1428300" cy="410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900">
                <a:solidFill>
                  <a:srgbClr val="00525F"/>
                </a:solidFill>
                <a:latin typeface="Ubuntu"/>
                <a:ea typeface="Ubuntu"/>
                <a:cs typeface="Ubuntu"/>
                <a:sym typeface="Ubuntu"/>
              </a:rPr>
              <a:t>Mars</a:t>
            </a:r>
            <a:endParaRPr b="1" sz="1900">
              <a:solidFill>
                <a:srgbClr val="00525F"/>
              </a:solidFill>
              <a:latin typeface="Ubuntu"/>
              <a:ea typeface="Ubuntu"/>
              <a:cs typeface="Ubuntu"/>
              <a:sym typeface="Ubuntu"/>
            </a:endParaRPr>
          </a:p>
        </p:txBody>
      </p:sp>
      <p:sp>
        <p:nvSpPr>
          <p:cNvPr id="1859" name="Google Shape;1859;p61"/>
          <p:cNvSpPr txBox="1"/>
          <p:nvPr/>
        </p:nvSpPr>
        <p:spPr>
          <a:xfrm>
            <a:off x="904900" y="2639150"/>
            <a:ext cx="1865100" cy="78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rgbClr val="00525F"/>
                </a:solidFill>
                <a:latin typeface="Ubuntu"/>
                <a:ea typeface="Ubuntu"/>
                <a:cs typeface="Ubuntu"/>
                <a:sym typeface="Ubuntu"/>
              </a:rPr>
              <a:t>Mars is actually a cold place</a:t>
            </a:r>
            <a:endParaRPr sz="1500">
              <a:solidFill>
                <a:srgbClr val="00525F"/>
              </a:solidFill>
              <a:latin typeface="Ubuntu"/>
              <a:ea typeface="Ubuntu"/>
              <a:cs typeface="Ubuntu"/>
              <a:sym typeface="Ubuntu"/>
            </a:endParaRPr>
          </a:p>
        </p:txBody>
      </p:sp>
      <p:sp>
        <p:nvSpPr>
          <p:cNvPr id="1860" name="Google Shape;1860;p61"/>
          <p:cNvSpPr txBox="1"/>
          <p:nvPr/>
        </p:nvSpPr>
        <p:spPr>
          <a:xfrm>
            <a:off x="1412988" y="1857575"/>
            <a:ext cx="849000" cy="456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2500">
                <a:solidFill>
                  <a:srgbClr val="FFAB40"/>
                </a:solidFill>
                <a:latin typeface="Ubuntu"/>
                <a:ea typeface="Ubuntu"/>
                <a:cs typeface="Ubuntu"/>
                <a:sym typeface="Ubuntu"/>
              </a:rPr>
              <a:t>65%</a:t>
            </a:r>
            <a:endParaRPr b="1" sz="2500">
              <a:solidFill>
                <a:srgbClr val="FFAB40"/>
              </a:solidFill>
              <a:latin typeface="Ubuntu"/>
              <a:ea typeface="Ubuntu"/>
              <a:cs typeface="Ubuntu"/>
              <a:sym typeface="Ubuntu"/>
            </a:endParaRPr>
          </a:p>
        </p:txBody>
      </p:sp>
      <p:sp>
        <p:nvSpPr>
          <p:cNvPr id="1861" name="Google Shape;1861;p61"/>
          <p:cNvSpPr txBox="1"/>
          <p:nvPr/>
        </p:nvSpPr>
        <p:spPr>
          <a:xfrm>
            <a:off x="6520688" y="2333315"/>
            <a:ext cx="1428300" cy="410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900">
                <a:solidFill>
                  <a:srgbClr val="00525F"/>
                </a:solidFill>
                <a:latin typeface="Ubuntu"/>
                <a:ea typeface="Ubuntu"/>
                <a:cs typeface="Ubuntu"/>
                <a:sym typeface="Ubuntu"/>
              </a:rPr>
              <a:t>Jupiter</a:t>
            </a:r>
            <a:endParaRPr b="1" sz="1900">
              <a:solidFill>
                <a:srgbClr val="00525F"/>
              </a:solidFill>
              <a:latin typeface="Ubuntu"/>
              <a:ea typeface="Ubuntu"/>
              <a:cs typeface="Ubuntu"/>
              <a:sym typeface="Ubuntu"/>
            </a:endParaRPr>
          </a:p>
        </p:txBody>
      </p:sp>
      <p:sp>
        <p:nvSpPr>
          <p:cNvPr id="1862" name="Google Shape;1862;p61"/>
          <p:cNvSpPr txBox="1"/>
          <p:nvPr/>
        </p:nvSpPr>
        <p:spPr>
          <a:xfrm>
            <a:off x="6282925" y="2639150"/>
            <a:ext cx="1903800" cy="78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rgbClr val="00525F"/>
                </a:solidFill>
                <a:latin typeface="Ubuntu"/>
                <a:ea typeface="Ubuntu"/>
                <a:cs typeface="Ubuntu"/>
                <a:sym typeface="Ubuntu"/>
              </a:rPr>
              <a:t>It’s the biggest planet of all</a:t>
            </a:r>
            <a:endParaRPr sz="1500">
              <a:solidFill>
                <a:srgbClr val="00525F"/>
              </a:solidFill>
              <a:latin typeface="Ubuntu"/>
              <a:ea typeface="Ubuntu"/>
              <a:cs typeface="Ubuntu"/>
              <a:sym typeface="Ubuntu"/>
            </a:endParaRPr>
          </a:p>
        </p:txBody>
      </p:sp>
      <p:sp>
        <p:nvSpPr>
          <p:cNvPr id="1863" name="Google Shape;1863;p61"/>
          <p:cNvSpPr txBox="1"/>
          <p:nvPr/>
        </p:nvSpPr>
        <p:spPr>
          <a:xfrm>
            <a:off x="6810338" y="1857575"/>
            <a:ext cx="849000" cy="456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2500">
                <a:solidFill>
                  <a:srgbClr val="6BA4AA"/>
                </a:solidFill>
                <a:latin typeface="Ubuntu"/>
                <a:ea typeface="Ubuntu"/>
                <a:cs typeface="Ubuntu"/>
                <a:sym typeface="Ubuntu"/>
              </a:rPr>
              <a:t>35%</a:t>
            </a:r>
            <a:endParaRPr b="1" sz="2500">
              <a:solidFill>
                <a:srgbClr val="6BA4AA"/>
              </a:solidFill>
              <a:latin typeface="Ubuntu"/>
              <a:ea typeface="Ubuntu"/>
              <a:cs typeface="Ubuntu"/>
              <a:sym typeface="Ubuntu"/>
            </a:endParaRPr>
          </a:p>
        </p:txBody>
      </p:sp>
      <p:sp>
        <p:nvSpPr>
          <p:cNvPr id="1864" name="Google Shape;1864;p61"/>
          <p:cNvSpPr txBox="1"/>
          <p:nvPr/>
        </p:nvSpPr>
        <p:spPr>
          <a:xfrm>
            <a:off x="2863825" y="4189025"/>
            <a:ext cx="3426600" cy="523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525F"/>
              </a:buClr>
              <a:buSzPts val="1100"/>
              <a:buFont typeface="Arial"/>
              <a:buNone/>
            </a:pPr>
            <a:r>
              <a:rPr lang="en" sz="1200">
                <a:solidFill>
                  <a:srgbClr val="00525F"/>
                </a:solidFill>
                <a:latin typeface="Ubuntu"/>
                <a:ea typeface="Ubuntu"/>
                <a:cs typeface="Ubuntu"/>
                <a:sym typeface="Ubuntu"/>
              </a:rPr>
              <a:t>To modify this graph, follow the link, change the data and paste the new graph here</a:t>
            </a:r>
            <a:endParaRPr sz="1200">
              <a:solidFill>
                <a:srgbClr val="00525F"/>
              </a:solidFill>
              <a:latin typeface="Ubuntu"/>
              <a:ea typeface="Ubuntu"/>
              <a:cs typeface="Ubuntu"/>
              <a:sym typeface="Ubuntu"/>
            </a:endParaRPr>
          </a:p>
          <a:p>
            <a:pPr indent="0" lvl="0" marL="0" rtl="0" algn="ctr">
              <a:spcBef>
                <a:spcPts val="0"/>
              </a:spcBef>
              <a:spcAft>
                <a:spcPts val="0"/>
              </a:spcAft>
              <a:buNone/>
            </a:pPr>
            <a:r>
              <a:t/>
            </a:r>
            <a:endParaRPr sz="900">
              <a:solidFill>
                <a:srgbClr val="00525F"/>
              </a:solidFill>
              <a:latin typeface="Ubuntu"/>
              <a:ea typeface="Ubuntu"/>
              <a:cs typeface="Ubuntu"/>
              <a:sym typeface="Ubuntu"/>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8" name="Shape 1868"/>
        <p:cNvGrpSpPr/>
        <p:nvPr/>
      </p:nvGrpSpPr>
      <p:grpSpPr>
        <a:xfrm>
          <a:off x="0" y="0"/>
          <a:ext cx="0" cy="0"/>
          <a:chOff x="0" y="0"/>
          <a:chExt cx="0" cy="0"/>
        </a:xfrm>
      </p:grpSpPr>
      <p:sp>
        <p:nvSpPr>
          <p:cNvPr id="1869" name="Google Shape;1869;p62"/>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are some percentages</a:t>
            </a:r>
            <a:endParaRPr/>
          </a:p>
        </p:txBody>
      </p:sp>
      <p:sp>
        <p:nvSpPr>
          <p:cNvPr id="1870" name="Google Shape;1870;p62"/>
          <p:cNvSpPr/>
          <p:nvPr/>
        </p:nvSpPr>
        <p:spPr>
          <a:xfrm>
            <a:off x="995013" y="1526626"/>
            <a:ext cx="1660800" cy="1660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2"/>
          <p:cNvSpPr/>
          <p:nvPr/>
        </p:nvSpPr>
        <p:spPr>
          <a:xfrm>
            <a:off x="995013" y="1526626"/>
            <a:ext cx="1660800" cy="1660800"/>
          </a:xfrm>
          <a:prstGeom prst="pie">
            <a:avLst>
              <a:gd fmla="val 18407747" name="adj1"/>
              <a:gd fmla="val 16200000" name="adj2"/>
            </a:avLst>
          </a:pr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2"/>
          <p:cNvSpPr/>
          <p:nvPr/>
        </p:nvSpPr>
        <p:spPr>
          <a:xfrm>
            <a:off x="1227098" y="1753426"/>
            <a:ext cx="1207500" cy="1207200"/>
          </a:xfrm>
          <a:prstGeom prst="ellipse">
            <a:avLst/>
          </a:prstGeom>
          <a:solidFill>
            <a:srgbClr val="F8F4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2"/>
          <p:cNvSpPr/>
          <p:nvPr/>
        </p:nvSpPr>
        <p:spPr>
          <a:xfrm>
            <a:off x="3736121" y="1526626"/>
            <a:ext cx="1660800" cy="1660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2"/>
          <p:cNvSpPr/>
          <p:nvPr/>
        </p:nvSpPr>
        <p:spPr>
          <a:xfrm>
            <a:off x="3741596" y="1526626"/>
            <a:ext cx="1660800" cy="1660800"/>
          </a:xfrm>
          <a:prstGeom prst="pie">
            <a:avLst>
              <a:gd fmla="val 1145519" name="adj1"/>
              <a:gd fmla="val 16200000" name="adj2"/>
            </a:avLst>
          </a:pr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2"/>
          <p:cNvSpPr/>
          <p:nvPr/>
        </p:nvSpPr>
        <p:spPr>
          <a:xfrm>
            <a:off x="6482705" y="1526626"/>
            <a:ext cx="1660800" cy="1660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2"/>
          <p:cNvSpPr/>
          <p:nvPr/>
        </p:nvSpPr>
        <p:spPr>
          <a:xfrm>
            <a:off x="6488179" y="1526626"/>
            <a:ext cx="1660800" cy="1660800"/>
          </a:xfrm>
          <a:prstGeom prst="pie">
            <a:avLst>
              <a:gd fmla="val 5433715" name="adj1"/>
              <a:gd fmla="val 16200000" name="adj2"/>
            </a:avLst>
          </a:pr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2"/>
          <p:cNvSpPr txBox="1"/>
          <p:nvPr/>
        </p:nvSpPr>
        <p:spPr>
          <a:xfrm>
            <a:off x="1115200" y="1936950"/>
            <a:ext cx="1428300" cy="84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FC854F"/>
                </a:solidFill>
                <a:latin typeface="Ubuntu"/>
                <a:ea typeface="Ubuntu"/>
                <a:cs typeface="Ubuntu"/>
                <a:sym typeface="Ubuntu"/>
              </a:rPr>
              <a:t>10%</a:t>
            </a:r>
            <a:endParaRPr b="1" sz="3000">
              <a:solidFill>
                <a:srgbClr val="FC854F"/>
              </a:solidFill>
              <a:latin typeface="Ubuntu"/>
              <a:ea typeface="Ubuntu"/>
              <a:cs typeface="Ubuntu"/>
              <a:sym typeface="Ubuntu"/>
            </a:endParaRPr>
          </a:p>
        </p:txBody>
      </p:sp>
      <p:sp>
        <p:nvSpPr>
          <p:cNvPr id="1878" name="Google Shape;1878;p62"/>
          <p:cNvSpPr/>
          <p:nvPr/>
        </p:nvSpPr>
        <p:spPr>
          <a:xfrm>
            <a:off x="3965523" y="1753426"/>
            <a:ext cx="1207500" cy="1207200"/>
          </a:xfrm>
          <a:prstGeom prst="ellipse">
            <a:avLst/>
          </a:prstGeom>
          <a:solidFill>
            <a:srgbClr val="F8F4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2"/>
          <p:cNvSpPr txBox="1"/>
          <p:nvPr/>
        </p:nvSpPr>
        <p:spPr>
          <a:xfrm>
            <a:off x="3850824" y="1936947"/>
            <a:ext cx="1431300" cy="84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FC854F"/>
                </a:solidFill>
                <a:latin typeface="Ubuntu"/>
                <a:ea typeface="Ubuntu"/>
                <a:cs typeface="Ubuntu"/>
                <a:sym typeface="Ubuntu"/>
              </a:rPr>
              <a:t>30%</a:t>
            </a:r>
            <a:endParaRPr b="1" sz="3000">
              <a:solidFill>
                <a:srgbClr val="FC854F"/>
              </a:solidFill>
              <a:latin typeface="Ubuntu"/>
              <a:ea typeface="Ubuntu"/>
              <a:cs typeface="Ubuntu"/>
              <a:sym typeface="Ubuntu"/>
            </a:endParaRPr>
          </a:p>
        </p:txBody>
      </p:sp>
      <p:sp>
        <p:nvSpPr>
          <p:cNvPr id="1880" name="Google Shape;1880;p62"/>
          <p:cNvSpPr/>
          <p:nvPr/>
        </p:nvSpPr>
        <p:spPr>
          <a:xfrm>
            <a:off x="6714823" y="1753426"/>
            <a:ext cx="1207500" cy="1207200"/>
          </a:xfrm>
          <a:prstGeom prst="ellipse">
            <a:avLst/>
          </a:prstGeom>
          <a:solidFill>
            <a:srgbClr val="F8F4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2"/>
          <p:cNvSpPr txBox="1"/>
          <p:nvPr/>
        </p:nvSpPr>
        <p:spPr>
          <a:xfrm>
            <a:off x="6597407" y="1936947"/>
            <a:ext cx="1431300" cy="84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FC854F"/>
                </a:solidFill>
                <a:latin typeface="Ubuntu"/>
                <a:ea typeface="Ubuntu"/>
                <a:cs typeface="Ubuntu"/>
                <a:sym typeface="Ubuntu"/>
              </a:rPr>
              <a:t>50%</a:t>
            </a:r>
            <a:endParaRPr b="1" sz="3000">
              <a:solidFill>
                <a:srgbClr val="FC854F"/>
              </a:solidFill>
              <a:latin typeface="Ubuntu"/>
              <a:ea typeface="Ubuntu"/>
              <a:cs typeface="Ubuntu"/>
              <a:sym typeface="Ubuntu"/>
            </a:endParaRPr>
          </a:p>
        </p:txBody>
      </p:sp>
      <p:sp>
        <p:nvSpPr>
          <p:cNvPr id="1882" name="Google Shape;1882;p62"/>
          <p:cNvSpPr txBox="1"/>
          <p:nvPr/>
        </p:nvSpPr>
        <p:spPr>
          <a:xfrm>
            <a:off x="1111263" y="3334400"/>
            <a:ext cx="1428300" cy="410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900">
                <a:solidFill>
                  <a:srgbClr val="FC854F"/>
                </a:solidFill>
                <a:latin typeface="Ubuntu"/>
                <a:ea typeface="Ubuntu"/>
                <a:cs typeface="Ubuntu"/>
                <a:sym typeface="Ubuntu"/>
              </a:rPr>
              <a:t>Mars</a:t>
            </a:r>
            <a:endParaRPr b="1" sz="1900">
              <a:solidFill>
                <a:srgbClr val="FC854F"/>
              </a:solidFill>
              <a:latin typeface="Ubuntu"/>
              <a:ea typeface="Ubuntu"/>
              <a:cs typeface="Ubuntu"/>
              <a:sym typeface="Ubuntu"/>
            </a:endParaRPr>
          </a:p>
        </p:txBody>
      </p:sp>
      <p:sp>
        <p:nvSpPr>
          <p:cNvPr id="1883" name="Google Shape;1883;p62"/>
          <p:cNvSpPr txBox="1"/>
          <p:nvPr/>
        </p:nvSpPr>
        <p:spPr>
          <a:xfrm>
            <a:off x="1111263" y="3699875"/>
            <a:ext cx="1428300" cy="78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0525F"/>
                </a:solidFill>
                <a:latin typeface="Ubuntu"/>
                <a:ea typeface="Ubuntu"/>
                <a:cs typeface="Ubuntu"/>
                <a:sym typeface="Ubuntu"/>
              </a:rPr>
              <a:t>Mars is actually a cold place</a:t>
            </a:r>
            <a:endParaRPr>
              <a:solidFill>
                <a:srgbClr val="00525F"/>
              </a:solidFill>
              <a:latin typeface="Ubuntu"/>
              <a:ea typeface="Ubuntu"/>
              <a:cs typeface="Ubuntu"/>
              <a:sym typeface="Ubuntu"/>
            </a:endParaRPr>
          </a:p>
        </p:txBody>
      </p:sp>
      <p:sp>
        <p:nvSpPr>
          <p:cNvPr id="1884" name="Google Shape;1884;p62"/>
          <p:cNvSpPr txBox="1"/>
          <p:nvPr/>
        </p:nvSpPr>
        <p:spPr>
          <a:xfrm>
            <a:off x="3857846" y="3334400"/>
            <a:ext cx="1428300" cy="410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900">
                <a:solidFill>
                  <a:srgbClr val="FC854F"/>
                </a:solidFill>
                <a:latin typeface="Ubuntu"/>
                <a:ea typeface="Ubuntu"/>
                <a:cs typeface="Ubuntu"/>
                <a:sym typeface="Ubuntu"/>
              </a:rPr>
              <a:t>Jupiter</a:t>
            </a:r>
            <a:endParaRPr b="1" sz="1900">
              <a:solidFill>
                <a:srgbClr val="FC854F"/>
              </a:solidFill>
              <a:latin typeface="Ubuntu"/>
              <a:ea typeface="Ubuntu"/>
              <a:cs typeface="Ubuntu"/>
              <a:sym typeface="Ubuntu"/>
            </a:endParaRPr>
          </a:p>
        </p:txBody>
      </p:sp>
      <p:sp>
        <p:nvSpPr>
          <p:cNvPr id="1885" name="Google Shape;1885;p62"/>
          <p:cNvSpPr txBox="1"/>
          <p:nvPr/>
        </p:nvSpPr>
        <p:spPr>
          <a:xfrm>
            <a:off x="3857846" y="3699875"/>
            <a:ext cx="1428300" cy="78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0525F"/>
                </a:solidFill>
                <a:latin typeface="Ubuntu"/>
                <a:ea typeface="Ubuntu"/>
                <a:cs typeface="Ubuntu"/>
                <a:sym typeface="Ubuntu"/>
              </a:rPr>
              <a:t>It’s a gas giant and very big</a:t>
            </a:r>
            <a:endParaRPr>
              <a:solidFill>
                <a:srgbClr val="00525F"/>
              </a:solidFill>
              <a:latin typeface="Ubuntu"/>
              <a:ea typeface="Ubuntu"/>
              <a:cs typeface="Ubuntu"/>
              <a:sym typeface="Ubuntu"/>
            </a:endParaRPr>
          </a:p>
        </p:txBody>
      </p:sp>
      <p:sp>
        <p:nvSpPr>
          <p:cNvPr id="1886" name="Google Shape;1886;p62"/>
          <p:cNvSpPr txBox="1"/>
          <p:nvPr/>
        </p:nvSpPr>
        <p:spPr>
          <a:xfrm>
            <a:off x="6598907" y="3334400"/>
            <a:ext cx="1428300" cy="410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900">
                <a:solidFill>
                  <a:srgbClr val="FC854F"/>
                </a:solidFill>
                <a:latin typeface="Ubuntu"/>
                <a:ea typeface="Ubuntu"/>
                <a:cs typeface="Ubuntu"/>
                <a:sym typeface="Ubuntu"/>
              </a:rPr>
              <a:t>Neptune</a:t>
            </a:r>
            <a:endParaRPr b="1" sz="1900">
              <a:solidFill>
                <a:srgbClr val="FC854F"/>
              </a:solidFill>
              <a:latin typeface="Ubuntu"/>
              <a:ea typeface="Ubuntu"/>
              <a:cs typeface="Ubuntu"/>
              <a:sym typeface="Ubuntu"/>
            </a:endParaRPr>
          </a:p>
        </p:txBody>
      </p:sp>
      <p:sp>
        <p:nvSpPr>
          <p:cNvPr id="1887" name="Google Shape;1887;p62"/>
          <p:cNvSpPr txBox="1"/>
          <p:nvPr/>
        </p:nvSpPr>
        <p:spPr>
          <a:xfrm>
            <a:off x="6598907" y="3699875"/>
            <a:ext cx="1428300" cy="78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0525F"/>
                </a:solidFill>
                <a:latin typeface="Ubuntu"/>
                <a:ea typeface="Ubuntu"/>
                <a:cs typeface="Ubuntu"/>
                <a:sym typeface="Ubuntu"/>
              </a:rPr>
              <a:t>It’s far away from Earth</a:t>
            </a:r>
            <a:endParaRPr>
              <a:solidFill>
                <a:srgbClr val="00525F"/>
              </a:solidFill>
              <a:latin typeface="Ubuntu"/>
              <a:ea typeface="Ubuntu"/>
              <a:cs typeface="Ubuntu"/>
              <a:sym typeface="Ubuntu"/>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1" name="Shape 1891"/>
        <p:cNvGrpSpPr/>
        <p:nvPr/>
      </p:nvGrpSpPr>
      <p:grpSpPr>
        <a:xfrm>
          <a:off x="0" y="0"/>
          <a:ext cx="0" cy="0"/>
          <a:chOff x="0" y="0"/>
          <a:chExt cx="0" cy="0"/>
        </a:xfrm>
      </p:grpSpPr>
      <p:sp>
        <p:nvSpPr>
          <p:cNvPr id="1892" name="Google Shape;1892;p63"/>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timeline always looks well</a:t>
            </a:r>
            <a:endParaRPr/>
          </a:p>
        </p:txBody>
      </p:sp>
      <p:sp>
        <p:nvSpPr>
          <p:cNvPr id="1893" name="Google Shape;1893;p63"/>
          <p:cNvSpPr/>
          <p:nvPr/>
        </p:nvSpPr>
        <p:spPr>
          <a:xfrm>
            <a:off x="1440735" y="2195000"/>
            <a:ext cx="6294300" cy="303600"/>
          </a:xfrm>
          <a:prstGeom prst="rightArrow">
            <a:avLst>
              <a:gd fmla="val 50000" name="adj1"/>
              <a:gd fmla="val 50000" name="adj2"/>
            </a:avLst>
          </a:pr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3"/>
          <p:cNvSpPr/>
          <p:nvPr/>
        </p:nvSpPr>
        <p:spPr>
          <a:xfrm rot="-4767113">
            <a:off x="1723201" y="1754889"/>
            <a:ext cx="993328" cy="1083437"/>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3"/>
          <p:cNvSpPr/>
          <p:nvPr/>
        </p:nvSpPr>
        <p:spPr>
          <a:xfrm rot="-4767113">
            <a:off x="3247561" y="1754889"/>
            <a:ext cx="993328" cy="1083437"/>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3"/>
          <p:cNvSpPr/>
          <p:nvPr/>
        </p:nvSpPr>
        <p:spPr>
          <a:xfrm rot="-4767113">
            <a:off x="4771949" y="1805089"/>
            <a:ext cx="993328" cy="1083437"/>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3"/>
          <p:cNvSpPr/>
          <p:nvPr/>
        </p:nvSpPr>
        <p:spPr>
          <a:xfrm rot="-4767113">
            <a:off x="6300913" y="1805089"/>
            <a:ext cx="993328" cy="1083437"/>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3"/>
          <p:cNvSpPr txBox="1"/>
          <p:nvPr/>
        </p:nvSpPr>
        <p:spPr>
          <a:xfrm>
            <a:off x="1602465" y="2910238"/>
            <a:ext cx="1234800" cy="387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700">
                <a:solidFill>
                  <a:schemeClr val="lt1"/>
                </a:solidFill>
                <a:latin typeface="Ubuntu"/>
                <a:ea typeface="Ubuntu"/>
                <a:cs typeface="Ubuntu"/>
                <a:sym typeface="Ubuntu"/>
              </a:rPr>
              <a:t>Saturn</a:t>
            </a:r>
            <a:endParaRPr sz="1700">
              <a:solidFill>
                <a:schemeClr val="lt1"/>
              </a:solidFill>
              <a:latin typeface="Ubuntu"/>
              <a:ea typeface="Ubuntu"/>
              <a:cs typeface="Ubuntu"/>
              <a:sym typeface="Ubuntu"/>
            </a:endParaRPr>
          </a:p>
        </p:txBody>
      </p:sp>
      <p:sp>
        <p:nvSpPr>
          <p:cNvPr id="1899" name="Google Shape;1899;p63"/>
          <p:cNvSpPr txBox="1"/>
          <p:nvPr/>
        </p:nvSpPr>
        <p:spPr>
          <a:xfrm>
            <a:off x="1408965" y="3255525"/>
            <a:ext cx="1621800" cy="63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rgbClr val="00525F"/>
                </a:solidFill>
                <a:latin typeface="Ubuntu"/>
                <a:ea typeface="Ubuntu"/>
                <a:cs typeface="Ubuntu"/>
                <a:sym typeface="Ubuntu"/>
              </a:rPr>
              <a:t>It’s a gas giant and has rings</a:t>
            </a:r>
            <a:endParaRPr sz="1500">
              <a:solidFill>
                <a:srgbClr val="00525F"/>
              </a:solidFill>
              <a:latin typeface="Ubuntu"/>
              <a:ea typeface="Ubuntu"/>
              <a:cs typeface="Ubuntu"/>
              <a:sym typeface="Ubuntu"/>
            </a:endParaRPr>
          </a:p>
        </p:txBody>
      </p:sp>
      <p:sp>
        <p:nvSpPr>
          <p:cNvPr id="1900" name="Google Shape;1900;p63"/>
          <p:cNvSpPr txBox="1"/>
          <p:nvPr/>
        </p:nvSpPr>
        <p:spPr>
          <a:xfrm>
            <a:off x="3126825" y="2910238"/>
            <a:ext cx="1234800" cy="387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700">
                <a:solidFill>
                  <a:schemeClr val="lt1"/>
                </a:solidFill>
                <a:latin typeface="Ubuntu"/>
                <a:ea typeface="Ubuntu"/>
                <a:cs typeface="Ubuntu"/>
                <a:sym typeface="Ubuntu"/>
              </a:rPr>
              <a:t>Jupiter</a:t>
            </a:r>
            <a:endParaRPr sz="1700">
              <a:solidFill>
                <a:schemeClr val="lt1"/>
              </a:solidFill>
              <a:latin typeface="Ubuntu"/>
              <a:ea typeface="Ubuntu"/>
              <a:cs typeface="Ubuntu"/>
              <a:sym typeface="Ubuntu"/>
            </a:endParaRPr>
          </a:p>
        </p:txBody>
      </p:sp>
      <p:sp>
        <p:nvSpPr>
          <p:cNvPr id="1901" name="Google Shape;1901;p63"/>
          <p:cNvSpPr txBox="1"/>
          <p:nvPr/>
        </p:nvSpPr>
        <p:spPr>
          <a:xfrm>
            <a:off x="2933325" y="3255525"/>
            <a:ext cx="1621800" cy="63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rgbClr val="00525F"/>
                </a:solidFill>
                <a:latin typeface="Ubuntu"/>
                <a:ea typeface="Ubuntu"/>
                <a:cs typeface="Ubuntu"/>
                <a:sym typeface="Ubuntu"/>
              </a:rPr>
              <a:t>Jupiter is the biggest planet</a:t>
            </a:r>
            <a:endParaRPr sz="1500">
              <a:solidFill>
                <a:srgbClr val="00525F"/>
              </a:solidFill>
              <a:latin typeface="Ubuntu"/>
              <a:ea typeface="Ubuntu"/>
              <a:cs typeface="Ubuntu"/>
              <a:sym typeface="Ubuntu"/>
            </a:endParaRPr>
          </a:p>
        </p:txBody>
      </p:sp>
      <p:sp>
        <p:nvSpPr>
          <p:cNvPr id="1902" name="Google Shape;1902;p63"/>
          <p:cNvSpPr txBox="1"/>
          <p:nvPr/>
        </p:nvSpPr>
        <p:spPr>
          <a:xfrm>
            <a:off x="4651212" y="2910238"/>
            <a:ext cx="1234800" cy="387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700">
                <a:solidFill>
                  <a:schemeClr val="lt1"/>
                </a:solidFill>
                <a:latin typeface="Ubuntu"/>
                <a:ea typeface="Ubuntu"/>
                <a:cs typeface="Ubuntu"/>
                <a:sym typeface="Ubuntu"/>
              </a:rPr>
              <a:t>Mars</a:t>
            </a:r>
            <a:endParaRPr sz="1700">
              <a:solidFill>
                <a:schemeClr val="lt1"/>
              </a:solidFill>
              <a:latin typeface="Ubuntu"/>
              <a:ea typeface="Ubuntu"/>
              <a:cs typeface="Ubuntu"/>
              <a:sym typeface="Ubuntu"/>
            </a:endParaRPr>
          </a:p>
        </p:txBody>
      </p:sp>
      <p:sp>
        <p:nvSpPr>
          <p:cNvPr id="1903" name="Google Shape;1903;p63"/>
          <p:cNvSpPr txBox="1"/>
          <p:nvPr/>
        </p:nvSpPr>
        <p:spPr>
          <a:xfrm>
            <a:off x="4457712" y="3255525"/>
            <a:ext cx="1621800" cy="63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rgbClr val="00525F"/>
                </a:solidFill>
                <a:latin typeface="Ubuntu"/>
                <a:ea typeface="Ubuntu"/>
                <a:cs typeface="Ubuntu"/>
                <a:sym typeface="Ubuntu"/>
              </a:rPr>
              <a:t>Mars is actually a cold place</a:t>
            </a:r>
            <a:endParaRPr sz="1500">
              <a:solidFill>
                <a:srgbClr val="00525F"/>
              </a:solidFill>
              <a:latin typeface="Ubuntu"/>
              <a:ea typeface="Ubuntu"/>
              <a:cs typeface="Ubuntu"/>
              <a:sym typeface="Ubuntu"/>
            </a:endParaRPr>
          </a:p>
        </p:txBody>
      </p:sp>
      <p:sp>
        <p:nvSpPr>
          <p:cNvPr id="1904" name="Google Shape;1904;p63"/>
          <p:cNvSpPr txBox="1"/>
          <p:nvPr/>
        </p:nvSpPr>
        <p:spPr>
          <a:xfrm>
            <a:off x="6180177" y="2910238"/>
            <a:ext cx="1234800" cy="387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700">
                <a:solidFill>
                  <a:schemeClr val="lt1"/>
                </a:solidFill>
                <a:latin typeface="Ubuntu"/>
                <a:ea typeface="Ubuntu"/>
                <a:cs typeface="Ubuntu"/>
                <a:sym typeface="Ubuntu"/>
              </a:rPr>
              <a:t>Mercury</a:t>
            </a:r>
            <a:endParaRPr sz="1700">
              <a:solidFill>
                <a:schemeClr val="lt1"/>
              </a:solidFill>
              <a:latin typeface="Ubuntu"/>
              <a:ea typeface="Ubuntu"/>
              <a:cs typeface="Ubuntu"/>
              <a:sym typeface="Ubuntu"/>
            </a:endParaRPr>
          </a:p>
        </p:txBody>
      </p:sp>
      <p:sp>
        <p:nvSpPr>
          <p:cNvPr id="1905" name="Google Shape;1905;p63"/>
          <p:cNvSpPr txBox="1"/>
          <p:nvPr/>
        </p:nvSpPr>
        <p:spPr>
          <a:xfrm>
            <a:off x="5986677" y="3255525"/>
            <a:ext cx="1621800" cy="63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rgbClr val="00525F"/>
                </a:solidFill>
                <a:latin typeface="Ubuntu"/>
                <a:ea typeface="Ubuntu"/>
                <a:cs typeface="Ubuntu"/>
                <a:sym typeface="Ubuntu"/>
              </a:rPr>
              <a:t>Mercury is the smallest planet</a:t>
            </a:r>
            <a:endParaRPr sz="1500">
              <a:solidFill>
                <a:srgbClr val="00525F"/>
              </a:solidFill>
              <a:latin typeface="Ubuntu"/>
              <a:ea typeface="Ubuntu"/>
              <a:cs typeface="Ubuntu"/>
              <a:sym typeface="Ubuntu"/>
            </a:endParaRPr>
          </a:p>
        </p:txBody>
      </p:sp>
      <p:sp>
        <p:nvSpPr>
          <p:cNvPr id="1906" name="Google Shape;1906;p63"/>
          <p:cNvSpPr txBox="1"/>
          <p:nvPr/>
        </p:nvSpPr>
        <p:spPr>
          <a:xfrm>
            <a:off x="1849065" y="1987600"/>
            <a:ext cx="741600" cy="61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3500">
                <a:solidFill>
                  <a:srgbClr val="FFFFFF"/>
                </a:solidFill>
                <a:latin typeface="Ubuntu"/>
                <a:ea typeface="Ubuntu"/>
                <a:cs typeface="Ubuntu"/>
                <a:sym typeface="Ubuntu"/>
              </a:rPr>
              <a:t>01</a:t>
            </a:r>
            <a:endParaRPr b="1" sz="3500">
              <a:solidFill>
                <a:srgbClr val="FFFFFF"/>
              </a:solidFill>
              <a:latin typeface="Ubuntu"/>
              <a:ea typeface="Ubuntu"/>
              <a:cs typeface="Ubuntu"/>
              <a:sym typeface="Ubuntu"/>
            </a:endParaRPr>
          </a:p>
        </p:txBody>
      </p:sp>
      <p:sp>
        <p:nvSpPr>
          <p:cNvPr id="1907" name="Google Shape;1907;p63"/>
          <p:cNvSpPr txBox="1"/>
          <p:nvPr/>
        </p:nvSpPr>
        <p:spPr>
          <a:xfrm>
            <a:off x="3373425" y="1987600"/>
            <a:ext cx="741600" cy="61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3500">
                <a:solidFill>
                  <a:srgbClr val="FFFFFF"/>
                </a:solidFill>
                <a:latin typeface="Ubuntu"/>
                <a:ea typeface="Ubuntu"/>
                <a:cs typeface="Ubuntu"/>
                <a:sym typeface="Ubuntu"/>
              </a:rPr>
              <a:t>02</a:t>
            </a:r>
            <a:endParaRPr b="1" sz="3500">
              <a:solidFill>
                <a:srgbClr val="FFFFFF"/>
              </a:solidFill>
              <a:latin typeface="Ubuntu"/>
              <a:ea typeface="Ubuntu"/>
              <a:cs typeface="Ubuntu"/>
              <a:sym typeface="Ubuntu"/>
            </a:endParaRPr>
          </a:p>
        </p:txBody>
      </p:sp>
      <p:sp>
        <p:nvSpPr>
          <p:cNvPr id="1908" name="Google Shape;1908;p63"/>
          <p:cNvSpPr txBox="1"/>
          <p:nvPr/>
        </p:nvSpPr>
        <p:spPr>
          <a:xfrm>
            <a:off x="4897812" y="1987600"/>
            <a:ext cx="741600" cy="61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3500">
                <a:solidFill>
                  <a:srgbClr val="FFFFFF"/>
                </a:solidFill>
                <a:latin typeface="Ubuntu"/>
                <a:ea typeface="Ubuntu"/>
                <a:cs typeface="Ubuntu"/>
                <a:sym typeface="Ubuntu"/>
              </a:rPr>
              <a:t>03</a:t>
            </a:r>
            <a:endParaRPr b="1" sz="3500">
              <a:solidFill>
                <a:srgbClr val="FFFFFF"/>
              </a:solidFill>
              <a:latin typeface="Ubuntu"/>
              <a:ea typeface="Ubuntu"/>
              <a:cs typeface="Ubuntu"/>
              <a:sym typeface="Ubuntu"/>
            </a:endParaRPr>
          </a:p>
        </p:txBody>
      </p:sp>
      <p:sp>
        <p:nvSpPr>
          <p:cNvPr id="1909" name="Google Shape;1909;p63"/>
          <p:cNvSpPr txBox="1"/>
          <p:nvPr/>
        </p:nvSpPr>
        <p:spPr>
          <a:xfrm>
            <a:off x="6426777" y="1987600"/>
            <a:ext cx="741600" cy="61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3500">
                <a:solidFill>
                  <a:srgbClr val="FFFFFF"/>
                </a:solidFill>
                <a:latin typeface="Ubuntu"/>
                <a:ea typeface="Ubuntu"/>
                <a:cs typeface="Ubuntu"/>
                <a:sym typeface="Ubuntu"/>
              </a:rPr>
              <a:t>04</a:t>
            </a:r>
            <a:endParaRPr b="1" sz="3500">
              <a:solidFill>
                <a:srgbClr val="FFFFFF"/>
              </a:solidFill>
              <a:latin typeface="Ubuntu"/>
              <a:ea typeface="Ubuntu"/>
              <a:cs typeface="Ubuntu"/>
              <a:sym typeface="Ubuntu"/>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3" name="Shape 1913"/>
        <p:cNvGrpSpPr/>
        <p:nvPr/>
      </p:nvGrpSpPr>
      <p:grpSpPr>
        <a:xfrm>
          <a:off x="0" y="0"/>
          <a:ext cx="0" cy="0"/>
          <a:chOff x="0" y="0"/>
          <a:chExt cx="0" cy="0"/>
        </a:xfrm>
      </p:grpSpPr>
      <p:grpSp>
        <p:nvGrpSpPr>
          <p:cNvPr id="1914" name="Google Shape;1914;p64"/>
          <p:cNvGrpSpPr/>
          <p:nvPr/>
        </p:nvGrpSpPr>
        <p:grpSpPr>
          <a:xfrm>
            <a:off x="6792140" y="1620218"/>
            <a:ext cx="941139" cy="1087464"/>
            <a:chOff x="1753053" y="1679018"/>
            <a:chExt cx="941139" cy="1087464"/>
          </a:xfrm>
        </p:grpSpPr>
        <p:sp>
          <p:nvSpPr>
            <p:cNvPr id="1915" name="Google Shape;1915;p64"/>
            <p:cNvSpPr/>
            <p:nvPr/>
          </p:nvSpPr>
          <p:spPr>
            <a:xfrm rot="-4767587">
              <a:off x="1863968" y="1696224"/>
              <a:ext cx="719308" cy="823468"/>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4"/>
            <p:cNvSpPr/>
            <p:nvPr/>
          </p:nvSpPr>
          <p:spPr>
            <a:xfrm rot="-1357769">
              <a:off x="1871463"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4"/>
            <p:cNvSpPr/>
            <p:nvPr/>
          </p:nvSpPr>
          <p:spPr>
            <a:xfrm flipH="1" rot="1357769">
              <a:off x="2285888"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 name="Google Shape;1918;p64"/>
          <p:cNvGrpSpPr/>
          <p:nvPr/>
        </p:nvGrpSpPr>
        <p:grpSpPr>
          <a:xfrm>
            <a:off x="5015565" y="2253948"/>
            <a:ext cx="941139" cy="1087464"/>
            <a:chOff x="1753053" y="1679018"/>
            <a:chExt cx="941139" cy="1087464"/>
          </a:xfrm>
        </p:grpSpPr>
        <p:sp>
          <p:nvSpPr>
            <p:cNvPr id="1919" name="Google Shape;1919;p64"/>
            <p:cNvSpPr/>
            <p:nvPr/>
          </p:nvSpPr>
          <p:spPr>
            <a:xfrm rot="-4767587">
              <a:off x="1863968" y="1696224"/>
              <a:ext cx="719308" cy="823468"/>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4"/>
            <p:cNvSpPr/>
            <p:nvPr/>
          </p:nvSpPr>
          <p:spPr>
            <a:xfrm rot="-1357769">
              <a:off x="1871463"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4"/>
            <p:cNvSpPr/>
            <p:nvPr/>
          </p:nvSpPr>
          <p:spPr>
            <a:xfrm flipH="1" rot="1357769">
              <a:off x="2285888"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 name="Google Shape;1922;p64"/>
          <p:cNvGrpSpPr/>
          <p:nvPr/>
        </p:nvGrpSpPr>
        <p:grpSpPr>
          <a:xfrm>
            <a:off x="3246785" y="1620218"/>
            <a:ext cx="941139" cy="1087464"/>
            <a:chOff x="1753053" y="1679018"/>
            <a:chExt cx="941139" cy="1087464"/>
          </a:xfrm>
        </p:grpSpPr>
        <p:sp>
          <p:nvSpPr>
            <p:cNvPr id="1923" name="Google Shape;1923;p64"/>
            <p:cNvSpPr/>
            <p:nvPr/>
          </p:nvSpPr>
          <p:spPr>
            <a:xfrm rot="-4767587">
              <a:off x="1863968" y="1696224"/>
              <a:ext cx="719308" cy="823468"/>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4"/>
            <p:cNvSpPr/>
            <p:nvPr/>
          </p:nvSpPr>
          <p:spPr>
            <a:xfrm rot="-1357769">
              <a:off x="1871463"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4"/>
            <p:cNvSpPr/>
            <p:nvPr/>
          </p:nvSpPr>
          <p:spPr>
            <a:xfrm flipH="1" rot="1357769">
              <a:off x="2285888"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 name="Google Shape;1926;p64"/>
          <p:cNvGrpSpPr/>
          <p:nvPr/>
        </p:nvGrpSpPr>
        <p:grpSpPr>
          <a:xfrm>
            <a:off x="1451326" y="2246567"/>
            <a:ext cx="941139" cy="1087464"/>
            <a:chOff x="1753053" y="1679018"/>
            <a:chExt cx="941139" cy="1087464"/>
          </a:xfrm>
        </p:grpSpPr>
        <p:sp>
          <p:nvSpPr>
            <p:cNvPr id="1927" name="Google Shape;1927;p64"/>
            <p:cNvSpPr/>
            <p:nvPr/>
          </p:nvSpPr>
          <p:spPr>
            <a:xfrm rot="-4767587">
              <a:off x="1863968" y="1696224"/>
              <a:ext cx="719308" cy="823468"/>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4"/>
            <p:cNvSpPr/>
            <p:nvPr/>
          </p:nvSpPr>
          <p:spPr>
            <a:xfrm rot="-1357769">
              <a:off x="1871463"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4"/>
            <p:cNvSpPr/>
            <p:nvPr/>
          </p:nvSpPr>
          <p:spPr>
            <a:xfrm flipH="1" rot="1357769">
              <a:off x="2285888"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0" name="Google Shape;1930;p64"/>
          <p:cNvSpPr txBox="1"/>
          <p:nvPr>
            <p:ph idx="15"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Four columns could be a good idea!</a:t>
            </a:r>
            <a:endParaRPr/>
          </a:p>
        </p:txBody>
      </p:sp>
      <p:sp>
        <p:nvSpPr>
          <p:cNvPr id="1931" name="Google Shape;1931;p64"/>
          <p:cNvSpPr txBox="1"/>
          <p:nvPr>
            <p:ph type="title"/>
          </p:nvPr>
        </p:nvSpPr>
        <p:spPr>
          <a:xfrm>
            <a:off x="1084613" y="3247401"/>
            <a:ext cx="1690200" cy="50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932" name="Google Shape;1932;p64"/>
          <p:cNvSpPr txBox="1"/>
          <p:nvPr>
            <p:ph idx="1" type="subTitle"/>
          </p:nvPr>
        </p:nvSpPr>
        <p:spPr>
          <a:xfrm>
            <a:off x="1086250" y="3546226"/>
            <a:ext cx="1690200" cy="90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500"/>
              <a:t>It’s a gas giant and has rings</a:t>
            </a:r>
            <a:endParaRPr sz="1500"/>
          </a:p>
        </p:txBody>
      </p:sp>
      <p:sp>
        <p:nvSpPr>
          <p:cNvPr id="1933" name="Google Shape;1933;p64"/>
          <p:cNvSpPr txBox="1"/>
          <p:nvPr>
            <p:ph idx="2" type="title"/>
          </p:nvPr>
        </p:nvSpPr>
        <p:spPr>
          <a:xfrm>
            <a:off x="2864438" y="2613200"/>
            <a:ext cx="1690200" cy="50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934" name="Google Shape;1934;p64"/>
          <p:cNvSpPr txBox="1"/>
          <p:nvPr>
            <p:ph idx="3" type="subTitle"/>
          </p:nvPr>
        </p:nvSpPr>
        <p:spPr>
          <a:xfrm>
            <a:off x="2866075" y="2912025"/>
            <a:ext cx="1690200" cy="90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500"/>
              <a:t>Jupiter is the biggest planet</a:t>
            </a:r>
            <a:endParaRPr sz="1500"/>
          </a:p>
        </p:txBody>
      </p:sp>
      <p:sp>
        <p:nvSpPr>
          <p:cNvPr id="1935" name="Google Shape;1935;p64"/>
          <p:cNvSpPr txBox="1"/>
          <p:nvPr>
            <p:ph idx="4" type="title"/>
          </p:nvPr>
        </p:nvSpPr>
        <p:spPr>
          <a:xfrm>
            <a:off x="4642240" y="3247401"/>
            <a:ext cx="1690200" cy="50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936" name="Google Shape;1936;p64"/>
          <p:cNvSpPr txBox="1"/>
          <p:nvPr>
            <p:ph idx="5" type="subTitle"/>
          </p:nvPr>
        </p:nvSpPr>
        <p:spPr>
          <a:xfrm>
            <a:off x="4642240" y="3546226"/>
            <a:ext cx="1690200" cy="90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500"/>
              <a:t>Mars is actually a cold place</a:t>
            </a:r>
            <a:endParaRPr sz="1500"/>
          </a:p>
        </p:txBody>
      </p:sp>
      <p:sp>
        <p:nvSpPr>
          <p:cNvPr id="1937" name="Google Shape;1937;p64"/>
          <p:cNvSpPr txBox="1"/>
          <p:nvPr>
            <p:ph idx="6" type="title"/>
          </p:nvPr>
        </p:nvSpPr>
        <p:spPr>
          <a:xfrm>
            <a:off x="6438649" y="2613200"/>
            <a:ext cx="1690200" cy="50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938" name="Google Shape;1938;p64"/>
          <p:cNvSpPr txBox="1"/>
          <p:nvPr>
            <p:ph idx="7" type="subTitle"/>
          </p:nvPr>
        </p:nvSpPr>
        <p:spPr>
          <a:xfrm>
            <a:off x="6438649" y="2912025"/>
            <a:ext cx="1690200" cy="90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500"/>
              <a:t>Mercury is the smallest planet</a:t>
            </a:r>
            <a:endParaRPr sz="1500"/>
          </a:p>
        </p:txBody>
      </p:sp>
      <p:sp>
        <p:nvSpPr>
          <p:cNvPr id="1939" name="Google Shape;1939;p64"/>
          <p:cNvSpPr txBox="1"/>
          <p:nvPr>
            <p:ph idx="8" type="title"/>
          </p:nvPr>
        </p:nvSpPr>
        <p:spPr>
          <a:xfrm>
            <a:off x="1422563" y="2211632"/>
            <a:ext cx="1014300" cy="8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940" name="Google Shape;1940;p64"/>
          <p:cNvSpPr txBox="1"/>
          <p:nvPr>
            <p:ph idx="9" type="title"/>
          </p:nvPr>
        </p:nvSpPr>
        <p:spPr>
          <a:xfrm>
            <a:off x="3202388" y="1660825"/>
            <a:ext cx="1014300" cy="8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941" name="Google Shape;1941;p64"/>
          <p:cNvSpPr txBox="1"/>
          <p:nvPr>
            <p:ph idx="13" type="title"/>
          </p:nvPr>
        </p:nvSpPr>
        <p:spPr>
          <a:xfrm>
            <a:off x="4980190" y="2211632"/>
            <a:ext cx="1014300" cy="8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942" name="Google Shape;1942;p64"/>
          <p:cNvSpPr txBox="1"/>
          <p:nvPr>
            <p:ph idx="14" type="title"/>
          </p:nvPr>
        </p:nvSpPr>
        <p:spPr>
          <a:xfrm>
            <a:off x="6776599" y="1660825"/>
            <a:ext cx="1014300" cy="8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6" name="Shape 1946"/>
        <p:cNvGrpSpPr/>
        <p:nvPr/>
      </p:nvGrpSpPr>
      <p:grpSpPr>
        <a:xfrm>
          <a:off x="0" y="0"/>
          <a:ext cx="0" cy="0"/>
          <a:chOff x="0" y="0"/>
          <a:chExt cx="0" cy="0"/>
        </a:xfrm>
      </p:grpSpPr>
      <p:sp>
        <p:nvSpPr>
          <p:cNvPr id="1947" name="Google Shape;1947;p65"/>
          <p:cNvSpPr txBox="1"/>
          <p:nvPr>
            <p:ph idx="4"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1948" name="Google Shape;1948;p65"/>
          <p:cNvSpPr txBox="1"/>
          <p:nvPr>
            <p:ph type="title"/>
          </p:nvPr>
        </p:nvSpPr>
        <p:spPr>
          <a:xfrm>
            <a:off x="1933588" y="2855050"/>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949" name="Google Shape;1949;p65"/>
          <p:cNvSpPr txBox="1"/>
          <p:nvPr>
            <p:ph idx="2" type="title"/>
          </p:nvPr>
        </p:nvSpPr>
        <p:spPr>
          <a:xfrm>
            <a:off x="5026238" y="2855050"/>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950" name="Google Shape;1950;p65"/>
          <p:cNvSpPr txBox="1"/>
          <p:nvPr>
            <p:ph idx="1" type="subTitle"/>
          </p:nvPr>
        </p:nvSpPr>
        <p:spPr>
          <a:xfrm>
            <a:off x="1741463" y="3179750"/>
            <a:ext cx="25662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a:t>
            </a:r>
            <a:endParaRPr/>
          </a:p>
        </p:txBody>
      </p:sp>
      <p:sp>
        <p:nvSpPr>
          <p:cNvPr id="1951" name="Google Shape;1951;p65"/>
          <p:cNvSpPr txBox="1"/>
          <p:nvPr>
            <p:ph idx="3" type="subTitle"/>
          </p:nvPr>
        </p:nvSpPr>
        <p:spPr>
          <a:xfrm>
            <a:off x="4836338" y="3179750"/>
            <a:ext cx="25662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pic>
        <p:nvPicPr>
          <p:cNvPr id="1952" name="Google Shape;1952;p65"/>
          <p:cNvPicPr preferRelativeResize="0"/>
          <p:nvPr/>
        </p:nvPicPr>
        <p:blipFill rotWithShape="1">
          <a:blip r:embed="rId3">
            <a:alphaModFix/>
          </a:blip>
          <a:srcRect b="40808" l="0" r="51267" t="12686"/>
          <a:stretch/>
        </p:blipFill>
        <p:spPr>
          <a:xfrm>
            <a:off x="2234963" y="1241450"/>
            <a:ext cx="1579200" cy="1506600"/>
          </a:xfrm>
          <a:prstGeom prst="ellipse">
            <a:avLst/>
          </a:prstGeom>
          <a:noFill/>
          <a:ln>
            <a:noFill/>
          </a:ln>
        </p:spPr>
      </p:pic>
      <p:pic>
        <p:nvPicPr>
          <p:cNvPr id="1953" name="Google Shape;1953;p65"/>
          <p:cNvPicPr preferRelativeResize="0"/>
          <p:nvPr/>
        </p:nvPicPr>
        <p:blipFill rotWithShape="1">
          <a:blip r:embed="rId4">
            <a:alphaModFix/>
          </a:blip>
          <a:srcRect b="39899" l="37086" r="10031" t="7957"/>
          <a:stretch/>
        </p:blipFill>
        <p:spPr>
          <a:xfrm>
            <a:off x="5355338" y="1241450"/>
            <a:ext cx="1528200" cy="1506600"/>
          </a:xfrm>
          <a:prstGeom prst="ellipse">
            <a:avLst/>
          </a:prstGeom>
          <a:noFill/>
          <a:ln>
            <a:noFill/>
          </a:ln>
        </p:spPr>
      </p:pic>
      <p:grpSp>
        <p:nvGrpSpPr>
          <p:cNvPr id="1954" name="Google Shape;1954;p65"/>
          <p:cNvGrpSpPr/>
          <p:nvPr/>
        </p:nvGrpSpPr>
        <p:grpSpPr>
          <a:xfrm>
            <a:off x="2342573" y="2338578"/>
            <a:ext cx="1368430" cy="598893"/>
            <a:chOff x="1589893" y="2786173"/>
            <a:chExt cx="793155" cy="424085"/>
          </a:xfrm>
        </p:grpSpPr>
        <p:sp>
          <p:nvSpPr>
            <p:cNvPr id="1955" name="Google Shape;1955;p65"/>
            <p:cNvSpPr/>
            <p:nvPr/>
          </p:nvSpPr>
          <p:spPr>
            <a:xfrm rot="-1357769">
              <a:off x="1641301" y="2833438"/>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5"/>
            <p:cNvSpPr/>
            <p:nvPr/>
          </p:nvSpPr>
          <p:spPr>
            <a:xfrm rot="1881444">
              <a:off x="2077525" y="2824964"/>
              <a:ext cx="232333" cy="346513"/>
            </a:xfrm>
            <a:custGeom>
              <a:rect b="b" l="l" r="r" t="t"/>
              <a:pathLst>
                <a:path extrusionOk="0" h="19963" w="12535">
                  <a:moveTo>
                    <a:pt x="12077" y="1"/>
                  </a:moveTo>
                  <a:cubicBezTo>
                    <a:pt x="11126" y="564"/>
                    <a:pt x="10422" y="1480"/>
                    <a:pt x="9612" y="2289"/>
                  </a:cubicBezTo>
                  <a:cubicBezTo>
                    <a:pt x="8098" y="3803"/>
                    <a:pt x="6303" y="4895"/>
                    <a:pt x="4754" y="6373"/>
                  </a:cubicBezTo>
                  <a:cubicBezTo>
                    <a:pt x="1726" y="9401"/>
                    <a:pt x="71" y="13520"/>
                    <a:pt x="142" y="17815"/>
                  </a:cubicBezTo>
                  <a:cubicBezTo>
                    <a:pt x="177" y="18520"/>
                    <a:pt x="107" y="19224"/>
                    <a:pt x="1" y="19928"/>
                  </a:cubicBezTo>
                  <a:lnTo>
                    <a:pt x="36" y="19963"/>
                  </a:lnTo>
                  <a:cubicBezTo>
                    <a:pt x="2993" y="19012"/>
                    <a:pt x="5599" y="16970"/>
                    <a:pt x="7958" y="14752"/>
                  </a:cubicBezTo>
                  <a:cubicBezTo>
                    <a:pt x="8450" y="14295"/>
                    <a:pt x="8979" y="13767"/>
                    <a:pt x="9436" y="13239"/>
                  </a:cubicBezTo>
                  <a:cubicBezTo>
                    <a:pt x="10880" y="11408"/>
                    <a:pt x="11830" y="9260"/>
                    <a:pt x="12182" y="6972"/>
                  </a:cubicBezTo>
                  <a:cubicBezTo>
                    <a:pt x="12534" y="4648"/>
                    <a:pt x="12499" y="2289"/>
                    <a:pt x="12077"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 name="Google Shape;1957;p65"/>
          <p:cNvGrpSpPr/>
          <p:nvPr/>
        </p:nvGrpSpPr>
        <p:grpSpPr>
          <a:xfrm>
            <a:off x="5435223" y="2338578"/>
            <a:ext cx="1368430" cy="598893"/>
            <a:chOff x="1589893" y="2786173"/>
            <a:chExt cx="793155" cy="424085"/>
          </a:xfrm>
        </p:grpSpPr>
        <p:sp>
          <p:nvSpPr>
            <p:cNvPr id="1958" name="Google Shape;1958;p65"/>
            <p:cNvSpPr/>
            <p:nvPr/>
          </p:nvSpPr>
          <p:spPr>
            <a:xfrm rot="-1357769">
              <a:off x="1641301" y="2833438"/>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5"/>
            <p:cNvSpPr/>
            <p:nvPr/>
          </p:nvSpPr>
          <p:spPr>
            <a:xfrm rot="1881444">
              <a:off x="2077525" y="2824964"/>
              <a:ext cx="232333" cy="346513"/>
            </a:xfrm>
            <a:custGeom>
              <a:rect b="b" l="l" r="r" t="t"/>
              <a:pathLst>
                <a:path extrusionOk="0" h="19963" w="12535">
                  <a:moveTo>
                    <a:pt x="12077" y="1"/>
                  </a:moveTo>
                  <a:cubicBezTo>
                    <a:pt x="11126" y="564"/>
                    <a:pt x="10422" y="1480"/>
                    <a:pt x="9612" y="2289"/>
                  </a:cubicBezTo>
                  <a:cubicBezTo>
                    <a:pt x="8098" y="3803"/>
                    <a:pt x="6303" y="4895"/>
                    <a:pt x="4754" y="6373"/>
                  </a:cubicBezTo>
                  <a:cubicBezTo>
                    <a:pt x="1726" y="9401"/>
                    <a:pt x="71" y="13520"/>
                    <a:pt x="142" y="17815"/>
                  </a:cubicBezTo>
                  <a:cubicBezTo>
                    <a:pt x="177" y="18520"/>
                    <a:pt x="107" y="19224"/>
                    <a:pt x="1" y="19928"/>
                  </a:cubicBezTo>
                  <a:lnTo>
                    <a:pt x="36" y="19963"/>
                  </a:lnTo>
                  <a:cubicBezTo>
                    <a:pt x="2993" y="19012"/>
                    <a:pt x="5599" y="16970"/>
                    <a:pt x="7958" y="14752"/>
                  </a:cubicBezTo>
                  <a:cubicBezTo>
                    <a:pt x="8450" y="14295"/>
                    <a:pt x="8979" y="13767"/>
                    <a:pt x="9436" y="13239"/>
                  </a:cubicBezTo>
                  <a:cubicBezTo>
                    <a:pt x="10880" y="11408"/>
                    <a:pt x="11830" y="9260"/>
                    <a:pt x="12182" y="6972"/>
                  </a:cubicBezTo>
                  <a:cubicBezTo>
                    <a:pt x="12534" y="4648"/>
                    <a:pt x="12499" y="2289"/>
                    <a:pt x="12077"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0" name="Google Shape;1960;p65"/>
          <p:cNvSpPr/>
          <p:nvPr/>
        </p:nvSpPr>
        <p:spPr>
          <a:xfrm rot="-4768103">
            <a:off x="2916725" y="2604746"/>
            <a:ext cx="220137" cy="240173"/>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5"/>
          <p:cNvSpPr/>
          <p:nvPr/>
        </p:nvSpPr>
        <p:spPr>
          <a:xfrm rot="-4768103">
            <a:off x="6009375" y="2604746"/>
            <a:ext cx="220137" cy="240173"/>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3" name="Shape 1443"/>
        <p:cNvGrpSpPr/>
        <p:nvPr/>
      </p:nvGrpSpPr>
      <p:grpSpPr>
        <a:xfrm>
          <a:off x="0" y="0"/>
          <a:ext cx="0" cy="0"/>
          <a:chOff x="0" y="0"/>
          <a:chExt cx="0" cy="0"/>
        </a:xfrm>
      </p:grpSpPr>
      <p:sp>
        <p:nvSpPr>
          <p:cNvPr id="1444" name="Google Shape;1444;p39"/>
          <p:cNvSpPr txBox="1"/>
          <p:nvPr>
            <p:ph idx="9"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1445" name="Google Shape;1445;p39"/>
          <p:cNvSpPr txBox="1"/>
          <p:nvPr>
            <p:ph type="title"/>
          </p:nvPr>
        </p:nvSpPr>
        <p:spPr>
          <a:xfrm>
            <a:off x="1631813" y="1660600"/>
            <a:ext cx="1415100" cy="124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446" name="Google Shape;1446;p39"/>
          <p:cNvSpPr txBox="1"/>
          <p:nvPr>
            <p:ph idx="2" type="title"/>
          </p:nvPr>
        </p:nvSpPr>
        <p:spPr>
          <a:xfrm>
            <a:off x="3864450" y="1660600"/>
            <a:ext cx="1415100" cy="124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447" name="Google Shape;1447;p39"/>
          <p:cNvSpPr txBox="1"/>
          <p:nvPr>
            <p:ph idx="3" type="title"/>
          </p:nvPr>
        </p:nvSpPr>
        <p:spPr>
          <a:xfrm>
            <a:off x="6055713" y="1660600"/>
            <a:ext cx="1415100" cy="124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448" name="Google Shape;1448;p39"/>
          <p:cNvSpPr txBox="1"/>
          <p:nvPr>
            <p:ph idx="1" type="subTitle"/>
          </p:nvPr>
        </p:nvSpPr>
        <p:spPr>
          <a:xfrm>
            <a:off x="1416113" y="3267575"/>
            <a:ext cx="18465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explain the topic of this section</a:t>
            </a:r>
            <a:endParaRPr/>
          </a:p>
        </p:txBody>
      </p:sp>
      <p:sp>
        <p:nvSpPr>
          <p:cNvPr id="1449" name="Google Shape;1449;p39"/>
          <p:cNvSpPr txBox="1"/>
          <p:nvPr>
            <p:ph idx="4" type="subTitle"/>
          </p:nvPr>
        </p:nvSpPr>
        <p:spPr>
          <a:xfrm>
            <a:off x="3648750" y="3267575"/>
            <a:ext cx="18465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explain the topic of this section</a:t>
            </a:r>
            <a:endParaRPr/>
          </a:p>
        </p:txBody>
      </p:sp>
      <p:sp>
        <p:nvSpPr>
          <p:cNvPr id="1450" name="Google Shape;1450;p39"/>
          <p:cNvSpPr txBox="1"/>
          <p:nvPr>
            <p:ph idx="5" type="subTitle"/>
          </p:nvPr>
        </p:nvSpPr>
        <p:spPr>
          <a:xfrm>
            <a:off x="5881388" y="3267575"/>
            <a:ext cx="18465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explain the topic of this section</a:t>
            </a:r>
            <a:endParaRPr/>
          </a:p>
        </p:txBody>
      </p:sp>
      <p:sp>
        <p:nvSpPr>
          <p:cNvPr id="1451" name="Google Shape;1451;p39"/>
          <p:cNvSpPr txBox="1"/>
          <p:nvPr>
            <p:ph idx="6" type="title"/>
          </p:nvPr>
        </p:nvSpPr>
        <p:spPr>
          <a:xfrm>
            <a:off x="1561313" y="2932650"/>
            <a:ext cx="1556100" cy="43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452" name="Google Shape;1452;p39"/>
          <p:cNvSpPr txBox="1"/>
          <p:nvPr>
            <p:ph idx="7" type="title"/>
          </p:nvPr>
        </p:nvSpPr>
        <p:spPr>
          <a:xfrm>
            <a:off x="3793950" y="2932650"/>
            <a:ext cx="1556100" cy="43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453" name="Google Shape;1453;p39"/>
          <p:cNvSpPr txBox="1"/>
          <p:nvPr>
            <p:ph idx="8" type="title"/>
          </p:nvPr>
        </p:nvSpPr>
        <p:spPr>
          <a:xfrm>
            <a:off x="6026588" y="2932650"/>
            <a:ext cx="1556100" cy="43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5" name="Shape 1965"/>
        <p:cNvGrpSpPr/>
        <p:nvPr/>
      </p:nvGrpSpPr>
      <p:grpSpPr>
        <a:xfrm>
          <a:off x="0" y="0"/>
          <a:ext cx="0" cy="0"/>
          <a:chOff x="0" y="0"/>
          <a:chExt cx="0" cy="0"/>
        </a:xfrm>
      </p:grpSpPr>
      <p:sp>
        <p:nvSpPr>
          <p:cNvPr id="1966" name="Google Shape;1966;p66"/>
          <p:cNvSpPr txBox="1"/>
          <p:nvPr>
            <p:ph type="title"/>
          </p:nvPr>
        </p:nvSpPr>
        <p:spPr>
          <a:xfrm>
            <a:off x="5180575" y="1577100"/>
            <a:ext cx="3250200" cy="62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Desktop software</a:t>
            </a:r>
            <a:endParaRPr/>
          </a:p>
        </p:txBody>
      </p:sp>
      <p:sp>
        <p:nvSpPr>
          <p:cNvPr id="1967" name="Google Shape;1967;p66"/>
          <p:cNvSpPr txBox="1"/>
          <p:nvPr>
            <p:ph idx="1" type="subTitle"/>
          </p:nvPr>
        </p:nvSpPr>
        <p:spPr>
          <a:xfrm>
            <a:off x="5307625" y="2161800"/>
            <a:ext cx="2996100" cy="140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 work. Just delete this one, add yours and center it properly</a:t>
            </a:r>
            <a:endParaRPr/>
          </a:p>
        </p:txBody>
      </p:sp>
      <p:grpSp>
        <p:nvGrpSpPr>
          <p:cNvPr id="1968" name="Google Shape;1968;p66"/>
          <p:cNvGrpSpPr/>
          <p:nvPr/>
        </p:nvGrpSpPr>
        <p:grpSpPr>
          <a:xfrm>
            <a:off x="974136" y="1144016"/>
            <a:ext cx="3766028" cy="2855460"/>
            <a:chOff x="4543075" y="1701675"/>
            <a:chExt cx="2624200" cy="2107125"/>
          </a:xfrm>
        </p:grpSpPr>
        <p:sp>
          <p:nvSpPr>
            <p:cNvPr id="1969" name="Google Shape;1969;p66"/>
            <p:cNvSpPr/>
            <p:nvPr/>
          </p:nvSpPr>
          <p:spPr>
            <a:xfrm>
              <a:off x="5395725" y="3454475"/>
              <a:ext cx="917475" cy="354325"/>
            </a:xfrm>
            <a:custGeom>
              <a:rect b="b" l="l" r="r" t="t"/>
              <a:pathLst>
                <a:path extrusionOk="0" h="14173" w="36699">
                  <a:moveTo>
                    <a:pt x="33818" y="11292"/>
                  </a:moveTo>
                  <a:cubicBezTo>
                    <a:pt x="31975" y="9448"/>
                    <a:pt x="30822" y="6452"/>
                    <a:pt x="30822" y="3226"/>
                  </a:cubicBezTo>
                  <a:lnTo>
                    <a:pt x="30822" y="0"/>
                  </a:lnTo>
                  <a:lnTo>
                    <a:pt x="5877" y="0"/>
                  </a:lnTo>
                  <a:lnTo>
                    <a:pt x="5877" y="3226"/>
                  </a:lnTo>
                  <a:cubicBezTo>
                    <a:pt x="5877" y="6452"/>
                    <a:pt x="4782" y="9448"/>
                    <a:pt x="2939" y="11292"/>
                  </a:cubicBezTo>
                  <a:lnTo>
                    <a:pt x="1" y="14172"/>
                  </a:lnTo>
                  <a:lnTo>
                    <a:pt x="36699" y="14172"/>
                  </a:ln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6"/>
            <p:cNvSpPr/>
            <p:nvPr/>
          </p:nvSpPr>
          <p:spPr>
            <a:xfrm>
              <a:off x="4543075" y="1701675"/>
              <a:ext cx="2624200" cy="1657750"/>
            </a:xfrm>
            <a:custGeom>
              <a:rect b="b" l="l" r="r" t="t"/>
              <a:pathLst>
                <a:path extrusionOk="0" h="66310" w="104968">
                  <a:moveTo>
                    <a:pt x="104968" y="66310"/>
                  </a:moveTo>
                  <a:lnTo>
                    <a:pt x="104968" y="2074"/>
                  </a:lnTo>
                  <a:cubicBezTo>
                    <a:pt x="104968" y="922"/>
                    <a:pt x="104046" y="0"/>
                    <a:pt x="102894" y="0"/>
                  </a:cubicBezTo>
                  <a:lnTo>
                    <a:pt x="2075" y="0"/>
                  </a:lnTo>
                  <a:cubicBezTo>
                    <a:pt x="923" y="0"/>
                    <a:pt x="1" y="922"/>
                    <a:pt x="1" y="2074"/>
                  </a:cubicBezTo>
                  <a:lnTo>
                    <a:pt x="1" y="66310"/>
                  </a:ln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6"/>
            <p:cNvSpPr/>
            <p:nvPr/>
          </p:nvSpPr>
          <p:spPr>
            <a:xfrm>
              <a:off x="4543075" y="3202425"/>
              <a:ext cx="2622775" cy="283750"/>
            </a:xfrm>
            <a:custGeom>
              <a:rect b="b" l="l" r="r" t="t"/>
              <a:pathLst>
                <a:path extrusionOk="0" h="11350" w="104911">
                  <a:moveTo>
                    <a:pt x="1" y="0"/>
                  </a:moveTo>
                  <a:lnTo>
                    <a:pt x="1" y="9276"/>
                  </a:lnTo>
                  <a:cubicBezTo>
                    <a:pt x="1" y="10370"/>
                    <a:pt x="923" y="11350"/>
                    <a:pt x="2075" y="11350"/>
                  </a:cubicBezTo>
                  <a:lnTo>
                    <a:pt x="102894" y="11350"/>
                  </a:lnTo>
                  <a:cubicBezTo>
                    <a:pt x="103989" y="11350"/>
                    <a:pt x="104910" y="10370"/>
                    <a:pt x="104910" y="9276"/>
                  </a:cubicBezTo>
                  <a:lnTo>
                    <a:pt x="104910" y="0"/>
                  </a:ln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6"/>
            <p:cNvSpPr/>
            <p:nvPr/>
          </p:nvSpPr>
          <p:spPr>
            <a:xfrm>
              <a:off x="4622300" y="1782325"/>
              <a:ext cx="2462900" cy="1333700"/>
            </a:xfrm>
            <a:custGeom>
              <a:rect b="b" l="l" r="r" t="t"/>
              <a:pathLst>
                <a:path extrusionOk="0" h="53348" w="98516">
                  <a:moveTo>
                    <a:pt x="1" y="0"/>
                  </a:moveTo>
                  <a:lnTo>
                    <a:pt x="98515" y="0"/>
                  </a:lnTo>
                  <a:lnTo>
                    <a:pt x="98515" y="53348"/>
                  </a:lnTo>
                  <a:lnTo>
                    <a:pt x="1" y="53348"/>
                  </a:lnTo>
                  <a:close/>
                </a:path>
              </a:pathLst>
            </a:custGeom>
            <a:solidFill>
              <a:srgbClr val="F3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73" name="Google Shape;1973;p66"/>
          <p:cNvPicPr preferRelativeResize="0"/>
          <p:nvPr/>
        </p:nvPicPr>
        <p:blipFill rotWithShape="1">
          <a:blip r:embed="rId3">
            <a:alphaModFix/>
          </a:blip>
          <a:srcRect b="14229" l="0" r="0" t="0"/>
          <a:stretch/>
        </p:blipFill>
        <p:spPr>
          <a:xfrm>
            <a:off x="1074718" y="1246151"/>
            <a:ext cx="3564868" cy="185009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7" name="Shape 1977"/>
        <p:cNvGrpSpPr/>
        <p:nvPr/>
      </p:nvGrpSpPr>
      <p:grpSpPr>
        <a:xfrm>
          <a:off x="0" y="0"/>
          <a:ext cx="0" cy="0"/>
          <a:chOff x="0" y="0"/>
          <a:chExt cx="0" cy="0"/>
        </a:xfrm>
      </p:grpSpPr>
      <p:sp>
        <p:nvSpPr>
          <p:cNvPr id="1978" name="Google Shape;1978;p67"/>
          <p:cNvSpPr txBox="1"/>
          <p:nvPr>
            <p:ph type="title"/>
          </p:nvPr>
        </p:nvSpPr>
        <p:spPr>
          <a:xfrm>
            <a:off x="1325525" y="1577119"/>
            <a:ext cx="3250200" cy="62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Tablet App</a:t>
            </a:r>
            <a:endParaRPr/>
          </a:p>
        </p:txBody>
      </p:sp>
      <p:sp>
        <p:nvSpPr>
          <p:cNvPr id="1979" name="Google Shape;1979;p67"/>
          <p:cNvSpPr txBox="1"/>
          <p:nvPr>
            <p:ph idx="1" type="subTitle"/>
          </p:nvPr>
        </p:nvSpPr>
        <p:spPr>
          <a:xfrm>
            <a:off x="1497850" y="2161825"/>
            <a:ext cx="2905500" cy="140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500"/>
              <a:t>You can replace the image on the screen with your own work. Just delete this one, add yours and center it properly</a:t>
            </a:r>
            <a:endParaRPr sz="1500"/>
          </a:p>
        </p:txBody>
      </p:sp>
      <p:grpSp>
        <p:nvGrpSpPr>
          <p:cNvPr id="1980" name="Google Shape;1980;p67"/>
          <p:cNvGrpSpPr/>
          <p:nvPr/>
        </p:nvGrpSpPr>
        <p:grpSpPr>
          <a:xfrm>
            <a:off x="5356345" y="1055356"/>
            <a:ext cx="2246408" cy="3032774"/>
            <a:chOff x="5271595" y="1055369"/>
            <a:chExt cx="2246408" cy="3032774"/>
          </a:xfrm>
        </p:grpSpPr>
        <p:sp>
          <p:nvSpPr>
            <p:cNvPr id="1981" name="Google Shape;1981;p67"/>
            <p:cNvSpPr/>
            <p:nvPr/>
          </p:nvSpPr>
          <p:spPr>
            <a:xfrm>
              <a:off x="5271595" y="1055369"/>
              <a:ext cx="2246408" cy="3032774"/>
            </a:xfrm>
            <a:custGeom>
              <a:rect b="b" l="l" r="r" t="t"/>
              <a:pathLst>
                <a:path extrusionOk="0" h="41768" w="30938">
                  <a:moveTo>
                    <a:pt x="1614" y="0"/>
                  </a:moveTo>
                  <a:lnTo>
                    <a:pt x="29325" y="0"/>
                  </a:lnTo>
                  <a:cubicBezTo>
                    <a:pt x="30246" y="0"/>
                    <a:pt x="30938" y="749"/>
                    <a:pt x="30938" y="1613"/>
                  </a:cubicBezTo>
                  <a:lnTo>
                    <a:pt x="30938" y="40155"/>
                  </a:lnTo>
                  <a:cubicBezTo>
                    <a:pt x="30938" y="41019"/>
                    <a:pt x="30246" y="41768"/>
                    <a:pt x="29325" y="41768"/>
                  </a:cubicBezTo>
                  <a:lnTo>
                    <a:pt x="1614" y="41768"/>
                  </a:lnTo>
                  <a:cubicBezTo>
                    <a:pt x="750" y="41768"/>
                    <a:pt x="1" y="41019"/>
                    <a:pt x="1" y="40155"/>
                  </a:cubicBezTo>
                  <a:lnTo>
                    <a:pt x="1" y="1613"/>
                  </a:lnTo>
                  <a:cubicBezTo>
                    <a:pt x="1" y="749"/>
                    <a:pt x="750" y="0"/>
                    <a:pt x="1614"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7"/>
            <p:cNvSpPr/>
            <p:nvPr/>
          </p:nvSpPr>
          <p:spPr>
            <a:xfrm>
              <a:off x="6291248" y="3851325"/>
              <a:ext cx="207100" cy="176501"/>
            </a:xfrm>
            <a:custGeom>
              <a:rect b="b" l="l" r="r" t="t"/>
              <a:pathLst>
                <a:path extrusionOk="0" h="4032" w="4731">
                  <a:moveTo>
                    <a:pt x="2703" y="1"/>
                  </a:moveTo>
                  <a:cubicBezTo>
                    <a:pt x="882" y="1"/>
                    <a:pt x="1" y="2175"/>
                    <a:pt x="1264" y="3438"/>
                  </a:cubicBezTo>
                  <a:cubicBezTo>
                    <a:pt x="1673" y="3847"/>
                    <a:pt x="2181" y="4031"/>
                    <a:pt x="2681" y="4031"/>
                  </a:cubicBezTo>
                  <a:cubicBezTo>
                    <a:pt x="3724" y="4031"/>
                    <a:pt x="4730" y="3230"/>
                    <a:pt x="4730" y="1998"/>
                  </a:cubicBezTo>
                  <a:cubicBezTo>
                    <a:pt x="4701" y="882"/>
                    <a:pt x="3820" y="1"/>
                    <a:pt x="2703" y="1"/>
                  </a:cubicBez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83" name="Google Shape;1983;p67"/>
          <p:cNvPicPr preferRelativeResize="0"/>
          <p:nvPr/>
        </p:nvPicPr>
        <p:blipFill>
          <a:blip r:embed="rId3">
            <a:alphaModFix/>
          </a:blip>
          <a:stretch>
            <a:fillRect/>
          </a:stretch>
        </p:blipFill>
        <p:spPr>
          <a:xfrm>
            <a:off x="5419975" y="1152650"/>
            <a:ext cx="2119151" cy="2648826"/>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7" name="Shape 1987"/>
        <p:cNvGrpSpPr/>
        <p:nvPr/>
      </p:nvGrpSpPr>
      <p:grpSpPr>
        <a:xfrm>
          <a:off x="0" y="0"/>
          <a:ext cx="0" cy="0"/>
          <a:chOff x="0" y="0"/>
          <a:chExt cx="0" cy="0"/>
        </a:xfrm>
      </p:grpSpPr>
      <p:sp>
        <p:nvSpPr>
          <p:cNvPr id="1988" name="Google Shape;1988;p68"/>
          <p:cNvSpPr txBox="1"/>
          <p:nvPr>
            <p:ph type="title"/>
          </p:nvPr>
        </p:nvSpPr>
        <p:spPr>
          <a:xfrm>
            <a:off x="5180575" y="1577100"/>
            <a:ext cx="3250200" cy="62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Mobile app</a:t>
            </a:r>
            <a:endParaRPr/>
          </a:p>
        </p:txBody>
      </p:sp>
      <p:sp>
        <p:nvSpPr>
          <p:cNvPr id="1989" name="Google Shape;1989;p68"/>
          <p:cNvSpPr txBox="1"/>
          <p:nvPr>
            <p:ph idx="1" type="subTitle"/>
          </p:nvPr>
        </p:nvSpPr>
        <p:spPr>
          <a:xfrm>
            <a:off x="5307625" y="2161800"/>
            <a:ext cx="2996100" cy="1404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You can replace the image on the screen with your own work. Just delete this one, add yours and center it properly</a:t>
            </a:r>
            <a:endParaRPr/>
          </a:p>
        </p:txBody>
      </p:sp>
      <p:grpSp>
        <p:nvGrpSpPr>
          <p:cNvPr id="1990" name="Google Shape;1990;p68"/>
          <p:cNvGrpSpPr/>
          <p:nvPr/>
        </p:nvGrpSpPr>
        <p:grpSpPr>
          <a:xfrm>
            <a:off x="2116239" y="704445"/>
            <a:ext cx="2064646" cy="3734611"/>
            <a:chOff x="5308400" y="931036"/>
            <a:chExt cx="1814117" cy="3281444"/>
          </a:xfrm>
        </p:grpSpPr>
        <p:sp>
          <p:nvSpPr>
            <p:cNvPr id="1991" name="Google Shape;1991;p68"/>
            <p:cNvSpPr/>
            <p:nvPr/>
          </p:nvSpPr>
          <p:spPr>
            <a:xfrm>
              <a:off x="5308400" y="931036"/>
              <a:ext cx="1814117" cy="3281444"/>
            </a:xfrm>
            <a:custGeom>
              <a:rect b="b" l="l" r="r" t="t"/>
              <a:pathLst>
                <a:path extrusionOk="0" h="30535" w="16881">
                  <a:moveTo>
                    <a:pt x="864" y="1"/>
                  </a:moveTo>
                  <a:lnTo>
                    <a:pt x="15958" y="1"/>
                  </a:lnTo>
                  <a:cubicBezTo>
                    <a:pt x="16477" y="1"/>
                    <a:pt x="16880" y="404"/>
                    <a:pt x="16880" y="922"/>
                  </a:cubicBezTo>
                  <a:lnTo>
                    <a:pt x="16880" y="29670"/>
                  </a:lnTo>
                  <a:cubicBezTo>
                    <a:pt x="16880" y="30189"/>
                    <a:pt x="16477" y="30534"/>
                    <a:pt x="15958" y="30534"/>
                  </a:cubicBezTo>
                  <a:lnTo>
                    <a:pt x="864" y="30534"/>
                  </a:lnTo>
                  <a:cubicBezTo>
                    <a:pt x="346" y="30534"/>
                    <a:pt x="0" y="30189"/>
                    <a:pt x="0" y="29670"/>
                  </a:cubicBezTo>
                  <a:lnTo>
                    <a:pt x="0" y="922"/>
                  </a:lnTo>
                  <a:cubicBezTo>
                    <a:pt x="0" y="404"/>
                    <a:pt x="346" y="1"/>
                    <a:pt x="86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8"/>
            <p:cNvSpPr/>
            <p:nvPr/>
          </p:nvSpPr>
          <p:spPr>
            <a:xfrm>
              <a:off x="6072393" y="3835548"/>
              <a:ext cx="286131" cy="243855"/>
            </a:xfrm>
            <a:custGeom>
              <a:rect b="b" l="l" r="r" t="t"/>
              <a:pathLst>
                <a:path extrusionOk="0" h="4032" w="4731">
                  <a:moveTo>
                    <a:pt x="2703" y="1"/>
                  </a:moveTo>
                  <a:cubicBezTo>
                    <a:pt x="882" y="1"/>
                    <a:pt x="1" y="2175"/>
                    <a:pt x="1264" y="3438"/>
                  </a:cubicBezTo>
                  <a:cubicBezTo>
                    <a:pt x="1673" y="3847"/>
                    <a:pt x="2181" y="4031"/>
                    <a:pt x="2681" y="4031"/>
                  </a:cubicBezTo>
                  <a:cubicBezTo>
                    <a:pt x="3724" y="4031"/>
                    <a:pt x="4730" y="3230"/>
                    <a:pt x="4730" y="1998"/>
                  </a:cubicBezTo>
                  <a:cubicBezTo>
                    <a:pt x="4701" y="882"/>
                    <a:pt x="3820" y="1"/>
                    <a:pt x="2703" y="1"/>
                  </a:cubicBezTo>
                  <a:close/>
                </a:path>
              </a:pathLst>
            </a:custGeom>
            <a:solidFill>
              <a:srgbClr val="F9E8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93" name="Google Shape;1993;p68"/>
          <p:cNvPicPr preferRelativeResize="0"/>
          <p:nvPr/>
        </p:nvPicPr>
        <p:blipFill rotWithShape="1">
          <a:blip r:embed="rId3">
            <a:alphaModFix/>
          </a:blip>
          <a:srcRect b="11012" l="0" r="0" t="319"/>
          <a:stretch/>
        </p:blipFill>
        <p:spPr>
          <a:xfrm>
            <a:off x="2237429" y="851196"/>
            <a:ext cx="1822301" cy="3046364"/>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7" name="Shape 1997"/>
        <p:cNvGrpSpPr/>
        <p:nvPr/>
      </p:nvGrpSpPr>
      <p:grpSpPr>
        <a:xfrm>
          <a:off x="0" y="0"/>
          <a:ext cx="0" cy="0"/>
          <a:chOff x="0" y="0"/>
          <a:chExt cx="0" cy="0"/>
        </a:xfrm>
      </p:grpSpPr>
      <p:pic>
        <p:nvPicPr>
          <p:cNvPr id="1998" name="Google Shape;1998;p69"/>
          <p:cNvPicPr preferRelativeResize="0"/>
          <p:nvPr/>
        </p:nvPicPr>
        <p:blipFill rotWithShape="1">
          <a:blip r:embed="rId3">
            <a:alphaModFix/>
          </a:blip>
          <a:srcRect b="0" l="15598" r="15592" t="0"/>
          <a:stretch/>
        </p:blipFill>
        <p:spPr>
          <a:xfrm>
            <a:off x="-1708100" y="-618600"/>
            <a:ext cx="6363000" cy="6169800"/>
          </a:xfrm>
          <a:prstGeom prst="ellipse">
            <a:avLst/>
          </a:prstGeom>
          <a:noFill/>
          <a:ln>
            <a:noFill/>
          </a:ln>
        </p:spPr>
      </p:pic>
      <p:sp>
        <p:nvSpPr>
          <p:cNvPr id="1999" name="Google Shape;1999;p69"/>
          <p:cNvSpPr txBox="1"/>
          <p:nvPr>
            <p:ph type="title"/>
          </p:nvPr>
        </p:nvSpPr>
        <p:spPr>
          <a:xfrm>
            <a:off x="5134100" y="981375"/>
            <a:ext cx="3132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2000" name="Google Shape;2000;p69"/>
          <p:cNvSpPr txBox="1"/>
          <p:nvPr>
            <p:ph idx="1" type="subTitle"/>
          </p:nvPr>
        </p:nvSpPr>
        <p:spPr>
          <a:xfrm>
            <a:off x="5134100" y="2101215"/>
            <a:ext cx="3409500" cy="12903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b="1" lang="en"/>
              <a:t>Do you have any questions?</a:t>
            </a:r>
            <a:endParaRPr b="1"/>
          </a:p>
          <a:p>
            <a:pPr indent="0" lvl="0" marL="0" rtl="0" algn="l">
              <a:lnSpc>
                <a:spcPct val="100000"/>
              </a:lnSpc>
              <a:spcBef>
                <a:spcPts val="0"/>
              </a:spcBef>
              <a:spcAft>
                <a:spcPts val="0"/>
              </a:spcAft>
              <a:buClr>
                <a:schemeClr val="dk1"/>
              </a:buClr>
              <a:buSzPts val="1100"/>
              <a:buFont typeface="Arial"/>
              <a:buNone/>
            </a:pPr>
            <a:r>
              <a:rPr lang="en">
                <a:uFill>
                  <a:noFill/>
                </a:uFill>
                <a:hlinkClick r:id="rId4"/>
              </a:rPr>
              <a:t>youremail@freepik.com</a:t>
            </a:r>
            <a:endParaRPr/>
          </a:p>
          <a:p>
            <a:pPr indent="0" lvl="0" marL="0" rtl="0" algn="l">
              <a:lnSpc>
                <a:spcPct val="100000"/>
              </a:lnSpc>
              <a:spcBef>
                <a:spcPts val="0"/>
              </a:spcBef>
              <a:spcAft>
                <a:spcPts val="0"/>
              </a:spcAft>
              <a:buClr>
                <a:schemeClr val="dk1"/>
              </a:buClr>
              <a:buSzPts val="1100"/>
              <a:buFont typeface="Arial"/>
              <a:buNone/>
            </a:pPr>
            <a:r>
              <a:rPr lang="en"/>
              <a:t>+91 620 421 838</a:t>
            </a:r>
            <a:endParaRPr/>
          </a:p>
          <a:p>
            <a:pPr indent="0" lvl="0" marL="0" rtl="0" algn="l">
              <a:lnSpc>
                <a:spcPct val="100000"/>
              </a:lnSpc>
              <a:spcBef>
                <a:spcPts val="0"/>
              </a:spcBef>
              <a:spcAft>
                <a:spcPts val="0"/>
              </a:spcAft>
              <a:buClr>
                <a:schemeClr val="dk1"/>
              </a:buClr>
              <a:buSzPts val="1100"/>
              <a:buFont typeface="Arial"/>
              <a:buNone/>
            </a:pPr>
            <a:r>
              <a:rPr lang="en"/>
              <a:t>yourcompany.com</a:t>
            </a:r>
            <a:endParaRPr/>
          </a:p>
          <a:p>
            <a:pPr indent="0" lvl="0" marL="0" rtl="0" algn="l">
              <a:spcBef>
                <a:spcPts val="0"/>
              </a:spcBef>
              <a:spcAft>
                <a:spcPts val="0"/>
              </a:spcAft>
              <a:buNone/>
            </a:pPr>
            <a:r>
              <a:t/>
            </a:r>
            <a:endParaRPr/>
          </a:p>
        </p:txBody>
      </p:sp>
      <p:grpSp>
        <p:nvGrpSpPr>
          <p:cNvPr id="2001" name="Google Shape;2001;p69"/>
          <p:cNvGrpSpPr/>
          <p:nvPr/>
        </p:nvGrpSpPr>
        <p:grpSpPr>
          <a:xfrm>
            <a:off x="6079241" y="1702756"/>
            <a:ext cx="339676" cy="339676"/>
            <a:chOff x="1379798" y="1723250"/>
            <a:chExt cx="397887" cy="397887"/>
          </a:xfrm>
        </p:grpSpPr>
        <p:sp>
          <p:nvSpPr>
            <p:cNvPr id="2002" name="Google Shape;2002;p69"/>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9"/>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9"/>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9"/>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 name="Google Shape;2006;p69"/>
          <p:cNvGrpSpPr/>
          <p:nvPr/>
        </p:nvGrpSpPr>
        <p:grpSpPr>
          <a:xfrm>
            <a:off x="5289874" y="1701921"/>
            <a:ext cx="325886" cy="325750"/>
            <a:chOff x="266768" y="1721375"/>
            <a:chExt cx="397907" cy="397887"/>
          </a:xfrm>
        </p:grpSpPr>
        <p:sp>
          <p:nvSpPr>
            <p:cNvPr id="2007" name="Google Shape;2007;p69"/>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9"/>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 name="Google Shape;2009;p69"/>
          <p:cNvGrpSpPr/>
          <p:nvPr/>
        </p:nvGrpSpPr>
        <p:grpSpPr>
          <a:xfrm>
            <a:off x="5664829" y="1701849"/>
            <a:ext cx="341488" cy="341506"/>
            <a:chOff x="864491" y="1723250"/>
            <a:chExt cx="397866" cy="397887"/>
          </a:xfrm>
        </p:grpSpPr>
        <p:sp>
          <p:nvSpPr>
            <p:cNvPr id="2010" name="Google Shape;2010;p69"/>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9"/>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9"/>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3" name="Google Shape;2013;p69"/>
          <p:cNvSpPr txBox="1"/>
          <p:nvPr/>
        </p:nvSpPr>
        <p:spPr>
          <a:xfrm>
            <a:off x="5134100" y="3820125"/>
            <a:ext cx="3000000" cy="315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900">
                <a:solidFill>
                  <a:srgbClr val="00525F"/>
                </a:solidFill>
                <a:latin typeface="Ubuntu"/>
                <a:ea typeface="Ubuntu"/>
                <a:cs typeface="Ubuntu"/>
                <a:sym typeface="Ubuntu"/>
              </a:rPr>
              <a:t>Please keep this slide for attribution.</a:t>
            </a:r>
            <a:endParaRPr b="1" sz="900">
              <a:solidFill>
                <a:srgbClr val="00525F"/>
              </a:solidFill>
              <a:latin typeface="Ubuntu"/>
              <a:ea typeface="Ubuntu"/>
              <a:cs typeface="Ubuntu"/>
              <a:sym typeface="Ubuntu"/>
            </a:endParaRPr>
          </a:p>
        </p:txBody>
      </p:sp>
      <p:grpSp>
        <p:nvGrpSpPr>
          <p:cNvPr id="2014" name="Google Shape;2014;p69"/>
          <p:cNvGrpSpPr/>
          <p:nvPr/>
        </p:nvGrpSpPr>
        <p:grpSpPr>
          <a:xfrm rot="-6468046">
            <a:off x="-675210" y="2314728"/>
            <a:ext cx="3577280" cy="4171512"/>
            <a:chOff x="-664267" y="-780406"/>
            <a:chExt cx="3577375" cy="4171622"/>
          </a:xfrm>
        </p:grpSpPr>
        <p:sp>
          <p:nvSpPr>
            <p:cNvPr id="2015" name="Google Shape;2015;p69"/>
            <p:cNvSpPr/>
            <p:nvPr/>
          </p:nvSpPr>
          <p:spPr>
            <a:xfrm rot="-9527801">
              <a:off x="-112352" y="-452067"/>
              <a:ext cx="2473547" cy="3514945"/>
            </a:xfrm>
            <a:custGeom>
              <a:rect b="b" l="l" r="r" t="t"/>
              <a:pathLst>
                <a:path extrusionOk="0" h="103042" w="72513">
                  <a:moveTo>
                    <a:pt x="56380" y="1"/>
                  </a:moveTo>
                  <a:cubicBezTo>
                    <a:pt x="45008" y="20044"/>
                    <a:pt x="21415" y="28675"/>
                    <a:pt x="9679" y="48436"/>
                  </a:cubicBezTo>
                  <a:cubicBezTo>
                    <a:pt x="1" y="64648"/>
                    <a:pt x="444" y="87273"/>
                    <a:pt x="10728" y="103042"/>
                  </a:cubicBezTo>
                  <a:lnTo>
                    <a:pt x="22504" y="99815"/>
                  </a:lnTo>
                  <a:cubicBezTo>
                    <a:pt x="21496" y="98323"/>
                    <a:pt x="21657" y="96266"/>
                    <a:pt x="21940" y="94451"/>
                  </a:cubicBezTo>
                  <a:cubicBezTo>
                    <a:pt x="23391" y="86144"/>
                    <a:pt x="27908" y="78562"/>
                    <a:pt x="34240" y="73682"/>
                  </a:cubicBezTo>
                  <a:cubicBezTo>
                    <a:pt x="43556" y="66584"/>
                    <a:pt x="56138" y="65495"/>
                    <a:pt x="64608" y="57268"/>
                  </a:cubicBezTo>
                  <a:cubicBezTo>
                    <a:pt x="68721" y="53235"/>
                    <a:pt x="71463" y="47992"/>
                    <a:pt x="72512" y="42346"/>
                  </a:cubicBezTo>
                  <a:lnTo>
                    <a:pt x="563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9"/>
            <p:cNvSpPr/>
            <p:nvPr/>
          </p:nvSpPr>
          <p:spPr>
            <a:xfrm rot="-9527801">
              <a:off x="1067809" y="1094508"/>
              <a:ext cx="16544" cy="9688"/>
            </a:xfrm>
            <a:custGeom>
              <a:rect b="b" l="l" r="r" t="t"/>
              <a:pathLst>
                <a:path extrusionOk="0" h="284" w="485">
                  <a:moveTo>
                    <a:pt x="445" y="1"/>
                  </a:moveTo>
                  <a:lnTo>
                    <a:pt x="324" y="41"/>
                  </a:lnTo>
                  <a:cubicBezTo>
                    <a:pt x="283" y="41"/>
                    <a:pt x="253" y="31"/>
                    <a:pt x="218" y="31"/>
                  </a:cubicBezTo>
                  <a:cubicBezTo>
                    <a:pt x="182" y="31"/>
                    <a:pt x="142" y="41"/>
                    <a:pt x="82" y="81"/>
                  </a:cubicBezTo>
                  <a:lnTo>
                    <a:pt x="82" y="122"/>
                  </a:lnTo>
                  <a:lnTo>
                    <a:pt x="1" y="162"/>
                  </a:lnTo>
                  <a:cubicBezTo>
                    <a:pt x="1" y="202"/>
                    <a:pt x="41" y="243"/>
                    <a:pt x="82" y="283"/>
                  </a:cubicBezTo>
                  <a:lnTo>
                    <a:pt x="283" y="283"/>
                  </a:lnTo>
                  <a:cubicBezTo>
                    <a:pt x="404" y="243"/>
                    <a:pt x="485" y="122"/>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9"/>
            <p:cNvSpPr/>
            <p:nvPr/>
          </p:nvSpPr>
          <p:spPr>
            <a:xfrm rot="-9527801">
              <a:off x="1469052" y="1387158"/>
              <a:ext cx="15180" cy="10199"/>
            </a:xfrm>
            <a:custGeom>
              <a:rect b="b" l="l" r="r" t="t"/>
              <a:pathLst>
                <a:path extrusionOk="0" h="299" w="445">
                  <a:moveTo>
                    <a:pt x="251" y="1"/>
                  </a:moveTo>
                  <a:cubicBezTo>
                    <a:pt x="222" y="1"/>
                    <a:pt x="192" y="6"/>
                    <a:pt x="162" y="16"/>
                  </a:cubicBezTo>
                  <a:cubicBezTo>
                    <a:pt x="121" y="16"/>
                    <a:pt x="81" y="56"/>
                    <a:pt x="41" y="97"/>
                  </a:cubicBezTo>
                  <a:cubicBezTo>
                    <a:pt x="0" y="177"/>
                    <a:pt x="0" y="258"/>
                    <a:pt x="0" y="298"/>
                  </a:cubicBezTo>
                  <a:lnTo>
                    <a:pt x="162" y="258"/>
                  </a:lnTo>
                  <a:cubicBezTo>
                    <a:pt x="162" y="258"/>
                    <a:pt x="198" y="276"/>
                    <a:pt x="245" y="276"/>
                  </a:cubicBezTo>
                  <a:cubicBezTo>
                    <a:pt x="269" y="276"/>
                    <a:pt x="296" y="272"/>
                    <a:pt x="323" y="258"/>
                  </a:cubicBezTo>
                  <a:cubicBezTo>
                    <a:pt x="323" y="258"/>
                    <a:pt x="323" y="218"/>
                    <a:pt x="323" y="218"/>
                  </a:cubicBezTo>
                  <a:lnTo>
                    <a:pt x="444" y="137"/>
                  </a:lnTo>
                  <a:cubicBezTo>
                    <a:pt x="414" y="46"/>
                    <a:pt x="338"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9"/>
            <p:cNvSpPr/>
            <p:nvPr/>
          </p:nvSpPr>
          <p:spPr>
            <a:xfrm rot="-9527801">
              <a:off x="1386086" y="423441"/>
              <a:ext cx="19273" cy="15726"/>
            </a:xfrm>
            <a:custGeom>
              <a:rect b="b" l="l" r="r" t="t"/>
              <a:pathLst>
                <a:path extrusionOk="0" h="461" w="565">
                  <a:moveTo>
                    <a:pt x="284" y="0"/>
                  </a:moveTo>
                  <a:cubicBezTo>
                    <a:pt x="215" y="0"/>
                    <a:pt x="138" y="29"/>
                    <a:pt x="81" y="57"/>
                  </a:cubicBezTo>
                  <a:lnTo>
                    <a:pt x="0" y="218"/>
                  </a:lnTo>
                  <a:lnTo>
                    <a:pt x="81" y="380"/>
                  </a:lnTo>
                  <a:lnTo>
                    <a:pt x="242" y="460"/>
                  </a:lnTo>
                  <a:cubicBezTo>
                    <a:pt x="323" y="420"/>
                    <a:pt x="363" y="380"/>
                    <a:pt x="403" y="339"/>
                  </a:cubicBezTo>
                  <a:cubicBezTo>
                    <a:pt x="484" y="339"/>
                    <a:pt x="524" y="299"/>
                    <a:pt x="565" y="218"/>
                  </a:cubicBezTo>
                  <a:lnTo>
                    <a:pt x="444" y="17"/>
                  </a:lnTo>
                  <a:lnTo>
                    <a:pt x="363" y="17"/>
                  </a:lnTo>
                  <a:cubicBezTo>
                    <a:pt x="339" y="5"/>
                    <a:pt x="312" y="0"/>
                    <a:pt x="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9"/>
            <p:cNvSpPr/>
            <p:nvPr/>
          </p:nvSpPr>
          <p:spPr>
            <a:xfrm rot="-9527801">
              <a:off x="2017466" y="332224"/>
              <a:ext cx="17909" cy="16067"/>
            </a:xfrm>
            <a:custGeom>
              <a:rect b="b" l="l" r="r" t="t"/>
              <a:pathLst>
                <a:path extrusionOk="0" h="471" w="525">
                  <a:moveTo>
                    <a:pt x="283" y="0"/>
                  </a:moveTo>
                  <a:cubicBezTo>
                    <a:pt x="122" y="0"/>
                    <a:pt x="1" y="162"/>
                    <a:pt x="41" y="363"/>
                  </a:cubicBezTo>
                  <a:lnTo>
                    <a:pt x="122" y="444"/>
                  </a:lnTo>
                  <a:cubicBezTo>
                    <a:pt x="155" y="461"/>
                    <a:pt x="202" y="471"/>
                    <a:pt x="252" y="471"/>
                  </a:cubicBezTo>
                  <a:cubicBezTo>
                    <a:pt x="322" y="471"/>
                    <a:pt x="397" y="451"/>
                    <a:pt x="444" y="404"/>
                  </a:cubicBezTo>
                  <a:cubicBezTo>
                    <a:pt x="525" y="323"/>
                    <a:pt x="525" y="242"/>
                    <a:pt x="525" y="202"/>
                  </a:cubicBezTo>
                  <a:lnTo>
                    <a:pt x="404" y="81"/>
                  </a:lnTo>
                  <a:lnTo>
                    <a:pt x="444" y="81"/>
                  </a:lnTo>
                  <a:lnTo>
                    <a:pt x="2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9"/>
            <p:cNvSpPr/>
            <p:nvPr/>
          </p:nvSpPr>
          <p:spPr>
            <a:xfrm rot="-9527801">
              <a:off x="1934750" y="616557"/>
              <a:ext cx="22070" cy="26641"/>
            </a:xfrm>
            <a:custGeom>
              <a:rect b="b" l="l" r="r" t="t"/>
              <a:pathLst>
                <a:path extrusionOk="0" h="781" w="647">
                  <a:moveTo>
                    <a:pt x="347" y="1"/>
                  </a:moveTo>
                  <a:cubicBezTo>
                    <a:pt x="322" y="1"/>
                    <a:pt x="300" y="5"/>
                    <a:pt x="283" y="14"/>
                  </a:cubicBezTo>
                  <a:lnTo>
                    <a:pt x="203" y="14"/>
                  </a:lnTo>
                  <a:lnTo>
                    <a:pt x="82" y="94"/>
                  </a:lnTo>
                  <a:lnTo>
                    <a:pt x="41" y="175"/>
                  </a:lnTo>
                  <a:cubicBezTo>
                    <a:pt x="1" y="256"/>
                    <a:pt x="1" y="377"/>
                    <a:pt x="41" y="498"/>
                  </a:cubicBezTo>
                  <a:cubicBezTo>
                    <a:pt x="82" y="619"/>
                    <a:pt x="243" y="740"/>
                    <a:pt x="364" y="780"/>
                  </a:cubicBezTo>
                  <a:lnTo>
                    <a:pt x="525" y="699"/>
                  </a:lnTo>
                  <a:lnTo>
                    <a:pt x="646" y="538"/>
                  </a:lnTo>
                  <a:lnTo>
                    <a:pt x="646" y="336"/>
                  </a:lnTo>
                  <a:lnTo>
                    <a:pt x="646" y="296"/>
                  </a:lnTo>
                  <a:cubicBezTo>
                    <a:pt x="582" y="72"/>
                    <a:pt x="442"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9"/>
            <p:cNvSpPr/>
            <p:nvPr/>
          </p:nvSpPr>
          <p:spPr>
            <a:xfrm rot="-9527801">
              <a:off x="1761762" y="482213"/>
              <a:ext cx="12417" cy="14020"/>
            </a:xfrm>
            <a:custGeom>
              <a:rect b="b" l="l" r="r" t="t"/>
              <a:pathLst>
                <a:path extrusionOk="0" h="411" w="364">
                  <a:moveTo>
                    <a:pt x="172" y="1"/>
                  </a:moveTo>
                  <a:cubicBezTo>
                    <a:pt x="156" y="1"/>
                    <a:pt x="140" y="3"/>
                    <a:pt x="122" y="7"/>
                  </a:cubicBezTo>
                  <a:lnTo>
                    <a:pt x="82" y="88"/>
                  </a:lnTo>
                  <a:lnTo>
                    <a:pt x="1" y="249"/>
                  </a:lnTo>
                  <a:cubicBezTo>
                    <a:pt x="1" y="290"/>
                    <a:pt x="41" y="370"/>
                    <a:pt x="122" y="410"/>
                  </a:cubicBezTo>
                  <a:cubicBezTo>
                    <a:pt x="203" y="410"/>
                    <a:pt x="243" y="410"/>
                    <a:pt x="324" y="370"/>
                  </a:cubicBezTo>
                  <a:lnTo>
                    <a:pt x="364" y="209"/>
                  </a:lnTo>
                  <a:lnTo>
                    <a:pt x="364" y="169"/>
                  </a:lnTo>
                  <a:cubicBezTo>
                    <a:pt x="364" y="133"/>
                    <a:pt x="300" y="1"/>
                    <a:pt x="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9"/>
            <p:cNvSpPr/>
            <p:nvPr/>
          </p:nvSpPr>
          <p:spPr>
            <a:xfrm rot="-9527801">
              <a:off x="1623811" y="262326"/>
              <a:ext cx="13781" cy="16544"/>
            </a:xfrm>
            <a:custGeom>
              <a:rect b="b" l="l" r="r" t="t"/>
              <a:pathLst>
                <a:path extrusionOk="0" h="485" w="404">
                  <a:moveTo>
                    <a:pt x="121" y="1"/>
                  </a:moveTo>
                  <a:lnTo>
                    <a:pt x="0" y="202"/>
                  </a:lnTo>
                  <a:cubicBezTo>
                    <a:pt x="0" y="243"/>
                    <a:pt x="41" y="323"/>
                    <a:pt x="81" y="364"/>
                  </a:cubicBezTo>
                  <a:lnTo>
                    <a:pt x="202" y="485"/>
                  </a:lnTo>
                  <a:cubicBezTo>
                    <a:pt x="283" y="444"/>
                    <a:pt x="323" y="404"/>
                    <a:pt x="363" y="323"/>
                  </a:cubicBezTo>
                  <a:cubicBezTo>
                    <a:pt x="404" y="283"/>
                    <a:pt x="404" y="162"/>
                    <a:pt x="363" y="122"/>
                  </a:cubicBezTo>
                  <a:lnTo>
                    <a:pt x="363" y="81"/>
                  </a:lnTo>
                  <a:lnTo>
                    <a:pt x="2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9"/>
            <p:cNvSpPr/>
            <p:nvPr/>
          </p:nvSpPr>
          <p:spPr>
            <a:xfrm rot="-9527801">
              <a:off x="2103455" y="512951"/>
              <a:ext cx="13781" cy="16885"/>
            </a:xfrm>
            <a:custGeom>
              <a:rect b="b" l="l" r="r" t="t"/>
              <a:pathLst>
                <a:path extrusionOk="0" h="495" w="404">
                  <a:moveTo>
                    <a:pt x="243" y="0"/>
                  </a:moveTo>
                  <a:cubicBezTo>
                    <a:pt x="162" y="0"/>
                    <a:pt x="81" y="41"/>
                    <a:pt x="41" y="121"/>
                  </a:cubicBezTo>
                  <a:cubicBezTo>
                    <a:pt x="41" y="202"/>
                    <a:pt x="1" y="283"/>
                    <a:pt x="41" y="323"/>
                  </a:cubicBezTo>
                  <a:cubicBezTo>
                    <a:pt x="74" y="422"/>
                    <a:pt x="162" y="495"/>
                    <a:pt x="259" y="495"/>
                  </a:cubicBezTo>
                  <a:cubicBezTo>
                    <a:pt x="280" y="495"/>
                    <a:pt x="302" y="491"/>
                    <a:pt x="323" y="484"/>
                  </a:cubicBezTo>
                  <a:lnTo>
                    <a:pt x="404" y="363"/>
                  </a:lnTo>
                  <a:lnTo>
                    <a:pt x="404" y="323"/>
                  </a:lnTo>
                  <a:cubicBezTo>
                    <a:pt x="404" y="242"/>
                    <a:pt x="404" y="162"/>
                    <a:pt x="404" y="121"/>
                  </a:cubicBezTo>
                  <a:cubicBezTo>
                    <a:pt x="404" y="81"/>
                    <a:pt x="364" y="81"/>
                    <a:pt x="364" y="41"/>
                  </a:cubicBezTo>
                  <a:lnTo>
                    <a:pt x="2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9"/>
            <p:cNvSpPr/>
            <p:nvPr/>
          </p:nvSpPr>
          <p:spPr>
            <a:xfrm rot="-9527801">
              <a:off x="1245107" y="1351949"/>
              <a:ext cx="13781" cy="17909"/>
            </a:xfrm>
            <a:custGeom>
              <a:rect b="b" l="l" r="r" t="t"/>
              <a:pathLst>
                <a:path extrusionOk="0" h="525" w="404">
                  <a:moveTo>
                    <a:pt x="202" y="1"/>
                  </a:moveTo>
                  <a:lnTo>
                    <a:pt x="81" y="162"/>
                  </a:lnTo>
                  <a:cubicBezTo>
                    <a:pt x="81" y="162"/>
                    <a:pt x="81" y="202"/>
                    <a:pt x="41" y="202"/>
                  </a:cubicBezTo>
                  <a:cubicBezTo>
                    <a:pt x="0" y="283"/>
                    <a:pt x="0" y="364"/>
                    <a:pt x="0" y="444"/>
                  </a:cubicBezTo>
                  <a:lnTo>
                    <a:pt x="162" y="525"/>
                  </a:lnTo>
                  <a:cubicBezTo>
                    <a:pt x="323" y="444"/>
                    <a:pt x="404" y="283"/>
                    <a:pt x="363" y="122"/>
                  </a:cubicBezTo>
                  <a:cubicBezTo>
                    <a:pt x="323" y="41"/>
                    <a:pt x="283"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9"/>
            <p:cNvSpPr/>
            <p:nvPr/>
          </p:nvSpPr>
          <p:spPr>
            <a:xfrm rot="-9527801">
              <a:off x="1651070" y="1318561"/>
              <a:ext cx="42674" cy="35783"/>
            </a:xfrm>
            <a:custGeom>
              <a:rect b="b" l="l" r="r" t="t"/>
              <a:pathLst>
                <a:path extrusionOk="0" h="1049" w="1251">
                  <a:moveTo>
                    <a:pt x="534" y="1"/>
                  </a:moveTo>
                  <a:cubicBezTo>
                    <a:pt x="422" y="1"/>
                    <a:pt x="291" y="38"/>
                    <a:pt x="202" y="97"/>
                  </a:cubicBezTo>
                  <a:cubicBezTo>
                    <a:pt x="81" y="218"/>
                    <a:pt x="0" y="379"/>
                    <a:pt x="41" y="581"/>
                  </a:cubicBezTo>
                  <a:lnTo>
                    <a:pt x="121" y="742"/>
                  </a:lnTo>
                  <a:lnTo>
                    <a:pt x="242" y="863"/>
                  </a:lnTo>
                  <a:lnTo>
                    <a:pt x="363" y="944"/>
                  </a:lnTo>
                  <a:lnTo>
                    <a:pt x="404" y="944"/>
                  </a:lnTo>
                  <a:cubicBezTo>
                    <a:pt x="506" y="1021"/>
                    <a:pt x="624" y="1049"/>
                    <a:pt x="739" y="1049"/>
                  </a:cubicBezTo>
                  <a:cubicBezTo>
                    <a:pt x="804" y="1049"/>
                    <a:pt x="869" y="1039"/>
                    <a:pt x="928" y="1025"/>
                  </a:cubicBezTo>
                  <a:cubicBezTo>
                    <a:pt x="1089" y="944"/>
                    <a:pt x="1210" y="823"/>
                    <a:pt x="1251" y="662"/>
                  </a:cubicBezTo>
                  <a:lnTo>
                    <a:pt x="1170" y="339"/>
                  </a:lnTo>
                  <a:lnTo>
                    <a:pt x="1049" y="218"/>
                  </a:lnTo>
                  <a:lnTo>
                    <a:pt x="1049" y="178"/>
                  </a:lnTo>
                  <a:cubicBezTo>
                    <a:pt x="968" y="57"/>
                    <a:pt x="807" y="16"/>
                    <a:pt x="646" y="16"/>
                  </a:cubicBezTo>
                  <a:cubicBezTo>
                    <a:pt x="613" y="6"/>
                    <a:pt x="575"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9"/>
            <p:cNvSpPr/>
            <p:nvPr/>
          </p:nvSpPr>
          <p:spPr>
            <a:xfrm rot="-9527801">
              <a:off x="1347731" y="1099884"/>
              <a:ext cx="23435" cy="25140"/>
            </a:xfrm>
            <a:custGeom>
              <a:rect b="b" l="l" r="r" t="t"/>
              <a:pathLst>
                <a:path extrusionOk="0" h="737" w="687">
                  <a:moveTo>
                    <a:pt x="283" y="0"/>
                  </a:moveTo>
                  <a:lnTo>
                    <a:pt x="202" y="41"/>
                  </a:lnTo>
                  <a:lnTo>
                    <a:pt x="122" y="81"/>
                  </a:lnTo>
                  <a:lnTo>
                    <a:pt x="81" y="162"/>
                  </a:lnTo>
                  <a:lnTo>
                    <a:pt x="41" y="202"/>
                  </a:lnTo>
                  <a:cubicBezTo>
                    <a:pt x="1" y="323"/>
                    <a:pt x="1" y="404"/>
                    <a:pt x="41" y="525"/>
                  </a:cubicBezTo>
                  <a:cubicBezTo>
                    <a:pt x="75" y="658"/>
                    <a:pt x="191" y="737"/>
                    <a:pt x="322" y="737"/>
                  </a:cubicBezTo>
                  <a:cubicBezTo>
                    <a:pt x="349" y="737"/>
                    <a:pt x="376" y="733"/>
                    <a:pt x="404" y="726"/>
                  </a:cubicBezTo>
                  <a:lnTo>
                    <a:pt x="525" y="686"/>
                  </a:lnTo>
                  <a:lnTo>
                    <a:pt x="646" y="444"/>
                  </a:lnTo>
                  <a:cubicBezTo>
                    <a:pt x="686" y="363"/>
                    <a:pt x="686" y="283"/>
                    <a:pt x="646" y="202"/>
                  </a:cubicBezTo>
                  <a:lnTo>
                    <a:pt x="606" y="121"/>
                  </a:lnTo>
                  <a:lnTo>
                    <a:pt x="525" y="4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9"/>
            <p:cNvSpPr/>
            <p:nvPr/>
          </p:nvSpPr>
          <p:spPr>
            <a:xfrm rot="-9527801">
              <a:off x="2026810" y="1372567"/>
              <a:ext cx="23435" cy="25686"/>
            </a:xfrm>
            <a:custGeom>
              <a:rect b="b" l="l" r="r" t="t"/>
              <a:pathLst>
                <a:path extrusionOk="0" h="753" w="687">
                  <a:moveTo>
                    <a:pt x="375" y="0"/>
                  </a:moveTo>
                  <a:cubicBezTo>
                    <a:pt x="304" y="0"/>
                    <a:pt x="233" y="20"/>
                    <a:pt x="162" y="67"/>
                  </a:cubicBezTo>
                  <a:lnTo>
                    <a:pt x="122" y="147"/>
                  </a:lnTo>
                  <a:lnTo>
                    <a:pt x="1" y="309"/>
                  </a:lnTo>
                  <a:lnTo>
                    <a:pt x="1" y="430"/>
                  </a:lnTo>
                  <a:cubicBezTo>
                    <a:pt x="41" y="591"/>
                    <a:pt x="202" y="752"/>
                    <a:pt x="404" y="752"/>
                  </a:cubicBezTo>
                  <a:lnTo>
                    <a:pt x="485" y="752"/>
                  </a:lnTo>
                  <a:lnTo>
                    <a:pt x="606" y="712"/>
                  </a:lnTo>
                  <a:lnTo>
                    <a:pt x="646" y="631"/>
                  </a:lnTo>
                  <a:cubicBezTo>
                    <a:pt x="686" y="510"/>
                    <a:pt x="686" y="389"/>
                    <a:pt x="646" y="268"/>
                  </a:cubicBezTo>
                  <a:cubicBezTo>
                    <a:pt x="646" y="188"/>
                    <a:pt x="565" y="67"/>
                    <a:pt x="525" y="26"/>
                  </a:cubicBezTo>
                  <a:cubicBezTo>
                    <a:pt x="475" y="10"/>
                    <a:pt x="425" y="0"/>
                    <a:pt x="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9"/>
            <p:cNvSpPr/>
            <p:nvPr/>
          </p:nvSpPr>
          <p:spPr>
            <a:xfrm rot="-9527801">
              <a:off x="2035269" y="1138251"/>
              <a:ext cx="23401" cy="24799"/>
            </a:xfrm>
            <a:custGeom>
              <a:rect b="b" l="l" r="r" t="t"/>
              <a:pathLst>
                <a:path extrusionOk="0" h="727" w="686">
                  <a:moveTo>
                    <a:pt x="242" y="0"/>
                  </a:moveTo>
                  <a:lnTo>
                    <a:pt x="162" y="81"/>
                  </a:lnTo>
                  <a:lnTo>
                    <a:pt x="41" y="242"/>
                  </a:lnTo>
                  <a:cubicBezTo>
                    <a:pt x="0" y="323"/>
                    <a:pt x="0" y="404"/>
                    <a:pt x="41" y="444"/>
                  </a:cubicBezTo>
                  <a:lnTo>
                    <a:pt x="81" y="565"/>
                  </a:lnTo>
                  <a:lnTo>
                    <a:pt x="283" y="686"/>
                  </a:lnTo>
                  <a:cubicBezTo>
                    <a:pt x="323" y="726"/>
                    <a:pt x="363" y="726"/>
                    <a:pt x="444" y="726"/>
                  </a:cubicBezTo>
                  <a:lnTo>
                    <a:pt x="524" y="646"/>
                  </a:lnTo>
                  <a:lnTo>
                    <a:pt x="686" y="444"/>
                  </a:lnTo>
                  <a:cubicBezTo>
                    <a:pt x="686" y="363"/>
                    <a:pt x="686" y="323"/>
                    <a:pt x="686" y="242"/>
                  </a:cubicBezTo>
                  <a:lnTo>
                    <a:pt x="605" y="162"/>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9"/>
            <p:cNvSpPr/>
            <p:nvPr/>
          </p:nvSpPr>
          <p:spPr>
            <a:xfrm rot="-9527801">
              <a:off x="1361634" y="1227433"/>
              <a:ext cx="24799" cy="25686"/>
            </a:xfrm>
            <a:custGeom>
              <a:rect b="b" l="l" r="r" t="t"/>
              <a:pathLst>
                <a:path extrusionOk="0" h="753" w="727">
                  <a:moveTo>
                    <a:pt x="323" y="0"/>
                  </a:moveTo>
                  <a:lnTo>
                    <a:pt x="202" y="40"/>
                  </a:lnTo>
                  <a:lnTo>
                    <a:pt x="121" y="121"/>
                  </a:lnTo>
                  <a:lnTo>
                    <a:pt x="41" y="282"/>
                  </a:lnTo>
                  <a:cubicBezTo>
                    <a:pt x="0" y="363"/>
                    <a:pt x="0" y="403"/>
                    <a:pt x="41" y="484"/>
                  </a:cubicBezTo>
                  <a:lnTo>
                    <a:pt x="81" y="605"/>
                  </a:lnTo>
                  <a:lnTo>
                    <a:pt x="283" y="726"/>
                  </a:lnTo>
                  <a:cubicBezTo>
                    <a:pt x="333" y="743"/>
                    <a:pt x="383" y="753"/>
                    <a:pt x="430" y="753"/>
                  </a:cubicBezTo>
                  <a:cubicBezTo>
                    <a:pt x="497" y="753"/>
                    <a:pt x="558" y="733"/>
                    <a:pt x="605" y="686"/>
                  </a:cubicBezTo>
                  <a:lnTo>
                    <a:pt x="646" y="605"/>
                  </a:lnTo>
                  <a:lnTo>
                    <a:pt x="726" y="444"/>
                  </a:lnTo>
                  <a:lnTo>
                    <a:pt x="726" y="323"/>
                  </a:lnTo>
                  <a:lnTo>
                    <a:pt x="646" y="161"/>
                  </a:lnTo>
                  <a:lnTo>
                    <a:pt x="565" y="81"/>
                  </a:lnTo>
                  <a:lnTo>
                    <a:pt x="4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9"/>
            <p:cNvSpPr/>
            <p:nvPr/>
          </p:nvSpPr>
          <p:spPr>
            <a:xfrm rot="-9527801">
              <a:off x="1359652" y="1561676"/>
              <a:ext cx="13781" cy="19682"/>
            </a:xfrm>
            <a:custGeom>
              <a:rect b="b" l="l" r="r" t="t"/>
              <a:pathLst>
                <a:path extrusionOk="0" h="577" w="404">
                  <a:moveTo>
                    <a:pt x="246" y="1"/>
                  </a:moveTo>
                  <a:cubicBezTo>
                    <a:pt x="232" y="1"/>
                    <a:pt x="217" y="4"/>
                    <a:pt x="202" y="11"/>
                  </a:cubicBezTo>
                  <a:lnTo>
                    <a:pt x="122" y="213"/>
                  </a:lnTo>
                  <a:cubicBezTo>
                    <a:pt x="41" y="253"/>
                    <a:pt x="1" y="334"/>
                    <a:pt x="1" y="455"/>
                  </a:cubicBezTo>
                  <a:lnTo>
                    <a:pt x="162" y="576"/>
                  </a:lnTo>
                  <a:cubicBezTo>
                    <a:pt x="162" y="556"/>
                    <a:pt x="172" y="546"/>
                    <a:pt x="187" y="546"/>
                  </a:cubicBezTo>
                  <a:cubicBezTo>
                    <a:pt x="202" y="546"/>
                    <a:pt x="222" y="556"/>
                    <a:pt x="243" y="576"/>
                  </a:cubicBezTo>
                  <a:lnTo>
                    <a:pt x="404" y="415"/>
                  </a:lnTo>
                  <a:cubicBezTo>
                    <a:pt x="404" y="374"/>
                    <a:pt x="404" y="374"/>
                    <a:pt x="404" y="334"/>
                  </a:cubicBezTo>
                  <a:cubicBezTo>
                    <a:pt x="404" y="253"/>
                    <a:pt x="404" y="173"/>
                    <a:pt x="404" y="132"/>
                  </a:cubicBezTo>
                  <a:cubicBezTo>
                    <a:pt x="371" y="67"/>
                    <a:pt x="311"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9"/>
            <p:cNvSpPr/>
            <p:nvPr/>
          </p:nvSpPr>
          <p:spPr>
            <a:xfrm rot="-9527801">
              <a:off x="1565233" y="1589795"/>
              <a:ext cx="16544" cy="14702"/>
            </a:xfrm>
            <a:custGeom>
              <a:rect b="b" l="l" r="r" t="t"/>
              <a:pathLst>
                <a:path extrusionOk="0" h="431" w="485">
                  <a:moveTo>
                    <a:pt x="212" y="1"/>
                  </a:moveTo>
                  <a:cubicBezTo>
                    <a:pt x="155" y="1"/>
                    <a:pt x="98" y="29"/>
                    <a:pt x="41" y="58"/>
                  </a:cubicBezTo>
                  <a:lnTo>
                    <a:pt x="1" y="179"/>
                  </a:lnTo>
                  <a:cubicBezTo>
                    <a:pt x="35" y="347"/>
                    <a:pt x="124" y="431"/>
                    <a:pt x="223" y="431"/>
                  </a:cubicBezTo>
                  <a:cubicBezTo>
                    <a:pt x="243" y="431"/>
                    <a:pt x="263" y="427"/>
                    <a:pt x="283" y="421"/>
                  </a:cubicBezTo>
                  <a:cubicBezTo>
                    <a:pt x="404" y="340"/>
                    <a:pt x="485" y="219"/>
                    <a:pt x="445" y="98"/>
                  </a:cubicBezTo>
                  <a:lnTo>
                    <a:pt x="324" y="17"/>
                  </a:lnTo>
                  <a:lnTo>
                    <a:pt x="283" y="17"/>
                  </a:lnTo>
                  <a:cubicBezTo>
                    <a:pt x="260" y="5"/>
                    <a:pt x="236" y="1"/>
                    <a:pt x="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9"/>
            <p:cNvSpPr/>
            <p:nvPr/>
          </p:nvSpPr>
          <p:spPr>
            <a:xfrm rot="-9527801">
              <a:off x="1704325" y="1438955"/>
              <a:ext cx="28927" cy="27528"/>
            </a:xfrm>
            <a:custGeom>
              <a:rect b="b" l="l" r="r" t="t"/>
              <a:pathLst>
                <a:path extrusionOk="0" h="807" w="848">
                  <a:moveTo>
                    <a:pt x="444" y="0"/>
                  </a:moveTo>
                  <a:lnTo>
                    <a:pt x="323" y="41"/>
                  </a:lnTo>
                  <a:cubicBezTo>
                    <a:pt x="122" y="81"/>
                    <a:pt x="1" y="242"/>
                    <a:pt x="1" y="444"/>
                  </a:cubicBezTo>
                  <a:lnTo>
                    <a:pt x="81" y="565"/>
                  </a:lnTo>
                  <a:lnTo>
                    <a:pt x="122" y="605"/>
                  </a:lnTo>
                  <a:cubicBezTo>
                    <a:pt x="202" y="726"/>
                    <a:pt x="323" y="807"/>
                    <a:pt x="485" y="807"/>
                  </a:cubicBezTo>
                  <a:lnTo>
                    <a:pt x="565" y="767"/>
                  </a:lnTo>
                  <a:lnTo>
                    <a:pt x="646" y="686"/>
                  </a:lnTo>
                  <a:cubicBezTo>
                    <a:pt x="807" y="605"/>
                    <a:pt x="848" y="404"/>
                    <a:pt x="767" y="242"/>
                  </a:cubicBezTo>
                  <a:cubicBezTo>
                    <a:pt x="767" y="162"/>
                    <a:pt x="727" y="121"/>
                    <a:pt x="646" y="41"/>
                  </a:cubicBezTo>
                  <a:lnTo>
                    <a:pt x="565" y="41"/>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9"/>
            <p:cNvSpPr/>
            <p:nvPr/>
          </p:nvSpPr>
          <p:spPr>
            <a:xfrm rot="-9527801">
              <a:off x="1583564" y="1460904"/>
              <a:ext cx="26164" cy="27562"/>
            </a:xfrm>
            <a:custGeom>
              <a:rect b="b" l="l" r="r" t="t"/>
              <a:pathLst>
                <a:path extrusionOk="0" h="808" w="767">
                  <a:moveTo>
                    <a:pt x="323" y="1"/>
                  </a:moveTo>
                  <a:cubicBezTo>
                    <a:pt x="121" y="122"/>
                    <a:pt x="0" y="324"/>
                    <a:pt x="0" y="525"/>
                  </a:cubicBezTo>
                  <a:lnTo>
                    <a:pt x="41" y="687"/>
                  </a:lnTo>
                  <a:lnTo>
                    <a:pt x="202" y="807"/>
                  </a:lnTo>
                  <a:lnTo>
                    <a:pt x="323" y="807"/>
                  </a:lnTo>
                  <a:cubicBezTo>
                    <a:pt x="484" y="767"/>
                    <a:pt x="646" y="687"/>
                    <a:pt x="726" y="525"/>
                  </a:cubicBezTo>
                  <a:cubicBezTo>
                    <a:pt x="767" y="445"/>
                    <a:pt x="767" y="324"/>
                    <a:pt x="726" y="203"/>
                  </a:cubicBezTo>
                  <a:cubicBezTo>
                    <a:pt x="686" y="162"/>
                    <a:pt x="686" y="162"/>
                    <a:pt x="686" y="122"/>
                  </a:cubicBezTo>
                  <a:lnTo>
                    <a:pt x="605" y="41"/>
                  </a:lnTo>
                  <a:lnTo>
                    <a:pt x="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9"/>
            <p:cNvSpPr/>
            <p:nvPr/>
          </p:nvSpPr>
          <p:spPr>
            <a:xfrm rot="-9527801">
              <a:off x="1857953" y="1560406"/>
              <a:ext cx="15180" cy="16885"/>
            </a:xfrm>
            <a:custGeom>
              <a:rect b="b" l="l" r="r" t="t"/>
              <a:pathLst>
                <a:path extrusionOk="0" h="495" w="445">
                  <a:moveTo>
                    <a:pt x="224" y="0"/>
                  </a:moveTo>
                  <a:cubicBezTo>
                    <a:pt x="203" y="0"/>
                    <a:pt x="183" y="4"/>
                    <a:pt x="162" y="11"/>
                  </a:cubicBezTo>
                  <a:lnTo>
                    <a:pt x="41" y="212"/>
                  </a:lnTo>
                  <a:cubicBezTo>
                    <a:pt x="41" y="253"/>
                    <a:pt x="0" y="293"/>
                    <a:pt x="0" y="373"/>
                  </a:cubicBezTo>
                  <a:lnTo>
                    <a:pt x="121" y="494"/>
                  </a:lnTo>
                  <a:lnTo>
                    <a:pt x="162" y="494"/>
                  </a:lnTo>
                  <a:cubicBezTo>
                    <a:pt x="242" y="494"/>
                    <a:pt x="323" y="494"/>
                    <a:pt x="404" y="454"/>
                  </a:cubicBezTo>
                  <a:lnTo>
                    <a:pt x="444" y="293"/>
                  </a:lnTo>
                  <a:lnTo>
                    <a:pt x="444" y="212"/>
                  </a:lnTo>
                  <a:cubicBezTo>
                    <a:pt x="411" y="79"/>
                    <a:pt x="32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9"/>
            <p:cNvSpPr/>
            <p:nvPr/>
          </p:nvSpPr>
          <p:spPr>
            <a:xfrm rot="-9527801">
              <a:off x="1537989" y="815669"/>
              <a:ext cx="39911" cy="49428"/>
            </a:xfrm>
            <a:custGeom>
              <a:rect b="b" l="l" r="r" t="t"/>
              <a:pathLst>
                <a:path extrusionOk="0" h="1449" w="1170">
                  <a:moveTo>
                    <a:pt x="701" y="1"/>
                  </a:moveTo>
                  <a:cubicBezTo>
                    <a:pt x="668" y="1"/>
                    <a:pt x="636" y="4"/>
                    <a:pt x="605" y="11"/>
                  </a:cubicBezTo>
                  <a:lnTo>
                    <a:pt x="403" y="172"/>
                  </a:lnTo>
                  <a:lnTo>
                    <a:pt x="323" y="252"/>
                  </a:lnTo>
                  <a:cubicBezTo>
                    <a:pt x="282" y="293"/>
                    <a:pt x="202" y="414"/>
                    <a:pt x="202" y="494"/>
                  </a:cubicBezTo>
                  <a:lnTo>
                    <a:pt x="121" y="615"/>
                  </a:lnTo>
                  <a:lnTo>
                    <a:pt x="40" y="736"/>
                  </a:lnTo>
                  <a:lnTo>
                    <a:pt x="40" y="817"/>
                  </a:lnTo>
                  <a:cubicBezTo>
                    <a:pt x="0" y="898"/>
                    <a:pt x="0" y="978"/>
                    <a:pt x="0" y="1059"/>
                  </a:cubicBezTo>
                  <a:lnTo>
                    <a:pt x="121" y="1301"/>
                  </a:lnTo>
                  <a:lnTo>
                    <a:pt x="282" y="1382"/>
                  </a:lnTo>
                  <a:lnTo>
                    <a:pt x="363" y="1422"/>
                  </a:lnTo>
                  <a:cubicBezTo>
                    <a:pt x="430" y="1439"/>
                    <a:pt x="490" y="1449"/>
                    <a:pt x="546" y="1449"/>
                  </a:cubicBezTo>
                  <a:cubicBezTo>
                    <a:pt x="625" y="1449"/>
                    <a:pt x="695" y="1429"/>
                    <a:pt x="766" y="1382"/>
                  </a:cubicBezTo>
                  <a:lnTo>
                    <a:pt x="887" y="1220"/>
                  </a:lnTo>
                  <a:lnTo>
                    <a:pt x="968" y="1059"/>
                  </a:lnTo>
                  <a:lnTo>
                    <a:pt x="968" y="978"/>
                  </a:lnTo>
                  <a:lnTo>
                    <a:pt x="1089" y="817"/>
                  </a:lnTo>
                  <a:lnTo>
                    <a:pt x="1170" y="656"/>
                  </a:lnTo>
                  <a:lnTo>
                    <a:pt x="1170" y="373"/>
                  </a:lnTo>
                  <a:cubicBezTo>
                    <a:pt x="1067" y="101"/>
                    <a:pt x="879"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9"/>
            <p:cNvSpPr/>
            <p:nvPr/>
          </p:nvSpPr>
          <p:spPr>
            <a:xfrm rot="-9527801">
              <a:off x="1736219" y="702689"/>
              <a:ext cx="22070" cy="25891"/>
            </a:xfrm>
            <a:custGeom>
              <a:rect b="b" l="l" r="r" t="t"/>
              <a:pathLst>
                <a:path extrusionOk="0" h="759" w="647">
                  <a:moveTo>
                    <a:pt x="348" y="0"/>
                  </a:moveTo>
                  <a:cubicBezTo>
                    <a:pt x="248" y="0"/>
                    <a:pt x="142" y="46"/>
                    <a:pt x="81" y="137"/>
                  </a:cubicBezTo>
                  <a:cubicBezTo>
                    <a:pt x="1" y="217"/>
                    <a:pt x="1" y="379"/>
                    <a:pt x="41" y="500"/>
                  </a:cubicBezTo>
                  <a:cubicBezTo>
                    <a:pt x="81" y="621"/>
                    <a:pt x="162" y="701"/>
                    <a:pt x="243" y="741"/>
                  </a:cubicBezTo>
                  <a:cubicBezTo>
                    <a:pt x="266" y="753"/>
                    <a:pt x="294" y="758"/>
                    <a:pt x="322" y="758"/>
                  </a:cubicBezTo>
                  <a:cubicBezTo>
                    <a:pt x="391" y="758"/>
                    <a:pt x="468" y="730"/>
                    <a:pt x="525" y="701"/>
                  </a:cubicBezTo>
                  <a:lnTo>
                    <a:pt x="565" y="621"/>
                  </a:lnTo>
                  <a:lnTo>
                    <a:pt x="606" y="540"/>
                  </a:lnTo>
                  <a:lnTo>
                    <a:pt x="646" y="419"/>
                  </a:lnTo>
                  <a:lnTo>
                    <a:pt x="646" y="298"/>
                  </a:lnTo>
                  <a:lnTo>
                    <a:pt x="606" y="177"/>
                  </a:lnTo>
                  <a:lnTo>
                    <a:pt x="565" y="137"/>
                  </a:lnTo>
                  <a:lnTo>
                    <a:pt x="485" y="56"/>
                  </a:lnTo>
                  <a:lnTo>
                    <a:pt x="444" y="16"/>
                  </a:lnTo>
                  <a:cubicBezTo>
                    <a:pt x="414" y="5"/>
                    <a:pt x="381"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9"/>
            <p:cNvSpPr/>
            <p:nvPr/>
          </p:nvSpPr>
          <p:spPr>
            <a:xfrm rot="-9527801">
              <a:off x="1875528" y="835184"/>
              <a:ext cx="39911" cy="42708"/>
            </a:xfrm>
            <a:custGeom>
              <a:rect b="b" l="l" r="r" t="t"/>
              <a:pathLst>
                <a:path extrusionOk="0" h="1252" w="1170">
                  <a:moveTo>
                    <a:pt x="525" y="1"/>
                  </a:moveTo>
                  <a:cubicBezTo>
                    <a:pt x="162" y="122"/>
                    <a:pt x="0" y="525"/>
                    <a:pt x="81" y="888"/>
                  </a:cubicBezTo>
                  <a:cubicBezTo>
                    <a:pt x="121" y="969"/>
                    <a:pt x="162" y="1090"/>
                    <a:pt x="242" y="1130"/>
                  </a:cubicBezTo>
                  <a:lnTo>
                    <a:pt x="404" y="1211"/>
                  </a:lnTo>
                  <a:lnTo>
                    <a:pt x="525" y="1251"/>
                  </a:lnTo>
                  <a:lnTo>
                    <a:pt x="686" y="1251"/>
                  </a:lnTo>
                  <a:lnTo>
                    <a:pt x="928" y="1170"/>
                  </a:lnTo>
                  <a:lnTo>
                    <a:pt x="1089" y="1009"/>
                  </a:lnTo>
                  <a:lnTo>
                    <a:pt x="1170" y="807"/>
                  </a:lnTo>
                  <a:lnTo>
                    <a:pt x="1170" y="565"/>
                  </a:lnTo>
                  <a:lnTo>
                    <a:pt x="1049" y="243"/>
                  </a:lnTo>
                  <a:lnTo>
                    <a:pt x="888" y="81"/>
                  </a:lnTo>
                  <a:lnTo>
                    <a:pt x="7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9"/>
            <p:cNvSpPr/>
            <p:nvPr/>
          </p:nvSpPr>
          <p:spPr>
            <a:xfrm rot="-9527801">
              <a:off x="1619619" y="834683"/>
              <a:ext cx="39945" cy="39297"/>
            </a:xfrm>
            <a:custGeom>
              <a:rect b="b" l="l" r="r" t="t"/>
              <a:pathLst>
                <a:path extrusionOk="0" h="1152" w="1171">
                  <a:moveTo>
                    <a:pt x="556" y="0"/>
                  </a:moveTo>
                  <a:cubicBezTo>
                    <a:pt x="413" y="0"/>
                    <a:pt x="270" y="36"/>
                    <a:pt x="162" y="144"/>
                  </a:cubicBezTo>
                  <a:lnTo>
                    <a:pt x="81" y="305"/>
                  </a:lnTo>
                  <a:lnTo>
                    <a:pt x="1" y="426"/>
                  </a:lnTo>
                  <a:lnTo>
                    <a:pt x="1" y="708"/>
                  </a:lnTo>
                  <a:cubicBezTo>
                    <a:pt x="122" y="991"/>
                    <a:pt x="364" y="1152"/>
                    <a:pt x="646" y="1152"/>
                  </a:cubicBezTo>
                  <a:lnTo>
                    <a:pt x="727" y="1152"/>
                  </a:lnTo>
                  <a:lnTo>
                    <a:pt x="888" y="1112"/>
                  </a:lnTo>
                  <a:lnTo>
                    <a:pt x="1009" y="1031"/>
                  </a:lnTo>
                  <a:lnTo>
                    <a:pt x="1130" y="870"/>
                  </a:lnTo>
                  <a:cubicBezTo>
                    <a:pt x="1170" y="708"/>
                    <a:pt x="1170" y="587"/>
                    <a:pt x="1130" y="426"/>
                  </a:cubicBezTo>
                  <a:cubicBezTo>
                    <a:pt x="1090" y="224"/>
                    <a:pt x="928" y="103"/>
                    <a:pt x="767" y="23"/>
                  </a:cubicBezTo>
                  <a:cubicBezTo>
                    <a:pt x="700" y="9"/>
                    <a:pt x="628"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9"/>
            <p:cNvSpPr/>
            <p:nvPr/>
          </p:nvSpPr>
          <p:spPr>
            <a:xfrm rot="-9527801">
              <a:off x="1217568" y="696867"/>
              <a:ext cx="22070" cy="26198"/>
            </a:xfrm>
            <a:custGeom>
              <a:rect b="b" l="l" r="r" t="t"/>
              <a:pathLst>
                <a:path extrusionOk="0" h="768" w="647">
                  <a:moveTo>
                    <a:pt x="243" y="1"/>
                  </a:moveTo>
                  <a:lnTo>
                    <a:pt x="82" y="41"/>
                  </a:lnTo>
                  <a:cubicBezTo>
                    <a:pt x="1" y="162"/>
                    <a:pt x="1" y="323"/>
                    <a:pt x="82" y="444"/>
                  </a:cubicBezTo>
                  <a:cubicBezTo>
                    <a:pt x="122" y="525"/>
                    <a:pt x="162" y="565"/>
                    <a:pt x="162" y="646"/>
                  </a:cubicBezTo>
                  <a:lnTo>
                    <a:pt x="324" y="767"/>
                  </a:lnTo>
                  <a:lnTo>
                    <a:pt x="606" y="646"/>
                  </a:lnTo>
                  <a:lnTo>
                    <a:pt x="646" y="444"/>
                  </a:lnTo>
                  <a:cubicBezTo>
                    <a:pt x="566" y="364"/>
                    <a:pt x="525" y="323"/>
                    <a:pt x="485" y="243"/>
                  </a:cubicBezTo>
                  <a:cubicBezTo>
                    <a:pt x="404" y="162"/>
                    <a:pt x="324" y="8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9"/>
            <p:cNvSpPr/>
            <p:nvPr/>
          </p:nvSpPr>
          <p:spPr>
            <a:xfrm rot="-9527801">
              <a:off x="1673170" y="1032396"/>
              <a:ext cx="33054" cy="35920"/>
            </a:xfrm>
            <a:custGeom>
              <a:rect b="b" l="l" r="r" t="t"/>
              <a:pathLst>
                <a:path extrusionOk="0" h="1053" w="969">
                  <a:moveTo>
                    <a:pt x="404" y="1"/>
                  </a:moveTo>
                  <a:lnTo>
                    <a:pt x="323" y="41"/>
                  </a:lnTo>
                  <a:lnTo>
                    <a:pt x="162" y="202"/>
                  </a:lnTo>
                  <a:lnTo>
                    <a:pt x="41" y="404"/>
                  </a:lnTo>
                  <a:cubicBezTo>
                    <a:pt x="41" y="485"/>
                    <a:pt x="0" y="565"/>
                    <a:pt x="41" y="646"/>
                  </a:cubicBezTo>
                  <a:lnTo>
                    <a:pt x="162" y="888"/>
                  </a:lnTo>
                  <a:lnTo>
                    <a:pt x="323" y="969"/>
                  </a:lnTo>
                  <a:lnTo>
                    <a:pt x="404" y="1009"/>
                  </a:lnTo>
                  <a:cubicBezTo>
                    <a:pt x="450" y="1040"/>
                    <a:pt x="502" y="1053"/>
                    <a:pt x="555" y="1053"/>
                  </a:cubicBezTo>
                  <a:cubicBezTo>
                    <a:pt x="642" y="1053"/>
                    <a:pt x="732" y="1018"/>
                    <a:pt x="807" y="969"/>
                  </a:cubicBezTo>
                  <a:lnTo>
                    <a:pt x="928" y="807"/>
                  </a:lnTo>
                  <a:lnTo>
                    <a:pt x="968" y="646"/>
                  </a:lnTo>
                  <a:lnTo>
                    <a:pt x="968" y="444"/>
                  </a:lnTo>
                  <a:lnTo>
                    <a:pt x="928" y="283"/>
                  </a:lnTo>
                  <a:lnTo>
                    <a:pt x="767" y="81"/>
                  </a:lnTo>
                  <a:lnTo>
                    <a:pt x="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9"/>
            <p:cNvSpPr/>
            <p:nvPr/>
          </p:nvSpPr>
          <p:spPr>
            <a:xfrm rot="-9527801">
              <a:off x="1547831" y="1050862"/>
              <a:ext cx="35783" cy="37182"/>
            </a:xfrm>
            <a:custGeom>
              <a:rect b="b" l="l" r="r" t="t"/>
              <a:pathLst>
                <a:path extrusionOk="0" h="1090" w="1049">
                  <a:moveTo>
                    <a:pt x="282" y="0"/>
                  </a:moveTo>
                  <a:lnTo>
                    <a:pt x="161" y="81"/>
                  </a:lnTo>
                  <a:lnTo>
                    <a:pt x="81" y="202"/>
                  </a:lnTo>
                  <a:cubicBezTo>
                    <a:pt x="0" y="363"/>
                    <a:pt x="0" y="525"/>
                    <a:pt x="81" y="686"/>
                  </a:cubicBezTo>
                  <a:cubicBezTo>
                    <a:pt x="121" y="847"/>
                    <a:pt x="242" y="1009"/>
                    <a:pt x="444" y="1089"/>
                  </a:cubicBezTo>
                  <a:lnTo>
                    <a:pt x="645" y="1089"/>
                  </a:lnTo>
                  <a:lnTo>
                    <a:pt x="807" y="1009"/>
                  </a:lnTo>
                  <a:lnTo>
                    <a:pt x="968" y="888"/>
                  </a:lnTo>
                  <a:cubicBezTo>
                    <a:pt x="1049" y="726"/>
                    <a:pt x="1049" y="525"/>
                    <a:pt x="1008" y="363"/>
                  </a:cubicBezTo>
                  <a:cubicBezTo>
                    <a:pt x="928" y="121"/>
                    <a:pt x="686" y="0"/>
                    <a:pt x="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9"/>
            <p:cNvSpPr/>
            <p:nvPr/>
          </p:nvSpPr>
          <p:spPr>
            <a:xfrm rot="-9527801">
              <a:off x="1295543" y="1023597"/>
              <a:ext cx="15146" cy="19307"/>
            </a:xfrm>
            <a:custGeom>
              <a:rect b="b" l="l" r="r" t="t"/>
              <a:pathLst>
                <a:path extrusionOk="0" h="566" w="444">
                  <a:moveTo>
                    <a:pt x="282" y="1"/>
                  </a:moveTo>
                  <a:cubicBezTo>
                    <a:pt x="202" y="1"/>
                    <a:pt x="121" y="41"/>
                    <a:pt x="81" y="122"/>
                  </a:cubicBezTo>
                  <a:cubicBezTo>
                    <a:pt x="0" y="283"/>
                    <a:pt x="41" y="445"/>
                    <a:pt x="162" y="566"/>
                  </a:cubicBezTo>
                  <a:lnTo>
                    <a:pt x="323" y="566"/>
                  </a:lnTo>
                  <a:lnTo>
                    <a:pt x="363" y="364"/>
                  </a:lnTo>
                  <a:cubicBezTo>
                    <a:pt x="444" y="283"/>
                    <a:pt x="444" y="203"/>
                    <a:pt x="403" y="122"/>
                  </a:cubicBezTo>
                  <a:lnTo>
                    <a:pt x="363" y="41"/>
                  </a:lnTo>
                  <a:lnTo>
                    <a:pt x="2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9"/>
            <p:cNvSpPr/>
            <p:nvPr/>
          </p:nvSpPr>
          <p:spPr>
            <a:xfrm rot="-9527801">
              <a:off x="1343161" y="928295"/>
              <a:ext cx="23435" cy="26710"/>
            </a:xfrm>
            <a:custGeom>
              <a:rect b="b" l="l" r="r" t="t"/>
              <a:pathLst>
                <a:path extrusionOk="0" h="783" w="687">
                  <a:moveTo>
                    <a:pt x="404" y="1"/>
                  </a:moveTo>
                  <a:cubicBezTo>
                    <a:pt x="283" y="1"/>
                    <a:pt x="162" y="41"/>
                    <a:pt x="81" y="162"/>
                  </a:cubicBezTo>
                  <a:cubicBezTo>
                    <a:pt x="1" y="283"/>
                    <a:pt x="1" y="404"/>
                    <a:pt x="41" y="525"/>
                  </a:cubicBezTo>
                  <a:cubicBezTo>
                    <a:pt x="81" y="646"/>
                    <a:pt x="162" y="767"/>
                    <a:pt x="283" y="767"/>
                  </a:cubicBezTo>
                  <a:cubicBezTo>
                    <a:pt x="313" y="777"/>
                    <a:pt x="343" y="782"/>
                    <a:pt x="373" y="782"/>
                  </a:cubicBezTo>
                  <a:cubicBezTo>
                    <a:pt x="462" y="782"/>
                    <a:pt x="545" y="737"/>
                    <a:pt x="606" y="646"/>
                  </a:cubicBezTo>
                  <a:lnTo>
                    <a:pt x="646" y="606"/>
                  </a:lnTo>
                  <a:lnTo>
                    <a:pt x="686" y="445"/>
                  </a:lnTo>
                  <a:lnTo>
                    <a:pt x="686" y="364"/>
                  </a:lnTo>
                  <a:lnTo>
                    <a:pt x="646" y="203"/>
                  </a:lnTo>
                  <a:lnTo>
                    <a:pt x="565" y="122"/>
                  </a:lnTo>
                  <a:lnTo>
                    <a:pt x="485"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9"/>
            <p:cNvSpPr/>
            <p:nvPr/>
          </p:nvSpPr>
          <p:spPr>
            <a:xfrm rot="-9527801">
              <a:off x="1606046" y="475556"/>
              <a:ext cx="15180" cy="16544"/>
            </a:xfrm>
            <a:custGeom>
              <a:rect b="b" l="l" r="r" t="t"/>
              <a:pathLst>
                <a:path extrusionOk="0" h="485" w="445">
                  <a:moveTo>
                    <a:pt x="121" y="1"/>
                  </a:moveTo>
                  <a:lnTo>
                    <a:pt x="0" y="202"/>
                  </a:lnTo>
                  <a:lnTo>
                    <a:pt x="41" y="243"/>
                  </a:lnTo>
                  <a:cubicBezTo>
                    <a:pt x="41" y="283"/>
                    <a:pt x="41" y="283"/>
                    <a:pt x="41" y="323"/>
                  </a:cubicBezTo>
                  <a:cubicBezTo>
                    <a:pt x="41" y="364"/>
                    <a:pt x="81" y="444"/>
                    <a:pt x="162" y="485"/>
                  </a:cubicBezTo>
                  <a:cubicBezTo>
                    <a:pt x="242" y="485"/>
                    <a:pt x="323" y="485"/>
                    <a:pt x="404" y="444"/>
                  </a:cubicBezTo>
                  <a:lnTo>
                    <a:pt x="404" y="364"/>
                  </a:lnTo>
                  <a:cubicBezTo>
                    <a:pt x="444" y="323"/>
                    <a:pt x="444" y="243"/>
                    <a:pt x="404" y="202"/>
                  </a:cubicBezTo>
                  <a:cubicBezTo>
                    <a:pt x="363" y="41"/>
                    <a:pt x="202" y="4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9"/>
            <p:cNvSpPr/>
            <p:nvPr/>
          </p:nvSpPr>
          <p:spPr>
            <a:xfrm rot="-9527801">
              <a:off x="1560542" y="1180655"/>
              <a:ext cx="39945" cy="39911"/>
            </a:xfrm>
            <a:custGeom>
              <a:rect b="b" l="l" r="r" t="t"/>
              <a:pathLst>
                <a:path extrusionOk="0" h="1170" w="1171">
                  <a:moveTo>
                    <a:pt x="606" y="0"/>
                  </a:moveTo>
                  <a:cubicBezTo>
                    <a:pt x="364" y="0"/>
                    <a:pt x="162" y="121"/>
                    <a:pt x="41" y="323"/>
                  </a:cubicBezTo>
                  <a:lnTo>
                    <a:pt x="1" y="484"/>
                  </a:lnTo>
                  <a:lnTo>
                    <a:pt x="1" y="645"/>
                  </a:lnTo>
                  <a:lnTo>
                    <a:pt x="41" y="807"/>
                  </a:lnTo>
                  <a:cubicBezTo>
                    <a:pt x="162" y="968"/>
                    <a:pt x="364" y="1089"/>
                    <a:pt x="566" y="1170"/>
                  </a:cubicBezTo>
                  <a:lnTo>
                    <a:pt x="727" y="1170"/>
                  </a:lnTo>
                  <a:lnTo>
                    <a:pt x="848" y="1129"/>
                  </a:lnTo>
                  <a:lnTo>
                    <a:pt x="1009" y="1008"/>
                  </a:lnTo>
                  <a:cubicBezTo>
                    <a:pt x="1130" y="847"/>
                    <a:pt x="1170" y="645"/>
                    <a:pt x="1090" y="444"/>
                  </a:cubicBezTo>
                  <a:cubicBezTo>
                    <a:pt x="1049" y="202"/>
                    <a:pt x="848" y="40"/>
                    <a:pt x="6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9"/>
            <p:cNvSpPr/>
            <p:nvPr/>
          </p:nvSpPr>
          <p:spPr>
            <a:xfrm rot="-9527801">
              <a:off x="2063771" y="930861"/>
              <a:ext cx="27562" cy="27085"/>
            </a:xfrm>
            <a:custGeom>
              <a:rect b="b" l="l" r="r" t="t"/>
              <a:pathLst>
                <a:path extrusionOk="0" h="794" w="808">
                  <a:moveTo>
                    <a:pt x="364" y="1"/>
                  </a:moveTo>
                  <a:cubicBezTo>
                    <a:pt x="283" y="41"/>
                    <a:pt x="202" y="82"/>
                    <a:pt x="122" y="162"/>
                  </a:cubicBezTo>
                  <a:lnTo>
                    <a:pt x="81" y="162"/>
                  </a:lnTo>
                  <a:lnTo>
                    <a:pt x="1" y="323"/>
                  </a:lnTo>
                  <a:lnTo>
                    <a:pt x="1" y="444"/>
                  </a:lnTo>
                  <a:lnTo>
                    <a:pt x="1" y="525"/>
                  </a:lnTo>
                  <a:cubicBezTo>
                    <a:pt x="41" y="646"/>
                    <a:pt x="122" y="727"/>
                    <a:pt x="243" y="767"/>
                  </a:cubicBezTo>
                  <a:cubicBezTo>
                    <a:pt x="293" y="784"/>
                    <a:pt x="350" y="794"/>
                    <a:pt x="411" y="794"/>
                  </a:cubicBezTo>
                  <a:cubicBezTo>
                    <a:pt x="497" y="794"/>
                    <a:pt x="592" y="774"/>
                    <a:pt x="686" y="727"/>
                  </a:cubicBezTo>
                  <a:lnTo>
                    <a:pt x="727" y="646"/>
                  </a:lnTo>
                  <a:lnTo>
                    <a:pt x="807" y="485"/>
                  </a:lnTo>
                  <a:lnTo>
                    <a:pt x="807" y="364"/>
                  </a:lnTo>
                  <a:lnTo>
                    <a:pt x="807" y="323"/>
                  </a:lnTo>
                  <a:cubicBezTo>
                    <a:pt x="767" y="203"/>
                    <a:pt x="686" y="82"/>
                    <a:pt x="5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9"/>
            <p:cNvSpPr/>
            <p:nvPr/>
          </p:nvSpPr>
          <p:spPr>
            <a:xfrm rot="-9527801">
              <a:off x="1766592" y="1057350"/>
              <a:ext cx="31690" cy="36602"/>
            </a:xfrm>
            <a:custGeom>
              <a:rect b="b" l="l" r="r" t="t"/>
              <a:pathLst>
                <a:path extrusionOk="0" h="1073" w="929">
                  <a:moveTo>
                    <a:pt x="404" y="1"/>
                  </a:moveTo>
                  <a:lnTo>
                    <a:pt x="243" y="41"/>
                  </a:lnTo>
                  <a:lnTo>
                    <a:pt x="81" y="243"/>
                  </a:lnTo>
                  <a:lnTo>
                    <a:pt x="1" y="445"/>
                  </a:lnTo>
                  <a:lnTo>
                    <a:pt x="1" y="687"/>
                  </a:lnTo>
                  <a:cubicBezTo>
                    <a:pt x="115" y="1002"/>
                    <a:pt x="291" y="1073"/>
                    <a:pt x="427" y="1073"/>
                  </a:cubicBezTo>
                  <a:cubicBezTo>
                    <a:pt x="482" y="1073"/>
                    <a:pt x="530" y="1061"/>
                    <a:pt x="565" y="1049"/>
                  </a:cubicBezTo>
                  <a:lnTo>
                    <a:pt x="727" y="928"/>
                  </a:lnTo>
                  <a:lnTo>
                    <a:pt x="888" y="727"/>
                  </a:lnTo>
                  <a:cubicBezTo>
                    <a:pt x="928" y="606"/>
                    <a:pt x="928" y="485"/>
                    <a:pt x="928" y="364"/>
                  </a:cubicBezTo>
                  <a:lnTo>
                    <a:pt x="807" y="122"/>
                  </a:lnTo>
                  <a:lnTo>
                    <a:pt x="646" y="41"/>
                  </a:lnTo>
                  <a:lnTo>
                    <a:pt x="4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9"/>
            <p:cNvSpPr/>
            <p:nvPr/>
          </p:nvSpPr>
          <p:spPr>
            <a:xfrm rot="-9527801">
              <a:off x="1809023" y="1291630"/>
              <a:ext cx="38546" cy="42810"/>
            </a:xfrm>
            <a:custGeom>
              <a:rect b="b" l="l" r="r" t="t"/>
              <a:pathLst>
                <a:path extrusionOk="0" h="1255" w="1130">
                  <a:moveTo>
                    <a:pt x="528" y="1"/>
                  </a:moveTo>
                  <a:cubicBezTo>
                    <a:pt x="417" y="1"/>
                    <a:pt x="301" y="35"/>
                    <a:pt x="202" y="85"/>
                  </a:cubicBezTo>
                  <a:lnTo>
                    <a:pt x="81" y="246"/>
                  </a:lnTo>
                  <a:lnTo>
                    <a:pt x="0" y="408"/>
                  </a:lnTo>
                  <a:lnTo>
                    <a:pt x="0" y="609"/>
                  </a:lnTo>
                  <a:cubicBezTo>
                    <a:pt x="0" y="649"/>
                    <a:pt x="40" y="690"/>
                    <a:pt x="40" y="730"/>
                  </a:cubicBezTo>
                  <a:cubicBezTo>
                    <a:pt x="121" y="1053"/>
                    <a:pt x="403" y="1254"/>
                    <a:pt x="726" y="1254"/>
                  </a:cubicBezTo>
                  <a:lnTo>
                    <a:pt x="887" y="1174"/>
                  </a:lnTo>
                  <a:lnTo>
                    <a:pt x="968" y="1093"/>
                  </a:lnTo>
                  <a:lnTo>
                    <a:pt x="1089" y="972"/>
                  </a:lnTo>
                  <a:cubicBezTo>
                    <a:pt x="1129" y="770"/>
                    <a:pt x="1129" y="609"/>
                    <a:pt x="1089" y="448"/>
                  </a:cubicBezTo>
                  <a:cubicBezTo>
                    <a:pt x="1008" y="246"/>
                    <a:pt x="887" y="125"/>
                    <a:pt x="726" y="45"/>
                  </a:cubicBezTo>
                  <a:cubicBezTo>
                    <a:pt x="664" y="14"/>
                    <a:pt x="597"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9"/>
            <p:cNvSpPr/>
            <p:nvPr/>
          </p:nvSpPr>
          <p:spPr>
            <a:xfrm rot="-9527801">
              <a:off x="1474706" y="666969"/>
              <a:ext cx="23401" cy="23401"/>
            </a:xfrm>
            <a:custGeom>
              <a:rect b="b" l="l" r="r" t="t"/>
              <a:pathLst>
                <a:path extrusionOk="0" h="686" w="686">
                  <a:moveTo>
                    <a:pt x="242" y="0"/>
                  </a:moveTo>
                  <a:lnTo>
                    <a:pt x="161" y="81"/>
                  </a:lnTo>
                  <a:lnTo>
                    <a:pt x="40" y="242"/>
                  </a:lnTo>
                  <a:cubicBezTo>
                    <a:pt x="0" y="283"/>
                    <a:pt x="0" y="363"/>
                    <a:pt x="40" y="444"/>
                  </a:cubicBezTo>
                  <a:lnTo>
                    <a:pt x="81" y="565"/>
                  </a:lnTo>
                  <a:lnTo>
                    <a:pt x="282" y="686"/>
                  </a:lnTo>
                  <a:lnTo>
                    <a:pt x="444" y="686"/>
                  </a:lnTo>
                  <a:lnTo>
                    <a:pt x="524" y="605"/>
                  </a:lnTo>
                  <a:lnTo>
                    <a:pt x="645" y="404"/>
                  </a:lnTo>
                  <a:cubicBezTo>
                    <a:pt x="686" y="363"/>
                    <a:pt x="686" y="283"/>
                    <a:pt x="686" y="242"/>
                  </a:cubicBezTo>
                  <a:lnTo>
                    <a:pt x="605" y="162"/>
                  </a:lnTo>
                  <a:lnTo>
                    <a:pt x="4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9"/>
            <p:cNvSpPr/>
            <p:nvPr/>
          </p:nvSpPr>
          <p:spPr>
            <a:xfrm rot="-9527801">
              <a:off x="2100858" y="669152"/>
              <a:ext cx="19307" cy="15419"/>
            </a:xfrm>
            <a:custGeom>
              <a:rect b="b" l="l" r="r" t="t"/>
              <a:pathLst>
                <a:path extrusionOk="0" h="452" w="566">
                  <a:moveTo>
                    <a:pt x="330" y="0"/>
                  </a:moveTo>
                  <a:cubicBezTo>
                    <a:pt x="289" y="0"/>
                    <a:pt x="245" y="10"/>
                    <a:pt x="202" y="32"/>
                  </a:cubicBezTo>
                  <a:cubicBezTo>
                    <a:pt x="81" y="72"/>
                    <a:pt x="1" y="193"/>
                    <a:pt x="41" y="355"/>
                  </a:cubicBezTo>
                  <a:lnTo>
                    <a:pt x="121" y="435"/>
                  </a:lnTo>
                  <a:cubicBezTo>
                    <a:pt x="154" y="446"/>
                    <a:pt x="189" y="451"/>
                    <a:pt x="225" y="451"/>
                  </a:cubicBezTo>
                  <a:cubicBezTo>
                    <a:pt x="323" y="451"/>
                    <a:pt x="425" y="414"/>
                    <a:pt x="484" y="355"/>
                  </a:cubicBezTo>
                  <a:lnTo>
                    <a:pt x="565" y="234"/>
                  </a:lnTo>
                  <a:lnTo>
                    <a:pt x="565" y="193"/>
                  </a:lnTo>
                  <a:cubicBezTo>
                    <a:pt x="536" y="75"/>
                    <a:pt x="441" y="0"/>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4" name="Shape 2054"/>
        <p:cNvGrpSpPr/>
        <p:nvPr/>
      </p:nvGrpSpPr>
      <p:grpSpPr>
        <a:xfrm>
          <a:off x="0" y="0"/>
          <a:ext cx="0" cy="0"/>
          <a:chOff x="0" y="0"/>
          <a:chExt cx="0" cy="0"/>
        </a:xfrm>
      </p:grpSpPr>
      <p:sp>
        <p:nvSpPr>
          <p:cNvPr id="2055" name="Google Shape;2055;p70"/>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2056" name="Google Shape;2056;p70"/>
          <p:cNvSpPr/>
          <p:nvPr/>
        </p:nvSpPr>
        <p:spPr>
          <a:xfrm>
            <a:off x="2427600" y="2739650"/>
            <a:ext cx="198650" cy="157125"/>
          </a:xfrm>
          <a:custGeom>
            <a:rect b="b" l="l" r="r" t="t"/>
            <a:pathLst>
              <a:path extrusionOk="0" h="6285" w="7946">
                <a:moveTo>
                  <a:pt x="1" y="1"/>
                </a:moveTo>
                <a:lnTo>
                  <a:pt x="565" y="6284"/>
                </a:lnTo>
                <a:lnTo>
                  <a:pt x="7945" y="6081"/>
                </a:lnTo>
                <a:lnTo>
                  <a:pt x="863" y="5987"/>
                </a:lnTo>
                <a:lnTo>
                  <a:pt x="1" y="1"/>
                </a:ln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0"/>
          <p:cNvSpPr/>
          <p:nvPr/>
        </p:nvSpPr>
        <p:spPr>
          <a:xfrm>
            <a:off x="2477750" y="2712625"/>
            <a:ext cx="155150" cy="149275"/>
          </a:xfrm>
          <a:custGeom>
            <a:rect b="b" l="l" r="r" t="t"/>
            <a:pathLst>
              <a:path extrusionOk="0" h="5971" w="6206">
                <a:moveTo>
                  <a:pt x="518" y="1"/>
                </a:moveTo>
                <a:lnTo>
                  <a:pt x="1" y="5971"/>
                </a:lnTo>
                <a:lnTo>
                  <a:pt x="6206" y="4686"/>
                </a:lnTo>
                <a:lnTo>
                  <a:pt x="220" y="5767"/>
                </a:lnTo>
                <a:lnTo>
                  <a:pt x="220" y="5767"/>
                </a:lnTo>
                <a:lnTo>
                  <a:pt x="518"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0"/>
          <p:cNvSpPr/>
          <p:nvPr/>
        </p:nvSpPr>
        <p:spPr>
          <a:xfrm>
            <a:off x="2431125" y="2257425"/>
            <a:ext cx="138325" cy="135175"/>
          </a:xfrm>
          <a:custGeom>
            <a:rect b="b" l="l" r="r" t="t"/>
            <a:pathLst>
              <a:path extrusionOk="0" h="5407" w="5533">
                <a:moveTo>
                  <a:pt x="205" y="1"/>
                </a:moveTo>
                <a:lnTo>
                  <a:pt x="1" y="5407"/>
                </a:lnTo>
                <a:lnTo>
                  <a:pt x="5532" y="3965"/>
                </a:lnTo>
                <a:lnTo>
                  <a:pt x="5532" y="3965"/>
                </a:lnTo>
                <a:lnTo>
                  <a:pt x="205" y="5219"/>
                </a:lnTo>
                <a:lnTo>
                  <a:pt x="205"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 name="Google Shape;2059;p70"/>
          <p:cNvGrpSpPr/>
          <p:nvPr/>
        </p:nvGrpSpPr>
        <p:grpSpPr>
          <a:xfrm>
            <a:off x="999325" y="1427300"/>
            <a:ext cx="1832975" cy="2510325"/>
            <a:chOff x="999325" y="1427300"/>
            <a:chExt cx="1832975" cy="2510325"/>
          </a:xfrm>
        </p:grpSpPr>
        <p:sp>
          <p:nvSpPr>
            <p:cNvPr id="2060" name="Google Shape;2060;p70"/>
            <p:cNvSpPr/>
            <p:nvPr/>
          </p:nvSpPr>
          <p:spPr>
            <a:xfrm>
              <a:off x="1261800" y="2009075"/>
              <a:ext cx="1050275" cy="1928550"/>
            </a:xfrm>
            <a:custGeom>
              <a:rect b="b" l="l" r="r" t="t"/>
              <a:pathLst>
                <a:path extrusionOk="0" h="77142" w="42011">
                  <a:moveTo>
                    <a:pt x="39252" y="0"/>
                  </a:moveTo>
                  <a:lnTo>
                    <a:pt x="39252" y="0"/>
                  </a:lnTo>
                  <a:cubicBezTo>
                    <a:pt x="39252" y="2"/>
                    <a:pt x="31418" y="31434"/>
                    <a:pt x="37983" y="66658"/>
                  </a:cubicBezTo>
                  <a:lnTo>
                    <a:pt x="37983" y="66658"/>
                  </a:lnTo>
                  <a:cubicBezTo>
                    <a:pt x="23959" y="33690"/>
                    <a:pt x="1" y="11863"/>
                    <a:pt x="0" y="11862"/>
                  </a:cubicBezTo>
                  <a:lnTo>
                    <a:pt x="0" y="11862"/>
                  </a:lnTo>
                  <a:cubicBezTo>
                    <a:pt x="35084" y="50816"/>
                    <a:pt x="40130" y="77141"/>
                    <a:pt x="40130" y="77141"/>
                  </a:cubicBezTo>
                  <a:lnTo>
                    <a:pt x="41023" y="76687"/>
                  </a:lnTo>
                  <a:lnTo>
                    <a:pt x="42010" y="76577"/>
                  </a:lnTo>
                  <a:cubicBezTo>
                    <a:pt x="42010" y="76577"/>
                    <a:pt x="31637" y="51866"/>
                    <a:pt x="39252"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0"/>
            <p:cNvSpPr/>
            <p:nvPr/>
          </p:nvSpPr>
          <p:spPr>
            <a:xfrm>
              <a:off x="1678200" y="1725450"/>
              <a:ext cx="544150" cy="1979875"/>
            </a:xfrm>
            <a:custGeom>
              <a:rect b="b" l="l" r="r" t="t"/>
              <a:pathLst>
                <a:path extrusionOk="0" h="79195" w="21766">
                  <a:moveTo>
                    <a:pt x="1" y="0"/>
                  </a:moveTo>
                  <a:cubicBezTo>
                    <a:pt x="1" y="2"/>
                    <a:pt x="16062" y="60861"/>
                    <a:pt x="20465" y="77517"/>
                  </a:cubicBezTo>
                  <a:lnTo>
                    <a:pt x="21688" y="79194"/>
                  </a:lnTo>
                  <a:lnTo>
                    <a:pt x="21766" y="77329"/>
                  </a:lnTo>
                  <a:cubicBezTo>
                    <a:pt x="21766" y="77329"/>
                    <a:pt x="3166" y="7083"/>
                    <a:pt x="1"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0"/>
            <p:cNvSpPr/>
            <p:nvPr/>
          </p:nvSpPr>
          <p:spPr>
            <a:xfrm>
              <a:off x="1408100" y="3063875"/>
              <a:ext cx="655225" cy="360525"/>
            </a:xfrm>
            <a:custGeom>
              <a:rect b="b" l="l" r="r" t="t"/>
              <a:pathLst>
                <a:path extrusionOk="0" h="14421" w="26209">
                  <a:moveTo>
                    <a:pt x="9040" y="0"/>
                  </a:moveTo>
                  <a:cubicBezTo>
                    <a:pt x="5292" y="0"/>
                    <a:pt x="2210" y="2178"/>
                    <a:pt x="1184" y="7230"/>
                  </a:cubicBezTo>
                  <a:cubicBezTo>
                    <a:pt x="0" y="13048"/>
                    <a:pt x="7048" y="14421"/>
                    <a:pt x="13962" y="14421"/>
                  </a:cubicBezTo>
                  <a:cubicBezTo>
                    <a:pt x="20138" y="14421"/>
                    <a:pt x="26208" y="13325"/>
                    <a:pt x="26208" y="13325"/>
                  </a:cubicBezTo>
                  <a:cubicBezTo>
                    <a:pt x="22403" y="5333"/>
                    <a:pt x="14906" y="0"/>
                    <a:pt x="9040"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0"/>
            <p:cNvSpPr/>
            <p:nvPr/>
          </p:nvSpPr>
          <p:spPr>
            <a:xfrm>
              <a:off x="1494475" y="3211700"/>
              <a:ext cx="568850" cy="187275"/>
            </a:xfrm>
            <a:custGeom>
              <a:rect b="b" l="l" r="r" t="t"/>
              <a:pathLst>
                <a:path extrusionOk="0" h="7491" w="22754">
                  <a:moveTo>
                    <a:pt x="1" y="0"/>
                  </a:moveTo>
                  <a:lnTo>
                    <a:pt x="22252" y="7491"/>
                  </a:lnTo>
                  <a:lnTo>
                    <a:pt x="22753" y="7412"/>
                  </a:lnTo>
                  <a:lnTo>
                    <a:pt x="22377" y="6660"/>
                  </a:lnTo>
                  <a:lnTo>
                    <a:pt x="1"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0"/>
            <p:cNvSpPr/>
            <p:nvPr/>
          </p:nvSpPr>
          <p:spPr>
            <a:xfrm>
              <a:off x="1802400" y="3189375"/>
              <a:ext cx="118325" cy="207650"/>
            </a:xfrm>
            <a:custGeom>
              <a:rect b="b" l="l" r="r" t="t"/>
              <a:pathLst>
                <a:path extrusionOk="0" h="8306" w="4733">
                  <a:moveTo>
                    <a:pt x="1865" y="0"/>
                  </a:moveTo>
                  <a:lnTo>
                    <a:pt x="4388" y="6190"/>
                  </a:lnTo>
                  <a:lnTo>
                    <a:pt x="0" y="8305"/>
                  </a:lnTo>
                  <a:lnTo>
                    <a:pt x="0" y="8305"/>
                  </a:lnTo>
                  <a:lnTo>
                    <a:pt x="4732" y="6284"/>
                  </a:lnTo>
                  <a:lnTo>
                    <a:pt x="1865"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0"/>
            <p:cNvSpPr/>
            <p:nvPr/>
          </p:nvSpPr>
          <p:spPr>
            <a:xfrm>
              <a:off x="1666450" y="3146675"/>
              <a:ext cx="167300" cy="253475"/>
            </a:xfrm>
            <a:custGeom>
              <a:rect b="b" l="l" r="r" t="t"/>
              <a:pathLst>
                <a:path extrusionOk="0" h="10139" w="6692">
                  <a:moveTo>
                    <a:pt x="4341" y="0"/>
                  </a:moveTo>
                  <a:lnTo>
                    <a:pt x="6237" y="6785"/>
                  </a:lnTo>
                  <a:lnTo>
                    <a:pt x="1" y="10139"/>
                  </a:lnTo>
                  <a:lnTo>
                    <a:pt x="6692" y="6911"/>
                  </a:lnTo>
                  <a:lnTo>
                    <a:pt x="4341"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0"/>
            <p:cNvSpPr/>
            <p:nvPr/>
          </p:nvSpPr>
          <p:spPr>
            <a:xfrm>
              <a:off x="1602225" y="3129050"/>
              <a:ext cx="168450" cy="247600"/>
            </a:xfrm>
            <a:custGeom>
              <a:rect b="b" l="l" r="r" t="t"/>
              <a:pathLst>
                <a:path extrusionOk="0" h="9904" w="6738">
                  <a:moveTo>
                    <a:pt x="3886" y="0"/>
                  </a:moveTo>
                  <a:lnTo>
                    <a:pt x="6221" y="6581"/>
                  </a:lnTo>
                  <a:lnTo>
                    <a:pt x="0" y="9903"/>
                  </a:lnTo>
                  <a:lnTo>
                    <a:pt x="6738" y="6722"/>
                  </a:lnTo>
                  <a:lnTo>
                    <a:pt x="3886"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0"/>
            <p:cNvSpPr/>
            <p:nvPr/>
          </p:nvSpPr>
          <p:spPr>
            <a:xfrm>
              <a:off x="1528175" y="3129050"/>
              <a:ext cx="165350" cy="227225"/>
            </a:xfrm>
            <a:custGeom>
              <a:rect b="b" l="l" r="r" t="t"/>
              <a:pathLst>
                <a:path extrusionOk="0" h="9089" w="6614">
                  <a:moveTo>
                    <a:pt x="4184" y="0"/>
                  </a:moveTo>
                  <a:lnTo>
                    <a:pt x="6221" y="5688"/>
                  </a:lnTo>
                  <a:lnTo>
                    <a:pt x="1" y="9089"/>
                  </a:lnTo>
                  <a:lnTo>
                    <a:pt x="6613" y="5814"/>
                  </a:lnTo>
                  <a:lnTo>
                    <a:pt x="4184"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0"/>
            <p:cNvSpPr/>
            <p:nvPr/>
          </p:nvSpPr>
          <p:spPr>
            <a:xfrm>
              <a:off x="1493300" y="3134525"/>
              <a:ext cx="152025" cy="170050"/>
            </a:xfrm>
            <a:custGeom>
              <a:rect b="b" l="l" r="r" t="t"/>
              <a:pathLst>
                <a:path extrusionOk="0" h="6802" w="6081">
                  <a:moveTo>
                    <a:pt x="2837" y="1"/>
                  </a:moveTo>
                  <a:lnTo>
                    <a:pt x="5799" y="4968"/>
                  </a:lnTo>
                  <a:lnTo>
                    <a:pt x="1" y="6801"/>
                  </a:lnTo>
                  <a:lnTo>
                    <a:pt x="6081" y="5046"/>
                  </a:lnTo>
                  <a:lnTo>
                    <a:pt x="2837" y="1"/>
                  </a:ln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0"/>
            <p:cNvSpPr/>
            <p:nvPr/>
          </p:nvSpPr>
          <p:spPr>
            <a:xfrm>
              <a:off x="2161050" y="2658525"/>
              <a:ext cx="671250" cy="519125"/>
            </a:xfrm>
            <a:custGeom>
              <a:rect b="b" l="l" r="r" t="t"/>
              <a:pathLst>
                <a:path extrusionOk="0" h="20765" w="26850">
                  <a:moveTo>
                    <a:pt x="13052" y="0"/>
                  </a:moveTo>
                  <a:cubicBezTo>
                    <a:pt x="6322" y="0"/>
                    <a:pt x="0" y="9921"/>
                    <a:pt x="446" y="20764"/>
                  </a:cubicBezTo>
                  <a:cubicBezTo>
                    <a:pt x="446" y="20764"/>
                    <a:pt x="26849" y="12365"/>
                    <a:pt x="19720" y="3685"/>
                  </a:cubicBezTo>
                  <a:cubicBezTo>
                    <a:pt x="17611" y="1115"/>
                    <a:pt x="15309" y="0"/>
                    <a:pt x="13052"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0"/>
            <p:cNvSpPr/>
            <p:nvPr/>
          </p:nvSpPr>
          <p:spPr>
            <a:xfrm>
              <a:off x="2171800" y="2748275"/>
              <a:ext cx="416450" cy="429375"/>
            </a:xfrm>
            <a:custGeom>
              <a:rect b="b" l="l" r="r" t="t"/>
              <a:pathLst>
                <a:path extrusionOk="0" h="17175" w="16658">
                  <a:moveTo>
                    <a:pt x="16657" y="1"/>
                  </a:moveTo>
                  <a:lnTo>
                    <a:pt x="1" y="16344"/>
                  </a:lnTo>
                  <a:lnTo>
                    <a:pt x="32" y="17174"/>
                  </a:lnTo>
                  <a:lnTo>
                    <a:pt x="502" y="17018"/>
                  </a:lnTo>
                  <a:lnTo>
                    <a:pt x="16657"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0"/>
            <p:cNvSpPr/>
            <p:nvPr/>
          </p:nvSpPr>
          <p:spPr>
            <a:xfrm>
              <a:off x="2264650" y="2894000"/>
              <a:ext cx="138300" cy="172775"/>
            </a:xfrm>
            <a:custGeom>
              <a:rect b="b" l="l" r="r" t="t"/>
              <a:pathLst>
                <a:path extrusionOk="0" h="6911" w="5532">
                  <a:moveTo>
                    <a:pt x="0" y="1"/>
                  </a:moveTo>
                  <a:lnTo>
                    <a:pt x="408" y="6911"/>
                  </a:lnTo>
                  <a:lnTo>
                    <a:pt x="5532" y="6488"/>
                  </a:lnTo>
                  <a:lnTo>
                    <a:pt x="658" y="6660"/>
                  </a:lnTo>
                  <a:lnTo>
                    <a:pt x="0"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0"/>
            <p:cNvSpPr/>
            <p:nvPr/>
          </p:nvSpPr>
          <p:spPr>
            <a:xfrm>
              <a:off x="2310075" y="2821925"/>
              <a:ext cx="214325" cy="180225"/>
            </a:xfrm>
            <a:custGeom>
              <a:rect b="b" l="l" r="r" t="t"/>
              <a:pathLst>
                <a:path extrusionOk="0" h="7209" w="8573">
                  <a:moveTo>
                    <a:pt x="1" y="0"/>
                  </a:moveTo>
                  <a:lnTo>
                    <a:pt x="1145" y="7208"/>
                  </a:lnTo>
                  <a:lnTo>
                    <a:pt x="8572" y="6926"/>
                  </a:lnTo>
                  <a:lnTo>
                    <a:pt x="1490" y="6879"/>
                  </a:lnTo>
                  <a:lnTo>
                    <a:pt x="1"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0"/>
            <p:cNvSpPr/>
            <p:nvPr/>
          </p:nvSpPr>
          <p:spPr>
            <a:xfrm>
              <a:off x="2368850" y="2771000"/>
              <a:ext cx="201775" cy="181775"/>
            </a:xfrm>
            <a:custGeom>
              <a:rect b="b" l="l" r="r" t="t"/>
              <a:pathLst>
                <a:path extrusionOk="0" h="7271" w="8071">
                  <a:moveTo>
                    <a:pt x="0" y="0"/>
                  </a:moveTo>
                  <a:lnTo>
                    <a:pt x="627" y="7271"/>
                  </a:lnTo>
                  <a:lnTo>
                    <a:pt x="8070" y="6926"/>
                  </a:lnTo>
                  <a:lnTo>
                    <a:pt x="1003" y="6895"/>
                  </a:lnTo>
                  <a:lnTo>
                    <a:pt x="0"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0"/>
            <p:cNvSpPr/>
            <p:nvPr/>
          </p:nvSpPr>
          <p:spPr>
            <a:xfrm>
              <a:off x="2147650" y="2208850"/>
              <a:ext cx="607475" cy="482250"/>
            </a:xfrm>
            <a:custGeom>
              <a:rect b="b" l="l" r="r" t="t"/>
              <a:pathLst>
                <a:path extrusionOk="0" h="19290" w="24299">
                  <a:moveTo>
                    <a:pt x="11623" y="0"/>
                  </a:moveTo>
                  <a:cubicBezTo>
                    <a:pt x="5435" y="0"/>
                    <a:pt x="1" y="9372"/>
                    <a:pt x="920" y="19290"/>
                  </a:cubicBezTo>
                  <a:cubicBezTo>
                    <a:pt x="920" y="19290"/>
                    <a:pt x="24299" y="10531"/>
                    <a:pt x="17482" y="3025"/>
                  </a:cubicBezTo>
                  <a:cubicBezTo>
                    <a:pt x="15570" y="918"/>
                    <a:pt x="13560" y="0"/>
                    <a:pt x="11623"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0"/>
            <p:cNvSpPr/>
            <p:nvPr/>
          </p:nvSpPr>
          <p:spPr>
            <a:xfrm>
              <a:off x="2169050" y="2285250"/>
              <a:ext cx="356525" cy="405850"/>
            </a:xfrm>
            <a:custGeom>
              <a:rect b="b" l="l" r="r" t="t"/>
              <a:pathLst>
                <a:path extrusionOk="0" h="16234" w="14261">
                  <a:moveTo>
                    <a:pt x="14260" y="0"/>
                  </a:moveTo>
                  <a:lnTo>
                    <a:pt x="1" y="15482"/>
                  </a:lnTo>
                  <a:lnTo>
                    <a:pt x="64" y="16234"/>
                  </a:lnTo>
                  <a:lnTo>
                    <a:pt x="487" y="16061"/>
                  </a:lnTo>
                  <a:lnTo>
                    <a:pt x="14260"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0"/>
            <p:cNvSpPr/>
            <p:nvPr/>
          </p:nvSpPr>
          <p:spPr>
            <a:xfrm>
              <a:off x="2240750" y="2431350"/>
              <a:ext cx="131650" cy="154775"/>
            </a:xfrm>
            <a:custGeom>
              <a:rect b="b" l="l" r="r" t="t"/>
              <a:pathLst>
                <a:path extrusionOk="0" h="6191" w="5266">
                  <a:moveTo>
                    <a:pt x="0" y="1"/>
                  </a:moveTo>
                  <a:lnTo>
                    <a:pt x="674" y="6190"/>
                  </a:lnTo>
                  <a:lnTo>
                    <a:pt x="5265" y="5579"/>
                  </a:lnTo>
                  <a:lnTo>
                    <a:pt x="5265" y="5579"/>
                  </a:lnTo>
                  <a:lnTo>
                    <a:pt x="909" y="5971"/>
                  </a:lnTo>
                  <a:lnTo>
                    <a:pt x="0"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0"/>
            <p:cNvSpPr/>
            <p:nvPr/>
          </p:nvSpPr>
          <p:spPr>
            <a:xfrm>
              <a:off x="2278350" y="2363975"/>
              <a:ext cx="201000" cy="161425"/>
            </a:xfrm>
            <a:custGeom>
              <a:rect b="b" l="l" r="r" t="t"/>
              <a:pathLst>
                <a:path extrusionOk="0" h="6457" w="8040">
                  <a:moveTo>
                    <a:pt x="1" y="1"/>
                  </a:moveTo>
                  <a:lnTo>
                    <a:pt x="1364" y="6457"/>
                  </a:lnTo>
                  <a:lnTo>
                    <a:pt x="8039" y="5861"/>
                  </a:lnTo>
                  <a:lnTo>
                    <a:pt x="8039" y="5861"/>
                  </a:lnTo>
                  <a:lnTo>
                    <a:pt x="1662" y="6143"/>
                  </a:lnTo>
                  <a:lnTo>
                    <a:pt x="1"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0"/>
            <p:cNvSpPr/>
            <p:nvPr/>
          </p:nvSpPr>
          <p:spPr>
            <a:xfrm>
              <a:off x="2328900" y="2315800"/>
              <a:ext cx="189625" cy="162975"/>
            </a:xfrm>
            <a:custGeom>
              <a:rect b="b" l="l" r="r" t="t"/>
              <a:pathLst>
                <a:path extrusionOk="0" h="6519" w="7585">
                  <a:moveTo>
                    <a:pt x="0" y="0"/>
                  </a:moveTo>
                  <a:lnTo>
                    <a:pt x="893" y="6519"/>
                  </a:lnTo>
                  <a:lnTo>
                    <a:pt x="7584" y="5876"/>
                  </a:lnTo>
                  <a:lnTo>
                    <a:pt x="1222" y="6158"/>
                  </a:lnTo>
                  <a:lnTo>
                    <a:pt x="0"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0"/>
            <p:cNvSpPr/>
            <p:nvPr/>
          </p:nvSpPr>
          <p:spPr>
            <a:xfrm>
              <a:off x="2380600" y="2284850"/>
              <a:ext cx="185700" cy="140650"/>
            </a:xfrm>
            <a:custGeom>
              <a:rect b="b" l="l" r="r" t="t"/>
              <a:pathLst>
                <a:path extrusionOk="0" h="5626" w="7428">
                  <a:moveTo>
                    <a:pt x="0" y="1"/>
                  </a:moveTo>
                  <a:lnTo>
                    <a:pt x="784" y="5626"/>
                  </a:lnTo>
                  <a:lnTo>
                    <a:pt x="7428" y="5109"/>
                  </a:lnTo>
                  <a:lnTo>
                    <a:pt x="7428" y="5109"/>
                  </a:lnTo>
                  <a:lnTo>
                    <a:pt x="1050" y="5344"/>
                  </a:lnTo>
                  <a:lnTo>
                    <a:pt x="0"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0"/>
            <p:cNvSpPr/>
            <p:nvPr/>
          </p:nvSpPr>
          <p:spPr>
            <a:xfrm>
              <a:off x="1743975" y="1960075"/>
              <a:ext cx="438425" cy="432125"/>
            </a:xfrm>
            <a:custGeom>
              <a:rect b="b" l="l" r="r" t="t"/>
              <a:pathLst>
                <a:path extrusionOk="0" h="17285" w="17537">
                  <a:moveTo>
                    <a:pt x="7586" y="0"/>
                  </a:moveTo>
                  <a:cubicBezTo>
                    <a:pt x="1397" y="0"/>
                    <a:pt x="1" y="9841"/>
                    <a:pt x="4641" y="17285"/>
                  </a:cubicBezTo>
                  <a:cubicBezTo>
                    <a:pt x="4641" y="17285"/>
                    <a:pt x="17537" y="3339"/>
                    <a:pt x="10344" y="566"/>
                  </a:cubicBezTo>
                  <a:cubicBezTo>
                    <a:pt x="9340" y="179"/>
                    <a:pt x="8420" y="0"/>
                    <a:pt x="7586"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0"/>
            <p:cNvSpPr/>
            <p:nvPr/>
          </p:nvSpPr>
          <p:spPr>
            <a:xfrm>
              <a:off x="1852925" y="1994975"/>
              <a:ext cx="109725" cy="397225"/>
            </a:xfrm>
            <a:custGeom>
              <a:rect b="b" l="l" r="r" t="t"/>
              <a:pathLst>
                <a:path extrusionOk="0" h="15889" w="4389">
                  <a:moveTo>
                    <a:pt x="4388" y="0"/>
                  </a:moveTo>
                  <a:lnTo>
                    <a:pt x="1" y="15388"/>
                  </a:lnTo>
                  <a:lnTo>
                    <a:pt x="283" y="15889"/>
                  </a:lnTo>
                  <a:lnTo>
                    <a:pt x="518" y="15623"/>
                  </a:lnTo>
                  <a:lnTo>
                    <a:pt x="4388"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0"/>
            <p:cNvSpPr/>
            <p:nvPr/>
          </p:nvSpPr>
          <p:spPr>
            <a:xfrm>
              <a:off x="1819225" y="2191625"/>
              <a:ext cx="137150" cy="99525"/>
            </a:xfrm>
            <a:custGeom>
              <a:rect b="b" l="l" r="r" t="t"/>
              <a:pathLst>
                <a:path extrusionOk="0" h="3981" w="5486">
                  <a:moveTo>
                    <a:pt x="1" y="0"/>
                  </a:moveTo>
                  <a:lnTo>
                    <a:pt x="2571" y="3980"/>
                  </a:lnTo>
                  <a:lnTo>
                    <a:pt x="5485" y="1990"/>
                  </a:lnTo>
                  <a:lnTo>
                    <a:pt x="5485" y="1990"/>
                  </a:lnTo>
                  <a:lnTo>
                    <a:pt x="2649" y="3745"/>
                  </a:lnTo>
                  <a:lnTo>
                    <a:pt x="1"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0"/>
            <p:cNvSpPr/>
            <p:nvPr/>
          </p:nvSpPr>
          <p:spPr>
            <a:xfrm>
              <a:off x="1821600" y="2133250"/>
              <a:ext cx="186875" cy="97575"/>
            </a:xfrm>
            <a:custGeom>
              <a:rect b="b" l="l" r="r" t="t"/>
              <a:pathLst>
                <a:path extrusionOk="0" h="3903" w="7475">
                  <a:moveTo>
                    <a:pt x="0" y="0"/>
                  </a:moveTo>
                  <a:lnTo>
                    <a:pt x="3134" y="3902"/>
                  </a:lnTo>
                  <a:lnTo>
                    <a:pt x="7474" y="1223"/>
                  </a:lnTo>
                  <a:lnTo>
                    <a:pt x="3228" y="3604"/>
                  </a:lnTo>
                  <a:lnTo>
                    <a:pt x="0"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0"/>
            <p:cNvSpPr/>
            <p:nvPr/>
          </p:nvSpPr>
          <p:spPr>
            <a:xfrm>
              <a:off x="1839600" y="2082725"/>
              <a:ext cx="179050" cy="103050"/>
            </a:xfrm>
            <a:custGeom>
              <a:rect b="b" l="l" r="r" t="t"/>
              <a:pathLst>
                <a:path extrusionOk="0" h="4122" w="7162">
                  <a:moveTo>
                    <a:pt x="1" y="0"/>
                  </a:moveTo>
                  <a:lnTo>
                    <a:pt x="2837" y="4121"/>
                  </a:lnTo>
                  <a:lnTo>
                    <a:pt x="7162" y="1410"/>
                  </a:lnTo>
                  <a:lnTo>
                    <a:pt x="2931" y="3776"/>
                  </a:lnTo>
                  <a:lnTo>
                    <a:pt x="1"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0"/>
            <p:cNvSpPr/>
            <p:nvPr/>
          </p:nvSpPr>
          <p:spPr>
            <a:xfrm>
              <a:off x="1863900" y="2044325"/>
              <a:ext cx="170025" cy="88950"/>
            </a:xfrm>
            <a:custGeom>
              <a:rect b="b" l="l" r="r" t="t"/>
              <a:pathLst>
                <a:path extrusionOk="0" h="3558" w="6801">
                  <a:moveTo>
                    <a:pt x="0" y="0"/>
                  </a:moveTo>
                  <a:lnTo>
                    <a:pt x="2460" y="3557"/>
                  </a:lnTo>
                  <a:lnTo>
                    <a:pt x="6801" y="941"/>
                  </a:lnTo>
                  <a:lnTo>
                    <a:pt x="2539" y="3275"/>
                  </a:lnTo>
                  <a:lnTo>
                    <a:pt x="0"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0"/>
            <p:cNvSpPr/>
            <p:nvPr/>
          </p:nvSpPr>
          <p:spPr>
            <a:xfrm>
              <a:off x="1892500" y="2006725"/>
              <a:ext cx="124200" cy="93650"/>
            </a:xfrm>
            <a:custGeom>
              <a:rect b="b" l="l" r="r" t="t"/>
              <a:pathLst>
                <a:path extrusionOk="0" h="3746" w="4968">
                  <a:moveTo>
                    <a:pt x="0" y="0"/>
                  </a:moveTo>
                  <a:lnTo>
                    <a:pt x="1724" y="3745"/>
                  </a:lnTo>
                  <a:lnTo>
                    <a:pt x="4967" y="878"/>
                  </a:lnTo>
                  <a:lnTo>
                    <a:pt x="1771" y="3541"/>
                  </a:lnTo>
                  <a:lnTo>
                    <a:pt x="0"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0"/>
            <p:cNvSpPr/>
            <p:nvPr/>
          </p:nvSpPr>
          <p:spPr>
            <a:xfrm>
              <a:off x="1164200" y="2660100"/>
              <a:ext cx="582975" cy="317950"/>
            </a:xfrm>
            <a:custGeom>
              <a:rect b="b" l="l" r="r" t="t"/>
              <a:pathLst>
                <a:path extrusionOk="0" h="12718" w="23319">
                  <a:moveTo>
                    <a:pt x="7654" y="0"/>
                  </a:moveTo>
                  <a:cubicBezTo>
                    <a:pt x="3612" y="0"/>
                    <a:pt x="477" y="2318"/>
                    <a:pt x="206" y="7602"/>
                  </a:cubicBezTo>
                  <a:cubicBezTo>
                    <a:pt x="0" y="11517"/>
                    <a:pt x="3412" y="12718"/>
                    <a:pt x="7673" y="12718"/>
                  </a:cubicBezTo>
                  <a:cubicBezTo>
                    <a:pt x="14429" y="12718"/>
                    <a:pt x="23319" y="9701"/>
                    <a:pt x="23319" y="9701"/>
                  </a:cubicBezTo>
                  <a:cubicBezTo>
                    <a:pt x="19252" y="3662"/>
                    <a:pt x="12736" y="0"/>
                    <a:pt x="7654"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0"/>
            <p:cNvSpPr/>
            <p:nvPr/>
          </p:nvSpPr>
          <p:spPr>
            <a:xfrm>
              <a:off x="1215575" y="2812900"/>
              <a:ext cx="531600" cy="93275"/>
            </a:xfrm>
            <a:custGeom>
              <a:rect b="b" l="l" r="r" t="t"/>
              <a:pathLst>
                <a:path extrusionOk="0" h="3731" w="21264">
                  <a:moveTo>
                    <a:pt x="0" y="1"/>
                  </a:moveTo>
                  <a:lnTo>
                    <a:pt x="20825" y="3730"/>
                  </a:lnTo>
                  <a:lnTo>
                    <a:pt x="21264" y="3589"/>
                  </a:lnTo>
                  <a:lnTo>
                    <a:pt x="20825" y="2962"/>
                  </a:lnTo>
                  <a:lnTo>
                    <a:pt x="0"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0"/>
            <p:cNvSpPr/>
            <p:nvPr/>
          </p:nvSpPr>
          <p:spPr>
            <a:xfrm>
              <a:off x="1514850" y="2745925"/>
              <a:ext cx="98350" cy="191575"/>
            </a:xfrm>
            <a:custGeom>
              <a:rect b="b" l="l" r="r" t="t"/>
              <a:pathLst>
                <a:path extrusionOk="0" h="7663" w="3934">
                  <a:moveTo>
                    <a:pt x="549" y="0"/>
                  </a:moveTo>
                  <a:lnTo>
                    <a:pt x="3620" y="5187"/>
                  </a:lnTo>
                  <a:lnTo>
                    <a:pt x="1" y="7663"/>
                  </a:lnTo>
                  <a:lnTo>
                    <a:pt x="3934" y="5218"/>
                  </a:lnTo>
                  <a:lnTo>
                    <a:pt x="549"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0"/>
            <p:cNvSpPr/>
            <p:nvPr/>
          </p:nvSpPr>
          <p:spPr>
            <a:xfrm>
              <a:off x="1393800" y="2717725"/>
              <a:ext cx="138700" cy="240550"/>
            </a:xfrm>
            <a:custGeom>
              <a:rect b="b" l="l" r="r" t="t"/>
              <a:pathLst>
                <a:path extrusionOk="0" h="9622" w="5548">
                  <a:moveTo>
                    <a:pt x="2524" y="0"/>
                  </a:moveTo>
                  <a:lnTo>
                    <a:pt x="5125" y="5798"/>
                  </a:lnTo>
                  <a:lnTo>
                    <a:pt x="1" y="9621"/>
                  </a:lnTo>
                  <a:lnTo>
                    <a:pt x="5548" y="5845"/>
                  </a:lnTo>
                  <a:lnTo>
                    <a:pt x="2524"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0"/>
            <p:cNvSpPr/>
            <p:nvPr/>
          </p:nvSpPr>
          <p:spPr>
            <a:xfrm>
              <a:off x="1333475" y="2712225"/>
              <a:ext cx="139500" cy="233500"/>
            </a:xfrm>
            <a:custGeom>
              <a:rect b="b" l="l" r="r" t="t"/>
              <a:pathLst>
                <a:path extrusionOk="0" h="9340" w="5580">
                  <a:moveTo>
                    <a:pt x="2147" y="1"/>
                  </a:moveTo>
                  <a:lnTo>
                    <a:pt x="5093" y="5548"/>
                  </a:lnTo>
                  <a:lnTo>
                    <a:pt x="1" y="9340"/>
                  </a:lnTo>
                  <a:lnTo>
                    <a:pt x="5579" y="5611"/>
                  </a:lnTo>
                  <a:lnTo>
                    <a:pt x="2147"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0"/>
            <p:cNvSpPr/>
            <p:nvPr/>
          </p:nvSpPr>
          <p:spPr>
            <a:xfrm>
              <a:off x="1264925" y="2720850"/>
              <a:ext cx="136350" cy="216650"/>
            </a:xfrm>
            <a:custGeom>
              <a:rect b="b" l="l" r="r" t="t"/>
              <a:pathLst>
                <a:path extrusionOk="0" h="8666" w="5454">
                  <a:moveTo>
                    <a:pt x="2508" y="1"/>
                  </a:moveTo>
                  <a:lnTo>
                    <a:pt x="5078" y="4811"/>
                  </a:lnTo>
                  <a:lnTo>
                    <a:pt x="1" y="8666"/>
                  </a:lnTo>
                  <a:lnTo>
                    <a:pt x="5454" y="4858"/>
                  </a:lnTo>
                  <a:lnTo>
                    <a:pt x="2508"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0"/>
            <p:cNvSpPr/>
            <p:nvPr/>
          </p:nvSpPr>
          <p:spPr>
            <a:xfrm>
              <a:off x="1226925" y="2734950"/>
              <a:ext cx="129700" cy="161025"/>
            </a:xfrm>
            <a:custGeom>
              <a:rect b="b" l="l" r="r" t="t"/>
              <a:pathLst>
                <a:path extrusionOk="0" h="6441" w="5188">
                  <a:moveTo>
                    <a:pt x="1615" y="1"/>
                  </a:moveTo>
                  <a:lnTo>
                    <a:pt x="4905" y="4028"/>
                  </a:lnTo>
                  <a:lnTo>
                    <a:pt x="1" y="6441"/>
                  </a:lnTo>
                  <a:lnTo>
                    <a:pt x="1" y="6441"/>
                  </a:lnTo>
                  <a:lnTo>
                    <a:pt x="5187" y="4059"/>
                  </a:lnTo>
                  <a:lnTo>
                    <a:pt x="1615"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0"/>
            <p:cNvSpPr/>
            <p:nvPr/>
          </p:nvSpPr>
          <p:spPr>
            <a:xfrm>
              <a:off x="1504675" y="2456275"/>
              <a:ext cx="543525" cy="444400"/>
            </a:xfrm>
            <a:custGeom>
              <a:rect b="b" l="l" r="r" t="t"/>
              <a:pathLst>
                <a:path extrusionOk="0" h="17776" w="21741">
                  <a:moveTo>
                    <a:pt x="11528" y="1"/>
                  </a:moveTo>
                  <a:cubicBezTo>
                    <a:pt x="9903" y="1"/>
                    <a:pt x="8186" y="723"/>
                    <a:pt x="6488" y="2373"/>
                  </a:cubicBezTo>
                  <a:cubicBezTo>
                    <a:pt x="0" y="8672"/>
                    <a:pt x="20339" y="17776"/>
                    <a:pt x="20339" y="17776"/>
                  </a:cubicBezTo>
                  <a:cubicBezTo>
                    <a:pt x="21740" y="8822"/>
                    <a:pt x="17203" y="1"/>
                    <a:pt x="11528"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0"/>
            <p:cNvSpPr/>
            <p:nvPr/>
          </p:nvSpPr>
          <p:spPr>
            <a:xfrm>
              <a:off x="1719725" y="2519500"/>
              <a:ext cx="295800" cy="381175"/>
            </a:xfrm>
            <a:custGeom>
              <a:rect b="b" l="l" r="r" t="t"/>
              <a:pathLst>
                <a:path extrusionOk="0" h="15247" w="11832">
                  <a:moveTo>
                    <a:pt x="1" y="1"/>
                  </a:moveTo>
                  <a:lnTo>
                    <a:pt x="11361" y="15075"/>
                  </a:lnTo>
                  <a:lnTo>
                    <a:pt x="11737" y="15247"/>
                  </a:lnTo>
                  <a:lnTo>
                    <a:pt x="11831" y="14589"/>
                  </a:lnTo>
                  <a:lnTo>
                    <a:pt x="1"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0"/>
            <p:cNvSpPr/>
            <p:nvPr/>
          </p:nvSpPr>
          <p:spPr>
            <a:xfrm>
              <a:off x="1840000" y="2665625"/>
              <a:ext cx="125000" cy="137125"/>
            </a:xfrm>
            <a:custGeom>
              <a:rect b="b" l="l" r="r" t="t"/>
              <a:pathLst>
                <a:path extrusionOk="0" h="5485" w="5000">
                  <a:moveTo>
                    <a:pt x="4999" y="0"/>
                  </a:moveTo>
                  <a:lnTo>
                    <a:pt x="3871" y="5265"/>
                  </a:lnTo>
                  <a:lnTo>
                    <a:pt x="0" y="4685"/>
                  </a:lnTo>
                  <a:lnTo>
                    <a:pt x="4059" y="5485"/>
                  </a:lnTo>
                  <a:lnTo>
                    <a:pt x="4999"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0"/>
            <p:cNvSpPr/>
            <p:nvPr/>
          </p:nvSpPr>
          <p:spPr>
            <a:xfrm>
              <a:off x="1748325" y="2603725"/>
              <a:ext cx="187275" cy="141825"/>
            </a:xfrm>
            <a:custGeom>
              <a:rect b="b" l="l" r="r" t="t"/>
              <a:pathLst>
                <a:path extrusionOk="0" h="5673" w="7491">
                  <a:moveTo>
                    <a:pt x="7491" y="0"/>
                  </a:moveTo>
                  <a:lnTo>
                    <a:pt x="5658" y="5375"/>
                  </a:lnTo>
                  <a:lnTo>
                    <a:pt x="1" y="4764"/>
                  </a:lnTo>
                  <a:lnTo>
                    <a:pt x="5908" y="5673"/>
                  </a:lnTo>
                  <a:lnTo>
                    <a:pt x="7491"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0"/>
            <p:cNvSpPr/>
            <p:nvPr/>
          </p:nvSpPr>
          <p:spPr>
            <a:xfrm>
              <a:off x="1716200" y="2557900"/>
              <a:ext cx="176700" cy="143775"/>
            </a:xfrm>
            <a:custGeom>
              <a:rect b="b" l="l" r="r" t="t"/>
              <a:pathLst>
                <a:path extrusionOk="0" h="5751" w="7068">
                  <a:moveTo>
                    <a:pt x="7068" y="0"/>
                  </a:moveTo>
                  <a:lnTo>
                    <a:pt x="5642" y="5422"/>
                  </a:lnTo>
                  <a:lnTo>
                    <a:pt x="1" y="4811"/>
                  </a:lnTo>
                  <a:lnTo>
                    <a:pt x="5924" y="5751"/>
                  </a:lnTo>
                  <a:lnTo>
                    <a:pt x="7068"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0"/>
            <p:cNvSpPr/>
            <p:nvPr/>
          </p:nvSpPr>
          <p:spPr>
            <a:xfrm>
              <a:off x="1676250" y="2527325"/>
              <a:ext cx="172775" cy="124225"/>
            </a:xfrm>
            <a:custGeom>
              <a:rect b="b" l="l" r="r" t="t"/>
              <a:pathLst>
                <a:path extrusionOk="0" h="4969" w="6911">
                  <a:moveTo>
                    <a:pt x="6911" y="1"/>
                  </a:moveTo>
                  <a:lnTo>
                    <a:pt x="5673" y="4702"/>
                  </a:lnTo>
                  <a:lnTo>
                    <a:pt x="1" y="4138"/>
                  </a:lnTo>
                  <a:lnTo>
                    <a:pt x="5877" y="4968"/>
                  </a:lnTo>
                  <a:lnTo>
                    <a:pt x="6911" y="1"/>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0"/>
            <p:cNvSpPr/>
            <p:nvPr/>
          </p:nvSpPr>
          <p:spPr>
            <a:xfrm>
              <a:off x="1676650" y="2499925"/>
              <a:ext cx="124200" cy="120675"/>
            </a:xfrm>
            <a:custGeom>
              <a:rect b="b" l="l" r="r" t="t"/>
              <a:pathLst>
                <a:path extrusionOk="0" h="4827" w="4968">
                  <a:moveTo>
                    <a:pt x="4968" y="0"/>
                  </a:moveTo>
                  <a:lnTo>
                    <a:pt x="4685" y="4638"/>
                  </a:lnTo>
                  <a:lnTo>
                    <a:pt x="0" y="3228"/>
                  </a:lnTo>
                  <a:lnTo>
                    <a:pt x="0" y="3228"/>
                  </a:lnTo>
                  <a:lnTo>
                    <a:pt x="4842" y="4826"/>
                  </a:lnTo>
                  <a:lnTo>
                    <a:pt x="4968" y="0"/>
                  </a:lnTo>
                  <a:close/>
                </a:path>
              </a:pathLst>
            </a:custGeom>
            <a:solidFill>
              <a:srgbClr val="0077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0"/>
            <p:cNvSpPr/>
            <p:nvPr/>
          </p:nvSpPr>
          <p:spPr>
            <a:xfrm>
              <a:off x="2211375" y="1851500"/>
              <a:ext cx="121450" cy="94650"/>
            </a:xfrm>
            <a:custGeom>
              <a:rect b="b" l="l" r="r" t="t"/>
              <a:pathLst>
                <a:path extrusionOk="0" h="3786" w="4858">
                  <a:moveTo>
                    <a:pt x="1836" y="0"/>
                  </a:moveTo>
                  <a:cubicBezTo>
                    <a:pt x="139" y="0"/>
                    <a:pt x="0" y="1226"/>
                    <a:pt x="0" y="1226"/>
                  </a:cubicBezTo>
                  <a:cubicBezTo>
                    <a:pt x="47" y="1555"/>
                    <a:pt x="0" y="2495"/>
                    <a:pt x="455" y="2731"/>
                  </a:cubicBezTo>
                  <a:cubicBezTo>
                    <a:pt x="846" y="2934"/>
                    <a:pt x="1316" y="3702"/>
                    <a:pt x="1787" y="3780"/>
                  </a:cubicBezTo>
                  <a:cubicBezTo>
                    <a:pt x="1810" y="3784"/>
                    <a:pt x="1835" y="3786"/>
                    <a:pt x="1862" y="3786"/>
                  </a:cubicBezTo>
                  <a:cubicBezTo>
                    <a:pt x="2301" y="3786"/>
                    <a:pt x="3264" y="3339"/>
                    <a:pt x="3589" y="3295"/>
                  </a:cubicBezTo>
                  <a:cubicBezTo>
                    <a:pt x="4106" y="3232"/>
                    <a:pt x="4356" y="2370"/>
                    <a:pt x="4482" y="1947"/>
                  </a:cubicBezTo>
                  <a:cubicBezTo>
                    <a:pt x="4858" y="552"/>
                    <a:pt x="4074" y="302"/>
                    <a:pt x="2476" y="51"/>
                  </a:cubicBezTo>
                  <a:cubicBezTo>
                    <a:pt x="2241" y="16"/>
                    <a:pt x="2029" y="0"/>
                    <a:pt x="1836" y="0"/>
                  </a:cubicBezTo>
                  <a:close/>
                </a:path>
              </a:pathLst>
            </a:custGeom>
            <a:solidFill>
              <a:srgbClr val="F58A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0"/>
            <p:cNvSpPr/>
            <p:nvPr/>
          </p:nvSpPr>
          <p:spPr>
            <a:xfrm>
              <a:off x="2119300" y="1882525"/>
              <a:ext cx="253875" cy="322850"/>
            </a:xfrm>
            <a:custGeom>
              <a:rect b="b" l="l" r="r" t="t"/>
              <a:pathLst>
                <a:path extrusionOk="0" h="12914" w="10155">
                  <a:moveTo>
                    <a:pt x="3668" y="1"/>
                  </a:moveTo>
                  <a:cubicBezTo>
                    <a:pt x="2837" y="3777"/>
                    <a:pt x="299" y="3824"/>
                    <a:pt x="111" y="7867"/>
                  </a:cubicBezTo>
                  <a:cubicBezTo>
                    <a:pt x="1" y="9387"/>
                    <a:pt x="628" y="10860"/>
                    <a:pt x="1772" y="11863"/>
                  </a:cubicBezTo>
                  <a:cubicBezTo>
                    <a:pt x="2572" y="12552"/>
                    <a:pt x="3582" y="12913"/>
                    <a:pt x="4602" y="12913"/>
                  </a:cubicBezTo>
                  <a:cubicBezTo>
                    <a:pt x="5160" y="12913"/>
                    <a:pt x="5721" y="12805"/>
                    <a:pt x="6253" y="12584"/>
                  </a:cubicBezTo>
                  <a:cubicBezTo>
                    <a:pt x="7663" y="11988"/>
                    <a:pt x="8697" y="10766"/>
                    <a:pt x="9074" y="9293"/>
                  </a:cubicBezTo>
                  <a:cubicBezTo>
                    <a:pt x="10155" y="5391"/>
                    <a:pt x="7773" y="4561"/>
                    <a:pt x="8149" y="706"/>
                  </a:cubicBezTo>
                  <a:lnTo>
                    <a:pt x="8149" y="706"/>
                  </a:lnTo>
                  <a:cubicBezTo>
                    <a:pt x="8149" y="706"/>
                    <a:pt x="7005" y="2085"/>
                    <a:pt x="5626" y="2148"/>
                  </a:cubicBezTo>
                  <a:cubicBezTo>
                    <a:pt x="4326" y="1662"/>
                    <a:pt x="3668" y="1"/>
                    <a:pt x="3668"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0"/>
            <p:cNvSpPr/>
            <p:nvPr/>
          </p:nvSpPr>
          <p:spPr>
            <a:xfrm>
              <a:off x="2254450" y="1786950"/>
              <a:ext cx="28250" cy="149275"/>
            </a:xfrm>
            <a:custGeom>
              <a:rect b="b" l="l" r="r" t="t"/>
              <a:pathLst>
                <a:path extrusionOk="0" h="5971" w="1130">
                  <a:moveTo>
                    <a:pt x="502" y="1"/>
                  </a:moveTo>
                  <a:lnTo>
                    <a:pt x="502" y="1"/>
                  </a:lnTo>
                  <a:cubicBezTo>
                    <a:pt x="690" y="1959"/>
                    <a:pt x="518" y="3949"/>
                    <a:pt x="1" y="5861"/>
                  </a:cubicBezTo>
                  <a:cubicBezTo>
                    <a:pt x="64" y="5908"/>
                    <a:pt x="142" y="5939"/>
                    <a:pt x="220" y="5971"/>
                  </a:cubicBezTo>
                  <a:lnTo>
                    <a:pt x="252" y="5971"/>
                  </a:lnTo>
                  <a:cubicBezTo>
                    <a:pt x="1129" y="2633"/>
                    <a:pt x="502" y="1"/>
                    <a:pt x="502" y="1"/>
                  </a:cubicBezTo>
                  <a:close/>
                </a:path>
              </a:pathLst>
            </a:custGeom>
            <a:solidFill>
              <a:srgbClr val="8D3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0"/>
            <p:cNvSpPr/>
            <p:nvPr/>
          </p:nvSpPr>
          <p:spPr>
            <a:xfrm>
              <a:off x="2279525" y="1806550"/>
              <a:ext cx="59575" cy="125375"/>
            </a:xfrm>
            <a:custGeom>
              <a:rect b="b" l="l" r="r" t="t"/>
              <a:pathLst>
                <a:path extrusionOk="0" h="5015" w="2383">
                  <a:moveTo>
                    <a:pt x="2382" y="0"/>
                  </a:moveTo>
                  <a:cubicBezTo>
                    <a:pt x="1881" y="1786"/>
                    <a:pt x="1066" y="3479"/>
                    <a:pt x="1" y="5014"/>
                  </a:cubicBezTo>
                  <a:cubicBezTo>
                    <a:pt x="157" y="4952"/>
                    <a:pt x="314" y="4873"/>
                    <a:pt x="455" y="4795"/>
                  </a:cubicBezTo>
                  <a:cubicBezTo>
                    <a:pt x="2085" y="2257"/>
                    <a:pt x="2382" y="0"/>
                    <a:pt x="2382" y="0"/>
                  </a:cubicBezTo>
                  <a:close/>
                </a:path>
              </a:pathLst>
            </a:custGeom>
            <a:solidFill>
              <a:srgbClr val="8D3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0"/>
            <p:cNvSpPr/>
            <p:nvPr/>
          </p:nvSpPr>
          <p:spPr>
            <a:xfrm>
              <a:off x="2229775" y="1770375"/>
              <a:ext cx="77600" cy="56800"/>
            </a:xfrm>
            <a:custGeom>
              <a:rect b="b" l="l" r="r" t="t"/>
              <a:pathLst>
                <a:path extrusionOk="0" h="2272" w="3104">
                  <a:moveTo>
                    <a:pt x="1782" y="1"/>
                  </a:moveTo>
                  <a:cubicBezTo>
                    <a:pt x="1549" y="1"/>
                    <a:pt x="1301" y="115"/>
                    <a:pt x="1301" y="115"/>
                  </a:cubicBezTo>
                  <a:cubicBezTo>
                    <a:pt x="1198" y="56"/>
                    <a:pt x="1114" y="31"/>
                    <a:pt x="1047" y="31"/>
                  </a:cubicBezTo>
                  <a:cubicBezTo>
                    <a:pt x="708" y="31"/>
                    <a:pt x="784" y="664"/>
                    <a:pt x="784" y="664"/>
                  </a:cubicBezTo>
                  <a:cubicBezTo>
                    <a:pt x="1" y="1165"/>
                    <a:pt x="659" y="1494"/>
                    <a:pt x="659" y="1494"/>
                  </a:cubicBezTo>
                  <a:cubicBezTo>
                    <a:pt x="434" y="2062"/>
                    <a:pt x="1101" y="2107"/>
                    <a:pt x="1315" y="2107"/>
                  </a:cubicBezTo>
                  <a:cubicBezTo>
                    <a:pt x="1355" y="2107"/>
                    <a:pt x="1380" y="2105"/>
                    <a:pt x="1380" y="2105"/>
                  </a:cubicBezTo>
                  <a:cubicBezTo>
                    <a:pt x="1484" y="2228"/>
                    <a:pt x="1590" y="2272"/>
                    <a:pt x="1688" y="2272"/>
                  </a:cubicBezTo>
                  <a:cubicBezTo>
                    <a:pt x="1927" y="2272"/>
                    <a:pt x="2116" y="2011"/>
                    <a:pt x="2116" y="2011"/>
                  </a:cubicBezTo>
                  <a:cubicBezTo>
                    <a:pt x="2143" y="2014"/>
                    <a:pt x="2169" y="2015"/>
                    <a:pt x="2193" y="2015"/>
                  </a:cubicBezTo>
                  <a:cubicBezTo>
                    <a:pt x="2643" y="2015"/>
                    <a:pt x="2586" y="1619"/>
                    <a:pt x="2586" y="1619"/>
                  </a:cubicBezTo>
                  <a:cubicBezTo>
                    <a:pt x="3103" y="1541"/>
                    <a:pt x="2649" y="993"/>
                    <a:pt x="2649" y="993"/>
                  </a:cubicBezTo>
                  <a:cubicBezTo>
                    <a:pt x="2962" y="476"/>
                    <a:pt x="2179" y="350"/>
                    <a:pt x="2179" y="350"/>
                  </a:cubicBezTo>
                  <a:cubicBezTo>
                    <a:pt x="2151" y="76"/>
                    <a:pt x="1971" y="1"/>
                    <a:pt x="1782"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0"/>
            <p:cNvSpPr/>
            <p:nvPr/>
          </p:nvSpPr>
          <p:spPr>
            <a:xfrm>
              <a:off x="2295975" y="1784950"/>
              <a:ext cx="78000" cy="57150"/>
            </a:xfrm>
            <a:custGeom>
              <a:rect b="b" l="l" r="r" t="t"/>
              <a:pathLst>
                <a:path extrusionOk="0" h="2286" w="3120">
                  <a:moveTo>
                    <a:pt x="1790" y="0"/>
                  </a:moveTo>
                  <a:cubicBezTo>
                    <a:pt x="1560" y="0"/>
                    <a:pt x="1317" y="112"/>
                    <a:pt x="1317" y="112"/>
                  </a:cubicBezTo>
                  <a:cubicBezTo>
                    <a:pt x="1215" y="53"/>
                    <a:pt x="1132" y="29"/>
                    <a:pt x="1064" y="29"/>
                  </a:cubicBezTo>
                  <a:cubicBezTo>
                    <a:pt x="718" y="29"/>
                    <a:pt x="784" y="676"/>
                    <a:pt x="784" y="676"/>
                  </a:cubicBezTo>
                  <a:cubicBezTo>
                    <a:pt x="1" y="1177"/>
                    <a:pt x="675" y="1507"/>
                    <a:pt x="675" y="1507"/>
                  </a:cubicBezTo>
                  <a:cubicBezTo>
                    <a:pt x="451" y="2059"/>
                    <a:pt x="1112" y="2104"/>
                    <a:pt x="1329" y="2104"/>
                  </a:cubicBezTo>
                  <a:cubicBezTo>
                    <a:pt x="1370" y="2104"/>
                    <a:pt x="1395" y="2102"/>
                    <a:pt x="1395" y="2102"/>
                  </a:cubicBezTo>
                  <a:cubicBezTo>
                    <a:pt x="1503" y="2238"/>
                    <a:pt x="1612" y="2285"/>
                    <a:pt x="1712" y="2285"/>
                  </a:cubicBezTo>
                  <a:cubicBezTo>
                    <a:pt x="1947" y="2285"/>
                    <a:pt x="2132" y="2024"/>
                    <a:pt x="2132" y="2024"/>
                  </a:cubicBezTo>
                  <a:cubicBezTo>
                    <a:pt x="2151" y="2025"/>
                    <a:pt x="2169" y="2025"/>
                    <a:pt x="2187" y="2025"/>
                  </a:cubicBezTo>
                  <a:cubicBezTo>
                    <a:pt x="2660" y="2025"/>
                    <a:pt x="2602" y="1632"/>
                    <a:pt x="2602" y="1632"/>
                  </a:cubicBezTo>
                  <a:cubicBezTo>
                    <a:pt x="3119" y="1554"/>
                    <a:pt x="2665" y="989"/>
                    <a:pt x="2665" y="989"/>
                  </a:cubicBezTo>
                  <a:cubicBezTo>
                    <a:pt x="2978" y="472"/>
                    <a:pt x="2195" y="363"/>
                    <a:pt x="2195" y="363"/>
                  </a:cubicBezTo>
                  <a:cubicBezTo>
                    <a:pt x="2166" y="78"/>
                    <a:pt x="1982" y="0"/>
                    <a:pt x="1790"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0"/>
            <p:cNvSpPr/>
            <p:nvPr/>
          </p:nvSpPr>
          <p:spPr>
            <a:xfrm>
              <a:off x="2193750" y="1796350"/>
              <a:ext cx="53675" cy="133225"/>
            </a:xfrm>
            <a:custGeom>
              <a:rect b="b" l="l" r="r" t="t"/>
              <a:pathLst>
                <a:path extrusionOk="0" h="5329" w="2147">
                  <a:moveTo>
                    <a:pt x="0" y="1"/>
                  </a:moveTo>
                  <a:cubicBezTo>
                    <a:pt x="893" y="1583"/>
                    <a:pt x="1504" y="3307"/>
                    <a:pt x="1833" y="5093"/>
                  </a:cubicBezTo>
                  <a:cubicBezTo>
                    <a:pt x="1927" y="5172"/>
                    <a:pt x="2037" y="5250"/>
                    <a:pt x="2147" y="5328"/>
                  </a:cubicBezTo>
                  <a:cubicBezTo>
                    <a:pt x="1551" y="2054"/>
                    <a:pt x="0" y="1"/>
                    <a:pt x="0" y="1"/>
                  </a:cubicBezTo>
                  <a:close/>
                </a:path>
              </a:pathLst>
            </a:custGeom>
            <a:solidFill>
              <a:srgbClr val="8D3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0"/>
            <p:cNvSpPr/>
            <p:nvPr/>
          </p:nvSpPr>
          <p:spPr>
            <a:xfrm>
              <a:off x="2155750" y="1774625"/>
              <a:ext cx="75625" cy="58375"/>
            </a:xfrm>
            <a:custGeom>
              <a:rect b="b" l="l" r="r" t="t"/>
              <a:pathLst>
                <a:path extrusionOk="0" h="2335" w="3025">
                  <a:moveTo>
                    <a:pt x="1955" y="0"/>
                  </a:moveTo>
                  <a:cubicBezTo>
                    <a:pt x="1735" y="0"/>
                    <a:pt x="1489" y="180"/>
                    <a:pt x="1489" y="180"/>
                  </a:cubicBezTo>
                  <a:cubicBezTo>
                    <a:pt x="1399" y="105"/>
                    <a:pt x="1315" y="75"/>
                    <a:pt x="1238" y="75"/>
                  </a:cubicBezTo>
                  <a:cubicBezTo>
                    <a:pt x="910" y="75"/>
                    <a:pt x="705" y="619"/>
                    <a:pt x="705" y="619"/>
                  </a:cubicBezTo>
                  <a:cubicBezTo>
                    <a:pt x="0" y="807"/>
                    <a:pt x="737" y="1402"/>
                    <a:pt x="737" y="1402"/>
                  </a:cubicBezTo>
                  <a:cubicBezTo>
                    <a:pt x="605" y="1988"/>
                    <a:pt x="852" y="2092"/>
                    <a:pt x="1043" y="2092"/>
                  </a:cubicBezTo>
                  <a:cubicBezTo>
                    <a:pt x="1149" y="2092"/>
                    <a:pt x="1238" y="2061"/>
                    <a:pt x="1238" y="2061"/>
                  </a:cubicBezTo>
                  <a:cubicBezTo>
                    <a:pt x="1325" y="2264"/>
                    <a:pt x="1448" y="2334"/>
                    <a:pt x="1576" y="2334"/>
                  </a:cubicBezTo>
                  <a:cubicBezTo>
                    <a:pt x="1864" y="2334"/>
                    <a:pt x="2178" y="1982"/>
                    <a:pt x="2178" y="1982"/>
                  </a:cubicBezTo>
                  <a:cubicBezTo>
                    <a:pt x="2204" y="1985"/>
                    <a:pt x="2228" y="1986"/>
                    <a:pt x="2251" y="1986"/>
                  </a:cubicBezTo>
                  <a:cubicBezTo>
                    <a:pt x="2718" y="1986"/>
                    <a:pt x="2632" y="1402"/>
                    <a:pt x="2617" y="1402"/>
                  </a:cubicBezTo>
                  <a:cubicBezTo>
                    <a:pt x="3024" y="1058"/>
                    <a:pt x="2680" y="791"/>
                    <a:pt x="2680" y="791"/>
                  </a:cubicBezTo>
                  <a:cubicBezTo>
                    <a:pt x="2993" y="368"/>
                    <a:pt x="2272" y="290"/>
                    <a:pt x="2272" y="290"/>
                  </a:cubicBezTo>
                  <a:cubicBezTo>
                    <a:pt x="2218" y="69"/>
                    <a:pt x="2092" y="0"/>
                    <a:pt x="1955"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0"/>
            <p:cNvSpPr/>
            <p:nvPr/>
          </p:nvSpPr>
          <p:spPr>
            <a:xfrm>
              <a:off x="1570475" y="1511225"/>
              <a:ext cx="126175" cy="99575"/>
            </a:xfrm>
            <a:custGeom>
              <a:rect b="b" l="l" r="r" t="t"/>
              <a:pathLst>
                <a:path extrusionOk="0" h="3983" w="5047">
                  <a:moveTo>
                    <a:pt x="3737" y="0"/>
                  </a:moveTo>
                  <a:cubicBezTo>
                    <a:pt x="3345" y="0"/>
                    <a:pt x="2850" y="124"/>
                    <a:pt x="2242" y="296"/>
                  </a:cubicBezTo>
                  <a:cubicBezTo>
                    <a:pt x="1" y="938"/>
                    <a:pt x="487" y="2396"/>
                    <a:pt x="487" y="2396"/>
                  </a:cubicBezTo>
                  <a:cubicBezTo>
                    <a:pt x="675" y="2662"/>
                    <a:pt x="1019" y="3540"/>
                    <a:pt x="1521" y="3571"/>
                  </a:cubicBezTo>
                  <a:cubicBezTo>
                    <a:pt x="1911" y="3585"/>
                    <a:pt x="2549" y="3983"/>
                    <a:pt x="3016" y="3983"/>
                  </a:cubicBezTo>
                  <a:cubicBezTo>
                    <a:pt x="3074" y="3983"/>
                    <a:pt x="3130" y="3977"/>
                    <a:pt x="3182" y="3963"/>
                  </a:cubicBezTo>
                  <a:cubicBezTo>
                    <a:pt x="3558" y="3869"/>
                    <a:pt x="4310" y="2960"/>
                    <a:pt x="4608" y="2772"/>
                  </a:cubicBezTo>
                  <a:cubicBezTo>
                    <a:pt x="5046" y="2505"/>
                    <a:pt x="4921" y="1612"/>
                    <a:pt x="4843" y="1173"/>
                  </a:cubicBezTo>
                  <a:cubicBezTo>
                    <a:pt x="4700" y="297"/>
                    <a:pt x="4343" y="0"/>
                    <a:pt x="3737" y="0"/>
                  </a:cubicBezTo>
                  <a:close/>
                </a:path>
              </a:pathLst>
            </a:custGeom>
            <a:solidFill>
              <a:srgbClr val="F58A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0"/>
            <p:cNvSpPr/>
            <p:nvPr/>
          </p:nvSpPr>
          <p:spPr>
            <a:xfrm>
              <a:off x="1546200" y="1540550"/>
              <a:ext cx="263275" cy="323950"/>
            </a:xfrm>
            <a:custGeom>
              <a:rect b="b" l="l" r="r" t="t"/>
              <a:pathLst>
                <a:path extrusionOk="0" h="12958" w="10531">
                  <a:moveTo>
                    <a:pt x="5814" y="0"/>
                  </a:moveTo>
                  <a:cubicBezTo>
                    <a:pt x="5814" y="0"/>
                    <a:pt x="5359" y="1724"/>
                    <a:pt x="4137" y="2367"/>
                  </a:cubicBezTo>
                  <a:cubicBezTo>
                    <a:pt x="4086" y="2370"/>
                    <a:pt x="4035" y="2372"/>
                    <a:pt x="3985" y="2372"/>
                  </a:cubicBezTo>
                  <a:cubicBezTo>
                    <a:pt x="2650" y="2372"/>
                    <a:pt x="1458" y="1223"/>
                    <a:pt x="1458" y="1223"/>
                  </a:cubicBezTo>
                  <a:lnTo>
                    <a:pt x="1458" y="1223"/>
                  </a:lnTo>
                  <a:cubicBezTo>
                    <a:pt x="2272" y="4999"/>
                    <a:pt x="0" y="6096"/>
                    <a:pt x="1520" y="9857"/>
                  </a:cubicBezTo>
                  <a:cubicBezTo>
                    <a:pt x="2053" y="11283"/>
                    <a:pt x="3228" y="12364"/>
                    <a:pt x="4686" y="12787"/>
                  </a:cubicBezTo>
                  <a:cubicBezTo>
                    <a:pt x="5085" y="12901"/>
                    <a:pt x="5491" y="12957"/>
                    <a:pt x="5893" y="12957"/>
                  </a:cubicBezTo>
                  <a:cubicBezTo>
                    <a:pt x="7085" y="12957"/>
                    <a:pt x="8241" y="12467"/>
                    <a:pt x="9073" y="11565"/>
                  </a:cubicBezTo>
                  <a:cubicBezTo>
                    <a:pt x="10092" y="10436"/>
                    <a:pt x="10530" y="8901"/>
                    <a:pt x="10248" y="7396"/>
                  </a:cubicBezTo>
                  <a:cubicBezTo>
                    <a:pt x="9606" y="3401"/>
                    <a:pt x="7083" y="3651"/>
                    <a:pt x="5814" y="0"/>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0"/>
            <p:cNvSpPr/>
            <p:nvPr/>
          </p:nvSpPr>
          <p:spPr>
            <a:xfrm>
              <a:off x="1593200" y="1460625"/>
              <a:ext cx="56825" cy="139100"/>
            </a:xfrm>
            <a:custGeom>
              <a:rect b="b" l="l" r="r" t="t"/>
              <a:pathLst>
                <a:path extrusionOk="0" h="5564" w="2273">
                  <a:moveTo>
                    <a:pt x="1" y="1"/>
                  </a:moveTo>
                  <a:lnTo>
                    <a:pt x="1" y="1"/>
                  </a:lnTo>
                  <a:cubicBezTo>
                    <a:pt x="1004" y="1725"/>
                    <a:pt x="1677" y="3605"/>
                    <a:pt x="2006" y="5564"/>
                  </a:cubicBezTo>
                  <a:lnTo>
                    <a:pt x="2241" y="5564"/>
                  </a:lnTo>
                  <a:cubicBezTo>
                    <a:pt x="2257" y="5548"/>
                    <a:pt x="2257" y="5548"/>
                    <a:pt x="2273" y="5532"/>
                  </a:cubicBezTo>
                  <a:cubicBezTo>
                    <a:pt x="1677" y="2132"/>
                    <a:pt x="1" y="1"/>
                    <a:pt x="1" y="1"/>
                  </a:cubicBezTo>
                  <a:close/>
                </a:path>
              </a:pathLst>
            </a:custGeom>
            <a:solidFill>
              <a:srgbClr val="8D3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0"/>
            <p:cNvSpPr/>
            <p:nvPr/>
          </p:nvSpPr>
          <p:spPr>
            <a:xfrm>
              <a:off x="1665275" y="1448875"/>
              <a:ext cx="18450" cy="138700"/>
            </a:xfrm>
            <a:custGeom>
              <a:rect b="b" l="l" r="r" t="t"/>
              <a:pathLst>
                <a:path extrusionOk="0" h="5548" w="738">
                  <a:moveTo>
                    <a:pt x="79" y="1"/>
                  </a:moveTo>
                  <a:cubicBezTo>
                    <a:pt x="361" y="1850"/>
                    <a:pt x="346" y="3714"/>
                    <a:pt x="1" y="5548"/>
                  </a:cubicBezTo>
                  <a:cubicBezTo>
                    <a:pt x="126" y="5438"/>
                    <a:pt x="236" y="5297"/>
                    <a:pt x="330" y="5172"/>
                  </a:cubicBezTo>
                  <a:cubicBezTo>
                    <a:pt x="737" y="2179"/>
                    <a:pt x="79" y="1"/>
                    <a:pt x="79" y="1"/>
                  </a:cubicBezTo>
                  <a:close/>
                </a:path>
              </a:pathLst>
            </a:custGeom>
            <a:solidFill>
              <a:srgbClr val="8D3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0"/>
            <p:cNvSpPr/>
            <p:nvPr/>
          </p:nvSpPr>
          <p:spPr>
            <a:xfrm>
              <a:off x="1564600" y="1441800"/>
              <a:ext cx="74850" cy="56775"/>
            </a:xfrm>
            <a:custGeom>
              <a:rect b="b" l="l" r="r" t="t"/>
              <a:pathLst>
                <a:path extrusionOk="0" h="2271" w="2994">
                  <a:moveTo>
                    <a:pt x="1335" y="0"/>
                  </a:moveTo>
                  <a:cubicBezTo>
                    <a:pt x="1051" y="0"/>
                    <a:pt x="753" y="347"/>
                    <a:pt x="753" y="347"/>
                  </a:cubicBezTo>
                  <a:cubicBezTo>
                    <a:pt x="719" y="343"/>
                    <a:pt x="688" y="341"/>
                    <a:pt x="660" y="341"/>
                  </a:cubicBezTo>
                  <a:cubicBezTo>
                    <a:pt x="75" y="341"/>
                    <a:pt x="502" y="1067"/>
                    <a:pt x="502" y="1067"/>
                  </a:cubicBezTo>
                  <a:cubicBezTo>
                    <a:pt x="1" y="1851"/>
                    <a:pt x="753" y="1882"/>
                    <a:pt x="753" y="1882"/>
                  </a:cubicBezTo>
                  <a:cubicBezTo>
                    <a:pt x="766" y="2184"/>
                    <a:pt x="935" y="2271"/>
                    <a:pt x="1124" y="2271"/>
                  </a:cubicBezTo>
                  <a:cubicBezTo>
                    <a:pt x="1375" y="2271"/>
                    <a:pt x="1662" y="2117"/>
                    <a:pt x="1662" y="2117"/>
                  </a:cubicBezTo>
                  <a:cubicBezTo>
                    <a:pt x="1744" y="2158"/>
                    <a:pt x="1815" y="2175"/>
                    <a:pt x="1878" y="2175"/>
                  </a:cubicBezTo>
                  <a:cubicBezTo>
                    <a:pt x="2201" y="2175"/>
                    <a:pt x="2289" y="1725"/>
                    <a:pt x="2289" y="1725"/>
                  </a:cubicBezTo>
                  <a:cubicBezTo>
                    <a:pt x="2790" y="1553"/>
                    <a:pt x="2555" y="1177"/>
                    <a:pt x="2555" y="1177"/>
                  </a:cubicBezTo>
                  <a:cubicBezTo>
                    <a:pt x="2994" y="895"/>
                    <a:pt x="2351" y="582"/>
                    <a:pt x="2351" y="582"/>
                  </a:cubicBezTo>
                  <a:cubicBezTo>
                    <a:pt x="2387" y="239"/>
                    <a:pt x="2148" y="166"/>
                    <a:pt x="1939" y="166"/>
                  </a:cubicBezTo>
                  <a:cubicBezTo>
                    <a:pt x="1784" y="166"/>
                    <a:pt x="1646" y="205"/>
                    <a:pt x="1646" y="205"/>
                  </a:cubicBezTo>
                  <a:cubicBezTo>
                    <a:pt x="1557" y="55"/>
                    <a:pt x="1447" y="0"/>
                    <a:pt x="1335"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0"/>
            <p:cNvSpPr/>
            <p:nvPr/>
          </p:nvSpPr>
          <p:spPr>
            <a:xfrm>
              <a:off x="1631200" y="1427300"/>
              <a:ext cx="74850" cy="56775"/>
            </a:xfrm>
            <a:custGeom>
              <a:rect b="b" l="l" r="r" t="t"/>
              <a:pathLst>
                <a:path extrusionOk="0" h="2271" w="2994">
                  <a:moveTo>
                    <a:pt x="1335" y="1"/>
                  </a:moveTo>
                  <a:cubicBezTo>
                    <a:pt x="1051" y="1"/>
                    <a:pt x="753" y="347"/>
                    <a:pt x="753" y="347"/>
                  </a:cubicBezTo>
                  <a:cubicBezTo>
                    <a:pt x="726" y="344"/>
                    <a:pt x="700" y="343"/>
                    <a:pt x="676" y="343"/>
                  </a:cubicBezTo>
                  <a:cubicBezTo>
                    <a:pt x="67" y="343"/>
                    <a:pt x="502" y="1083"/>
                    <a:pt x="502" y="1083"/>
                  </a:cubicBezTo>
                  <a:cubicBezTo>
                    <a:pt x="1" y="1867"/>
                    <a:pt x="753" y="1882"/>
                    <a:pt x="753" y="1882"/>
                  </a:cubicBezTo>
                  <a:cubicBezTo>
                    <a:pt x="766" y="2185"/>
                    <a:pt x="935" y="2271"/>
                    <a:pt x="1124" y="2271"/>
                  </a:cubicBezTo>
                  <a:cubicBezTo>
                    <a:pt x="1375" y="2271"/>
                    <a:pt x="1662" y="2117"/>
                    <a:pt x="1662" y="2117"/>
                  </a:cubicBezTo>
                  <a:cubicBezTo>
                    <a:pt x="1748" y="2163"/>
                    <a:pt x="1823" y="2182"/>
                    <a:pt x="1888" y="2182"/>
                  </a:cubicBezTo>
                  <a:cubicBezTo>
                    <a:pt x="2202" y="2182"/>
                    <a:pt x="2288" y="1741"/>
                    <a:pt x="2288" y="1741"/>
                  </a:cubicBezTo>
                  <a:cubicBezTo>
                    <a:pt x="2790" y="1553"/>
                    <a:pt x="2555" y="1193"/>
                    <a:pt x="2555" y="1193"/>
                  </a:cubicBezTo>
                  <a:cubicBezTo>
                    <a:pt x="2993" y="895"/>
                    <a:pt x="2351" y="582"/>
                    <a:pt x="2351" y="582"/>
                  </a:cubicBezTo>
                  <a:cubicBezTo>
                    <a:pt x="2387" y="239"/>
                    <a:pt x="2148" y="166"/>
                    <a:pt x="1938" y="166"/>
                  </a:cubicBezTo>
                  <a:cubicBezTo>
                    <a:pt x="1784" y="166"/>
                    <a:pt x="1646" y="206"/>
                    <a:pt x="1646" y="206"/>
                  </a:cubicBezTo>
                  <a:cubicBezTo>
                    <a:pt x="1557" y="55"/>
                    <a:pt x="1447" y="1"/>
                    <a:pt x="1335"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0"/>
            <p:cNvSpPr/>
            <p:nvPr/>
          </p:nvSpPr>
          <p:spPr>
            <a:xfrm>
              <a:off x="1530925" y="1500200"/>
              <a:ext cx="104225" cy="98750"/>
            </a:xfrm>
            <a:custGeom>
              <a:rect b="b" l="l" r="r" t="t"/>
              <a:pathLst>
                <a:path extrusionOk="0" h="3950" w="4169">
                  <a:moveTo>
                    <a:pt x="0" y="1"/>
                  </a:moveTo>
                  <a:lnTo>
                    <a:pt x="0" y="1"/>
                  </a:lnTo>
                  <a:cubicBezTo>
                    <a:pt x="1457" y="1066"/>
                    <a:pt x="2742" y="2367"/>
                    <a:pt x="3792" y="3855"/>
                  </a:cubicBezTo>
                  <a:cubicBezTo>
                    <a:pt x="3918" y="3902"/>
                    <a:pt x="4043" y="3918"/>
                    <a:pt x="4168" y="3949"/>
                  </a:cubicBezTo>
                  <a:cubicBezTo>
                    <a:pt x="2272" y="1207"/>
                    <a:pt x="0" y="1"/>
                    <a:pt x="0" y="1"/>
                  </a:cubicBezTo>
                  <a:close/>
                </a:path>
              </a:pathLst>
            </a:custGeom>
            <a:solidFill>
              <a:srgbClr val="8D3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0"/>
            <p:cNvSpPr/>
            <p:nvPr/>
          </p:nvSpPr>
          <p:spPr>
            <a:xfrm>
              <a:off x="1496050" y="1475175"/>
              <a:ext cx="74275" cy="58875"/>
            </a:xfrm>
            <a:custGeom>
              <a:rect b="b" l="l" r="r" t="t"/>
              <a:pathLst>
                <a:path extrusionOk="0" h="2355" w="2971">
                  <a:moveTo>
                    <a:pt x="1573" y="0"/>
                  </a:moveTo>
                  <a:cubicBezTo>
                    <a:pt x="1303" y="0"/>
                    <a:pt x="1082" y="390"/>
                    <a:pt x="1082" y="390"/>
                  </a:cubicBezTo>
                  <a:cubicBezTo>
                    <a:pt x="1038" y="380"/>
                    <a:pt x="997" y="375"/>
                    <a:pt x="960" y="375"/>
                  </a:cubicBezTo>
                  <a:cubicBezTo>
                    <a:pt x="495" y="375"/>
                    <a:pt x="549" y="1127"/>
                    <a:pt x="549" y="1127"/>
                  </a:cubicBezTo>
                  <a:cubicBezTo>
                    <a:pt x="1" y="1581"/>
                    <a:pt x="894" y="1816"/>
                    <a:pt x="894" y="1816"/>
                  </a:cubicBezTo>
                  <a:cubicBezTo>
                    <a:pt x="989" y="2241"/>
                    <a:pt x="1156" y="2355"/>
                    <a:pt x="1307" y="2355"/>
                  </a:cubicBezTo>
                  <a:cubicBezTo>
                    <a:pt x="1479" y="2355"/>
                    <a:pt x="1630" y="2208"/>
                    <a:pt x="1630" y="2208"/>
                  </a:cubicBezTo>
                  <a:cubicBezTo>
                    <a:pt x="1738" y="2306"/>
                    <a:pt x="1836" y="2346"/>
                    <a:pt x="1923" y="2346"/>
                  </a:cubicBezTo>
                  <a:cubicBezTo>
                    <a:pt x="2266" y="2346"/>
                    <a:pt x="2445" y="1738"/>
                    <a:pt x="2445" y="1738"/>
                  </a:cubicBezTo>
                  <a:cubicBezTo>
                    <a:pt x="2970" y="1568"/>
                    <a:pt x="2627" y="1033"/>
                    <a:pt x="2618" y="1033"/>
                  </a:cubicBezTo>
                  <a:lnTo>
                    <a:pt x="2618" y="1033"/>
                  </a:lnTo>
                  <a:cubicBezTo>
                    <a:pt x="2618" y="1033"/>
                    <a:pt x="2618" y="1033"/>
                    <a:pt x="2618" y="1033"/>
                  </a:cubicBezTo>
                  <a:lnTo>
                    <a:pt x="2618" y="1033"/>
                  </a:lnTo>
                  <a:cubicBezTo>
                    <a:pt x="2837" y="547"/>
                    <a:pt x="2414" y="437"/>
                    <a:pt x="2414" y="437"/>
                  </a:cubicBezTo>
                  <a:cubicBezTo>
                    <a:pt x="2472" y="170"/>
                    <a:pt x="2308" y="108"/>
                    <a:pt x="2142" y="108"/>
                  </a:cubicBezTo>
                  <a:cubicBezTo>
                    <a:pt x="1996" y="108"/>
                    <a:pt x="1850" y="155"/>
                    <a:pt x="1850" y="155"/>
                  </a:cubicBezTo>
                  <a:cubicBezTo>
                    <a:pt x="1756" y="43"/>
                    <a:pt x="1662" y="0"/>
                    <a:pt x="1573"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0"/>
            <p:cNvSpPr/>
            <p:nvPr/>
          </p:nvSpPr>
          <p:spPr>
            <a:xfrm>
              <a:off x="1080025" y="2142750"/>
              <a:ext cx="129700" cy="109875"/>
            </a:xfrm>
            <a:custGeom>
              <a:rect b="b" l="l" r="r" t="t"/>
              <a:pathLst>
                <a:path extrusionOk="0" h="4395" w="5188">
                  <a:moveTo>
                    <a:pt x="3364" y="1"/>
                  </a:moveTo>
                  <a:cubicBezTo>
                    <a:pt x="2866" y="1"/>
                    <a:pt x="2349" y="447"/>
                    <a:pt x="1662" y="1125"/>
                  </a:cubicBezTo>
                  <a:cubicBezTo>
                    <a:pt x="1" y="2770"/>
                    <a:pt x="1129" y="3820"/>
                    <a:pt x="1129" y="3820"/>
                  </a:cubicBezTo>
                  <a:cubicBezTo>
                    <a:pt x="1384" y="3941"/>
                    <a:pt x="1949" y="4395"/>
                    <a:pt x="2391" y="4395"/>
                  </a:cubicBezTo>
                  <a:cubicBezTo>
                    <a:pt x="2466" y="4395"/>
                    <a:pt x="2536" y="4382"/>
                    <a:pt x="2602" y="4353"/>
                  </a:cubicBezTo>
                  <a:cubicBezTo>
                    <a:pt x="2993" y="4165"/>
                    <a:pt x="3902" y="4243"/>
                    <a:pt x="4247" y="3898"/>
                  </a:cubicBezTo>
                  <a:cubicBezTo>
                    <a:pt x="4529" y="3632"/>
                    <a:pt x="4748" y="2472"/>
                    <a:pt x="4921" y="2175"/>
                  </a:cubicBezTo>
                  <a:cubicBezTo>
                    <a:pt x="5187" y="1720"/>
                    <a:pt x="4639" y="999"/>
                    <a:pt x="4372" y="655"/>
                  </a:cubicBezTo>
                  <a:cubicBezTo>
                    <a:pt x="4016" y="198"/>
                    <a:pt x="3694" y="1"/>
                    <a:pt x="3364" y="1"/>
                  </a:cubicBezTo>
                  <a:close/>
                </a:path>
              </a:pathLst>
            </a:custGeom>
            <a:solidFill>
              <a:srgbClr val="F58A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0"/>
            <p:cNvSpPr/>
            <p:nvPr/>
          </p:nvSpPr>
          <p:spPr>
            <a:xfrm>
              <a:off x="1108225" y="2159100"/>
              <a:ext cx="300100" cy="297075"/>
            </a:xfrm>
            <a:custGeom>
              <a:rect b="b" l="l" r="r" t="t"/>
              <a:pathLst>
                <a:path extrusionOk="0" h="11883" w="12004">
                  <a:moveTo>
                    <a:pt x="3244" y="1"/>
                  </a:moveTo>
                  <a:cubicBezTo>
                    <a:pt x="3244" y="1"/>
                    <a:pt x="3667" y="1740"/>
                    <a:pt x="2900" y="2884"/>
                  </a:cubicBezTo>
                  <a:cubicBezTo>
                    <a:pt x="2377" y="3218"/>
                    <a:pt x="1747" y="3311"/>
                    <a:pt x="1207" y="3311"/>
                  </a:cubicBezTo>
                  <a:cubicBezTo>
                    <a:pt x="533" y="3311"/>
                    <a:pt x="1" y="3166"/>
                    <a:pt x="1" y="3166"/>
                  </a:cubicBezTo>
                  <a:lnTo>
                    <a:pt x="1" y="3166"/>
                  </a:lnTo>
                  <a:cubicBezTo>
                    <a:pt x="2539" y="6096"/>
                    <a:pt x="1051" y="8149"/>
                    <a:pt x="4200" y="10703"/>
                  </a:cubicBezTo>
                  <a:cubicBezTo>
                    <a:pt x="5078" y="11473"/>
                    <a:pt x="6196" y="11882"/>
                    <a:pt x="7342" y="11882"/>
                  </a:cubicBezTo>
                  <a:cubicBezTo>
                    <a:pt x="7689" y="11882"/>
                    <a:pt x="8038" y="11845"/>
                    <a:pt x="8384" y="11768"/>
                  </a:cubicBezTo>
                  <a:cubicBezTo>
                    <a:pt x="9982" y="11408"/>
                    <a:pt x="11251" y="10170"/>
                    <a:pt x="11643" y="8587"/>
                  </a:cubicBezTo>
                  <a:cubicBezTo>
                    <a:pt x="12004" y="7115"/>
                    <a:pt x="11643" y="5548"/>
                    <a:pt x="10687" y="4372"/>
                  </a:cubicBezTo>
                  <a:cubicBezTo>
                    <a:pt x="8196" y="1176"/>
                    <a:pt x="6112" y="2617"/>
                    <a:pt x="3244"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0"/>
            <p:cNvSpPr/>
            <p:nvPr/>
          </p:nvSpPr>
          <p:spPr>
            <a:xfrm>
              <a:off x="1064750" y="2136375"/>
              <a:ext cx="116375" cy="97975"/>
            </a:xfrm>
            <a:custGeom>
              <a:rect b="b" l="l" r="r" t="t"/>
              <a:pathLst>
                <a:path extrusionOk="0" h="3919" w="4655">
                  <a:moveTo>
                    <a:pt x="0" y="1"/>
                  </a:moveTo>
                  <a:lnTo>
                    <a:pt x="0" y="1"/>
                  </a:lnTo>
                  <a:cubicBezTo>
                    <a:pt x="1693" y="1019"/>
                    <a:pt x="3181" y="2351"/>
                    <a:pt x="4419" y="3918"/>
                  </a:cubicBezTo>
                  <a:cubicBezTo>
                    <a:pt x="4482" y="3871"/>
                    <a:pt x="4560" y="3840"/>
                    <a:pt x="4639" y="3808"/>
                  </a:cubicBezTo>
                  <a:cubicBezTo>
                    <a:pt x="4639" y="3808"/>
                    <a:pt x="4639" y="3777"/>
                    <a:pt x="4654" y="3777"/>
                  </a:cubicBezTo>
                  <a:cubicBezTo>
                    <a:pt x="2492" y="1051"/>
                    <a:pt x="1" y="1"/>
                    <a:pt x="0" y="1"/>
                  </a:cubicBezTo>
                  <a:close/>
                </a:path>
              </a:pathLst>
            </a:custGeom>
            <a:solidFill>
              <a:srgbClr val="8D3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0"/>
            <p:cNvSpPr/>
            <p:nvPr/>
          </p:nvSpPr>
          <p:spPr>
            <a:xfrm>
              <a:off x="1123500" y="2090150"/>
              <a:ext cx="67800" cy="122650"/>
            </a:xfrm>
            <a:custGeom>
              <a:rect b="b" l="l" r="r" t="t"/>
              <a:pathLst>
                <a:path extrusionOk="0" h="4906" w="2712">
                  <a:moveTo>
                    <a:pt x="1" y="1"/>
                  </a:moveTo>
                  <a:cubicBezTo>
                    <a:pt x="1145" y="1474"/>
                    <a:pt x="2022" y="3135"/>
                    <a:pt x="2602" y="4905"/>
                  </a:cubicBezTo>
                  <a:cubicBezTo>
                    <a:pt x="2649" y="4733"/>
                    <a:pt x="2680" y="4576"/>
                    <a:pt x="2712" y="4404"/>
                  </a:cubicBezTo>
                  <a:cubicBezTo>
                    <a:pt x="1646" y="1599"/>
                    <a:pt x="1" y="1"/>
                    <a:pt x="1" y="1"/>
                  </a:cubicBezTo>
                  <a:close/>
                </a:path>
              </a:pathLst>
            </a:custGeom>
            <a:solidFill>
              <a:srgbClr val="8D3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0"/>
            <p:cNvSpPr/>
            <p:nvPr/>
          </p:nvSpPr>
          <p:spPr>
            <a:xfrm>
              <a:off x="1034575" y="2111700"/>
              <a:ext cx="75650" cy="59300"/>
            </a:xfrm>
            <a:custGeom>
              <a:rect b="b" l="l" r="r" t="t"/>
              <a:pathLst>
                <a:path extrusionOk="0" h="2372" w="3026">
                  <a:moveTo>
                    <a:pt x="1867" y="1"/>
                  </a:moveTo>
                  <a:cubicBezTo>
                    <a:pt x="1631" y="1"/>
                    <a:pt x="1380" y="251"/>
                    <a:pt x="1380" y="251"/>
                  </a:cubicBezTo>
                  <a:cubicBezTo>
                    <a:pt x="1298" y="203"/>
                    <a:pt x="1224" y="183"/>
                    <a:pt x="1158" y="183"/>
                  </a:cubicBezTo>
                  <a:cubicBezTo>
                    <a:pt x="794" y="183"/>
                    <a:pt x="659" y="800"/>
                    <a:pt x="659" y="800"/>
                  </a:cubicBezTo>
                  <a:cubicBezTo>
                    <a:pt x="1" y="1097"/>
                    <a:pt x="800" y="1568"/>
                    <a:pt x="800" y="1568"/>
                  </a:cubicBezTo>
                  <a:cubicBezTo>
                    <a:pt x="755" y="2097"/>
                    <a:pt x="952" y="2210"/>
                    <a:pt x="1128" y="2210"/>
                  </a:cubicBezTo>
                  <a:cubicBezTo>
                    <a:pt x="1260" y="2210"/>
                    <a:pt x="1380" y="2147"/>
                    <a:pt x="1380" y="2147"/>
                  </a:cubicBezTo>
                  <a:cubicBezTo>
                    <a:pt x="1481" y="2312"/>
                    <a:pt x="1595" y="2372"/>
                    <a:pt x="1707" y="2372"/>
                  </a:cubicBezTo>
                  <a:cubicBezTo>
                    <a:pt x="2011" y="2372"/>
                    <a:pt x="2304" y="1928"/>
                    <a:pt x="2304" y="1928"/>
                  </a:cubicBezTo>
                  <a:cubicBezTo>
                    <a:pt x="2868" y="1912"/>
                    <a:pt x="2665" y="1285"/>
                    <a:pt x="2680" y="1285"/>
                  </a:cubicBezTo>
                  <a:cubicBezTo>
                    <a:pt x="3025" y="894"/>
                    <a:pt x="2649" y="674"/>
                    <a:pt x="2649" y="674"/>
                  </a:cubicBezTo>
                  <a:cubicBezTo>
                    <a:pt x="2869" y="275"/>
                    <a:pt x="2339" y="251"/>
                    <a:pt x="2208" y="251"/>
                  </a:cubicBezTo>
                  <a:cubicBezTo>
                    <a:pt x="2190" y="251"/>
                    <a:pt x="2179" y="251"/>
                    <a:pt x="2179" y="251"/>
                  </a:cubicBezTo>
                  <a:cubicBezTo>
                    <a:pt x="2101" y="63"/>
                    <a:pt x="1986" y="1"/>
                    <a:pt x="1867"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0"/>
            <p:cNvSpPr/>
            <p:nvPr/>
          </p:nvSpPr>
          <p:spPr>
            <a:xfrm>
              <a:off x="1086300" y="2067050"/>
              <a:ext cx="75625" cy="59300"/>
            </a:xfrm>
            <a:custGeom>
              <a:rect b="b" l="l" r="r" t="t"/>
              <a:pathLst>
                <a:path extrusionOk="0" h="2372" w="3025">
                  <a:moveTo>
                    <a:pt x="1867" y="0"/>
                  </a:moveTo>
                  <a:cubicBezTo>
                    <a:pt x="1630" y="0"/>
                    <a:pt x="1379" y="251"/>
                    <a:pt x="1379" y="251"/>
                  </a:cubicBezTo>
                  <a:cubicBezTo>
                    <a:pt x="1298" y="203"/>
                    <a:pt x="1226" y="183"/>
                    <a:pt x="1160" y="183"/>
                  </a:cubicBezTo>
                  <a:cubicBezTo>
                    <a:pt x="794" y="183"/>
                    <a:pt x="658" y="815"/>
                    <a:pt x="658" y="815"/>
                  </a:cubicBezTo>
                  <a:cubicBezTo>
                    <a:pt x="0" y="1097"/>
                    <a:pt x="799" y="1567"/>
                    <a:pt x="799" y="1567"/>
                  </a:cubicBezTo>
                  <a:cubicBezTo>
                    <a:pt x="755" y="2097"/>
                    <a:pt x="951" y="2210"/>
                    <a:pt x="1128" y="2210"/>
                  </a:cubicBezTo>
                  <a:cubicBezTo>
                    <a:pt x="1259" y="2210"/>
                    <a:pt x="1379" y="2147"/>
                    <a:pt x="1379" y="2147"/>
                  </a:cubicBezTo>
                  <a:cubicBezTo>
                    <a:pt x="1480" y="2311"/>
                    <a:pt x="1594" y="2371"/>
                    <a:pt x="1706" y="2371"/>
                  </a:cubicBezTo>
                  <a:cubicBezTo>
                    <a:pt x="2011" y="2371"/>
                    <a:pt x="2304" y="1928"/>
                    <a:pt x="2304" y="1928"/>
                  </a:cubicBezTo>
                  <a:cubicBezTo>
                    <a:pt x="2845" y="1912"/>
                    <a:pt x="2669" y="1301"/>
                    <a:pt x="2679" y="1301"/>
                  </a:cubicBezTo>
                  <a:cubicBezTo>
                    <a:pt x="2679" y="1301"/>
                    <a:pt x="2680" y="1301"/>
                    <a:pt x="2680" y="1301"/>
                  </a:cubicBezTo>
                  <a:cubicBezTo>
                    <a:pt x="3024" y="893"/>
                    <a:pt x="2648" y="690"/>
                    <a:pt x="2648" y="690"/>
                  </a:cubicBezTo>
                  <a:cubicBezTo>
                    <a:pt x="2856" y="275"/>
                    <a:pt x="2331" y="251"/>
                    <a:pt x="2205" y="251"/>
                  </a:cubicBezTo>
                  <a:cubicBezTo>
                    <a:pt x="2188" y="251"/>
                    <a:pt x="2178" y="251"/>
                    <a:pt x="2178" y="251"/>
                  </a:cubicBezTo>
                  <a:cubicBezTo>
                    <a:pt x="2100" y="63"/>
                    <a:pt x="1985" y="0"/>
                    <a:pt x="1867"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0"/>
            <p:cNvSpPr/>
            <p:nvPr/>
          </p:nvSpPr>
          <p:spPr>
            <a:xfrm>
              <a:off x="1028700" y="2200625"/>
              <a:ext cx="139100" cy="39200"/>
            </a:xfrm>
            <a:custGeom>
              <a:rect b="b" l="l" r="r" t="t"/>
              <a:pathLst>
                <a:path extrusionOk="0" h="1568" w="5564">
                  <a:moveTo>
                    <a:pt x="4" y="1"/>
                  </a:moveTo>
                  <a:cubicBezTo>
                    <a:pt x="2" y="1"/>
                    <a:pt x="1" y="1"/>
                    <a:pt x="1" y="1"/>
                  </a:cubicBezTo>
                  <a:cubicBezTo>
                    <a:pt x="1803" y="236"/>
                    <a:pt x="3558" y="768"/>
                    <a:pt x="5187" y="1568"/>
                  </a:cubicBezTo>
                  <a:cubicBezTo>
                    <a:pt x="5313" y="1552"/>
                    <a:pt x="5438" y="1521"/>
                    <a:pt x="5564" y="1473"/>
                  </a:cubicBezTo>
                  <a:cubicBezTo>
                    <a:pt x="2648" y="16"/>
                    <a:pt x="108" y="1"/>
                    <a:pt x="4" y="1"/>
                  </a:cubicBezTo>
                  <a:close/>
                </a:path>
              </a:pathLst>
            </a:custGeom>
            <a:solidFill>
              <a:srgbClr val="8D3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0"/>
            <p:cNvSpPr/>
            <p:nvPr/>
          </p:nvSpPr>
          <p:spPr>
            <a:xfrm>
              <a:off x="999325" y="2170875"/>
              <a:ext cx="70925" cy="61500"/>
            </a:xfrm>
            <a:custGeom>
              <a:rect b="b" l="l" r="r" t="t"/>
              <a:pathLst>
                <a:path extrusionOk="0" h="2460" w="2837">
                  <a:moveTo>
                    <a:pt x="1572" y="0"/>
                  </a:moveTo>
                  <a:cubicBezTo>
                    <a:pt x="1380" y="0"/>
                    <a:pt x="1160" y="235"/>
                    <a:pt x="1160" y="235"/>
                  </a:cubicBezTo>
                  <a:cubicBezTo>
                    <a:pt x="1094" y="208"/>
                    <a:pt x="1036" y="197"/>
                    <a:pt x="985" y="197"/>
                  </a:cubicBezTo>
                  <a:cubicBezTo>
                    <a:pt x="612" y="197"/>
                    <a:pt x="612" y="814"/>
                    <a:pt x="612" y="814"/>
                  </a:cubicBezTo>
                  <a:cubicBezTo>
                    <a:pt x="1" y="971"/>
                    <a:pt x="486" y="1708"/>
                    <a:pt x="486" y="1708"/>
                  </a:cubicBezTo>
                  <a:cubicBezTo>
                    <a:pt x="329" y="2105"/>
                    <a:pt x="580" y="2186"/>
                    <a:pt x="813" y="2186"/>
                  </a:cubicBezTo>
                  <a:cubicBezTo>
                    <a:pt x="975" y="2186"/>
                    <a:pt x="1129" y="2146"/>
                    <a:pt x="1129" y="2146"/>
                  </a:cubicBezTo>
                  <a:cubicBezTo>
                    <a:pt x="1333" y="2381"/>
                    <a:pt x="1493" y="2460"/>
                    <a:pt x="1616" y="2460"/>
                  </a:cubicBezTo>
                  <a:cubicBezTo>
                    <a:pt x="1862" y="2460"/>
                    <a:pt x="1959" y="2146"/>
                    <a:pt x="1959" y="2146"/>
                  </a:cubicBezTo>
                  <a:cubicBezTo>
                    <a:pt x="2015" y="2160"/>
                    <a:pt x="2064" y="2167"/>
                    <a:pt x="2109" y="2167"/>
                  </a:cubicBezTo>
                  <a:cubicBezTo>
                    <a:pt x="2617" y="2167"/>
                    <a:pt x="2445" y="1332"/>
                    <a:pt x="2445" y="1332"/>
                  </a:cubicBezTo>
                  <a:cubicBezTo>
                    <a:pt x="2837" y="924"/>
                    <a:pt x="2257" y="626"/>
                    <a:pt x="2257" y="626"/>
                  </a:cubicBezTo>
                  <a:cubicBezTo>
                    <a:pt x="2236" y="264"/>
                    <a:pt x="2033" y="206"/>
                    <a:pt x="1906" y="206"/>
                  </a:cubicBezTo>
                  <a:cubicBezTo>
                    <a:pt x="1846" y="206"/>
                    <a:pt x="1803" y="219"/>
                    <a:pt x="1803" y="219"/>
                  </a:cubicBezTo>
                  <a:cubicBezTo>
                    <a:pt x="1751" y="55"/>
                    <a:pt x="1665" y="0"/>
                    <a:pt x="1572"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 name="Google Shape;2125;p70"/>
          <p:cNvGrpSpPr/>
          <p:nvPr/>
        </p:nvGrpSpPr>
        <p:grpSpPr>
          <a:xfrm>
            <a:off x="3013250" y="1623700"/>
            <a:ext cx="1574425" cy="2336525"/>
            <a:chOff x="3013250" y="1623700"/>
            <a:chExt cx="1574425" cy="2336525"/>
          </a:xfrm>
        </p:grpSpPr>
        <p:sp>
          <p:nvSpPr>
            <p:cNvPr id="2126" name="Google Shape;2126;p70"/>
            <p:cNvSpPr/>
            <p:nvPr/>
          </p:nvSpPr>
          <p:spPr>
            <a:xfrm>
              <a:off x="3620450" y="1623700"/>
              <a:ext cx="798400" cy="725625"/>
            </a:xfrm>
            <a:custGeom>
              <a:rect b="b" l="l" r="r" t="t"/>
              <a:pathLst>
                <a:path extrusionOk="0" h="29025" w="31936">
                  <a:moveTo>
                    <a:pt x="27430" y="1"/>
                  </a:moveTo>
                  <a:cubicBezTo>
                    <a:pt x="25375" y="1"/>
                    <a:pt x="22580" y="633"/>
                    <a:pt x="18976" y="2739"/>
                  </a:cubicBezTo>
                  <a:cubicBezTo>
                    <a:pt x="12317" y="6609"/>
                    <a:pt x="1" y="23767"/>
                    <a:pt x="9872" y="28954"/>
                  </a:cubicBezTo>
                  <a:cubicBezTo>
                    <a:pt x="9872" y="28954"/>
                    <a:pt x="10399" y="29024"/>
                    <a:pt x="11278" y="29024"/>
                  </a:cubicBezTo>
                  <a:cubicBezTo>
                    <a:pt x="15079" y="29024"/>
                    <a:pt x="25479" y="27701"/>
                    <a:pt x="28457" y="13613"/>
                  </a:cubicBezTo>
                  <a:cubicBezTo>
                    <a:pt x="30901" y="2080"/>
                    <a:pt x="31935" y="1422"/>
                    <a:pt x="31935" y="1422"/>
                  </a:cubicBezTo>
                  <a:cubicBezTo>
                    <a:pt x="31935" y="1422"/>
                    <a:pt x="30514" y="1"/>
                    <a:pt x="27430"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0"/>
            <p:cNvSpPr/>
            <p:nvPr/>
          </p:nvSpPr>
          <p:spPr>
            <a:xfrm>
              <a:off x="3621625" y="1721525"/>
              <a:ext cx="700425" cy="2238700"/>
            </a:xfrm>
            <a:custGeom>
              <a:rect b="b" l="l" r="r" t="t"/>
              <a:pathLst>
                <a:path extrusionOk="0" h="89548" w="28017">
                  <a:moveTo>
                    <a:pt x="27879" y="1"/>
                  </a:moveTo>
                  <a:cubicBezTo>
                    <a:pt x="27863" y="1"/>
                    <a:pt x="27846" y="5"/>
                    <a:pt x="27830" y="16"/>
                  </a:cubicBezTo>
                  <a:cubicBezTo>
                    <a:pt x="26733" y="847"/>
                    <a:pt x="25683" y="1756"/>
                    <a:pt x="24696" y="2727"/>
                  </a:cubicBezTo>
                  <a:cubicBezTo>
                    <a:pt x="23756" y="3636"/>
                    <a:pt x="22612" y="4749"/>
                    <a:pt x="21374" y="6096"/>
                  </a:cubicBezTo>
                  <a:lnTo>
                    <a:pt x="19431" y="8274"/>
                  </a:lnTo>
                  <a:cubicBezTo>
                    <a:pt x="18788" y="9058"/>
                    <a:pt x="18130" y="9935"/>
                    <a:pt x="17441" y="10828"/>
                  </a:cubicBezTo>
                  <a:cubicBezTo>
                    <a:pt x="16783" y="11737"/>
                    <a:pt x="16140" y="12724"/>
                    <a:pt x="15451" y="13727"/>
                  </a:cubicBezTo>
                  <a:cubicBezTo>
                    <a:pt x="14840" y="14777"/>
                    <a:pt x="14166" y="15858"/>
                    <a:pt x="13539" y="16987"/>
                  </a:cubicBezTo>
                  <a:cubicBezTo>
                    <a:pt x="12239" y="19353"/>
                    <a:pt x="11063" y="21797"/>
                    <a:pt x="10029" y="24304"/>
                  </a:cubicBezTo>
                  <a:cubicBezTo>
                    <a:pt x="9763" y="24962"/>
                    <a:pt x="9481" y="25620"/>
                    <a:pt x="9214" y="26279"/>
                  </a:cubicBezTo>
                  <a:cubicBezTo>
                    <a:pt x="8964" y="26952"/>
                    <a:pt x="8713" y="27626"/>
                    <a:pt x="8462" y="28316"/>
                  </a:cubicBezTo>
                  <a:cubicBezTo>
                    <a:pt x="7945" y="29663"/>
                    <a:pt x="7522" y="31073"/>
                    <a:pt x="7052" y="32484"/>
                  </a:cubicBezTo>
                  <a:cubicBezTo>
                    <a:pt x="6174" y="35304"/>
                    <a:pt x="5360" y="38203"/>
                    <a:pt x="4686" y="41133"/>
                  </a:cubicBezTo>
                  <a:cubicBezTo>
                    <a:pt x="3965" y="44048"/>
                    <a:pt x="3417" y="47009"/>
                    <a:pt x="2884" y="49924"/>
                  </a:cubicBezTo>
                  <a:cubicBezTo>
                    <a:pt x="2382" y="52838"/>
                    <a:pt x="1959" y="55721"/>
                    <a:pt x="1599" y="58526"/>
                  </a:cubicBezTo>
                  <a:cubicBezTo>
                    <a:pt x="1239" y="61315"/>
                    <a:pt x="972" y="64042"/>
                    <a:pt x="753" y="66612"/>
                  </a:cubicBezTo>
                  <a:cubicBezTo>
                    <a:pt x="549" y="69166"/>
                    <a:pt x="377" y="71626"/>
                    <a:pt x="283" y="73867"/>
                  </a:cubicBezTo>
                  <a:cubicBezTo>
                    <a:pt x="48" y="78380"/>
                    <a:pt x="1" y="82140"/>
                    <a:pt x="16" y="84773"/>
                  </a:cubicBezTo>
                  <a:cubicBezTo>
                    <a:pt x="16" y="87405"/>
                    <a:pt x="79" y="88925"/>
                    <a:pt x="79" y="88925"/>
                  </a:cubicBezTo>
                  <a:cubicBezTo>
                    <a:pt x="94" y="89346"/>
                    <a:pt x="405" y="89547"/>
                    <a:pt x="717" y="89547"/>
                  </a:cubicBezTo>
                  <a:cubicBezTo>
                    <a:pt x="1056" y="89547"/>
                    <a:pt x="1396" y="89311"/>
                    <a:pt x="1364" y="88862"/>
                  </a:cubicBezTo>
                  <a:cubicBezTo>
                    <a:pt x="1364" y="88862"/>
                    <a:pt x="1270" y="87374"/>
                    <a:pt x="1239" y="84757"/>
                  </a:cubicBezTo>
                  <a:cubicBezTo>
                    <a:pt x="1207" y="82156"/>
                    <a:pt x="1191" y="78411"/>
                    <a:pt x="1380" y="73914"/>
                  </a:cubicBezTo>
                  <a:cubicBezTo>
                    <a:pt x="1442" y="71673"/>
                    <a:pt x="1568" y="69260"/>
                    <a:pt x="1771" y="66690"/>
                  </a:cubicBezTo>
                  <a:cubicBezTo>
                    <a:pt x="1959" y="64120"/>
                    <a:pt x="2194" y="61425"/>
                    <a:pt x="2508" y="58636"/>
                  </a:cubicBezTo>
                  <a:cubicBezTo>
                    <a:pt x="2821" y="55847"/>
                    <a:pt x="3229" y="52979"/>
                    <a:pt x="3683" y="50065"/>
                  </a:cubicBezTo>
                  <a:cubicBezTo>
                    <a:pt x="4184" y="47150"/>
                    <a:pt x="4701" y="44204"/>
                    <a:pt x="5375" y="41290"/>
                  </a:cubicBezTo>
                  <a:cubicBezTo>
                    <a:pt x="6018" y="38375"/>
                    <a:pt x="6801" y="35476"/>
                    <a:pt x="7632" y="32656"/>
                  </a:cubicBezTo>
                  <a:cubicBezTo>
                    <a:pt x="8102" y="31261"/>
                    <a:pt x="8494" y="29851"/>
                    <a:pt x="9011" y="28504"/>
                  </a:cubicBezTo>
                  <a:lnTo>
                    <a:pt x="9747" y="26482"/>
                  </a:lnTo>
                  <a:cubicBezTo>
                    <a:pt x="9998" y="25824"/>
                    <a:pt x="10264" y="25166"/>
                    <a:pt x="10531" y="24524"/>
                  </a:cubicBezTo>
                  <a:cubicBezTo>
                    <a:pt x="11533" y="22016"/>
                    <a:pt x="12662" y="19572"/>
                    <a:pt x="13931" y="17190"/>
                  </a:cubicBezTo>
                  <a:cubicBezTo>
                    <a:pt x="14542" y="16062"/>
                    <a:pt x="15184" y="14996"/>
                    <a:pt x="15796" y="13947"/>
                  </a:cubicBezTo>
                  <a:cubicBezTo>
                    <a:pt x="16454" y="12944"/>
                    <a:pt x="17096" y="11957"/>
                    <a:pt x="17723" y="11032"/>
                  </a:cubicBezTo>
                  <a:cubicBezTo>
                    <a:pt x="18412" y="10139"/>
                    <a:pt x="19039" y="9277"/>
                    <a:pt x="19682" y="8478"/>
                  </a:cubicBezTo>
                  <a:lnTo>
                    <a:pt x="21578" y="6284"/>
                  </a:lnTo>
                  <a:cubicBezTo>
                    <a:pt x="22800" y="4921"/>
                    <a:pt x="23928" y="3793"/>
                    <a:pt x="24853" y="2884"/>
                  </a:cubicBezTo>
                  <a:cubicBezTo>
                    <a:pt x="25824" y="1897"/>
                    <a:pt x="26858" y="988"/>
                    <a:pt x="27939" y="157"/>
                  </a:cubicBezTo>
                  <a:cubicBezTo>
                    <a:pt x="28017" y="106"/>
                    <a:pt x="27956" y="1"/>
                    <a:pt x="27879"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0"/>
            <p:cNvSpPr/>
            <p:nvPr/>
          </p:nvSpPr>
          <p:spPr>
            <a:xfrm>
              <a:off x="3623300" y="2973325"/>
              <a:ext cx="964375" cy="431275"/>
            </a:xfrm>
            <a:custGeom>
              <a:rect b="b" l="l" r="r" t="t"/>
              <a:pathLst>
                <a:path extrusionOk="0" h="17251" w="38575">
                  <a:moveTo>
                    <a:pt x="21072" y="0"/>
                  </a:moveTo>
                  <a:cubicBezTo>
                    <a:pt x="13065" y="0"/>
                    <a:pt x="0" y="4933"/>
                    <a:pt x="4149" y="14409"/>
                  </a:cubicBezTo>
                  <a:cubicBezTo>
                    <a:pt x="4149" y="14409"/>
                    <a:pt x="7066" y="17251"/>
                    <a:pt x="11647" y="17251"/>
                  </a:cubicBezTo>
                  <a:cubicBezTo>
                    <a:pt x="13987" y="17251"/>
                    <a:pt x="16761" y="16509"/>
                    <a:pt x="19803" y="14268"/>
                  </a:cubicBezTo>
                  <a:cubicBezTo>
                    <a:pt x="28797" y="7639"/>
                    <a:pt x="38575" y="6746"/>
                    <a:pt x="38575" y="6746"/>
                  </a:cubicBezTo>
                  <a:cubicBezTo>
                    <a:pt x="38575" y="6746"/>
                    <a:pt x="30474" y="917"/>
                    <a:pt x="22811" y="87"/>
                  </a:cubicBezTo>
                  <a:cubicBezTo>
                    <a:pt x="22268" y="29"/>
                    <a:pt x="21685" y="0"/>
                    <a:pt x="21072"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0"/>
            <p:cNvSpPr/>
            <p:nvPr/>
          </p:nvSpPr>
          <p:spPr>
            <a:xfrm>
              <a:off x="3642075" y="3071850"/>
              <a:ext cx="833575" cy="364575"/>
            </a:xfrm>
            <a:custGeom>
              <a:rect b="b" l="l" r="r" t="t"/>
              <a:pathLst>
                <a:path extrusionOk="0" h="14583" w="33343">
                  <a:moveTo>
                    <a:pt x="23799" y="0"/>
                  </a:moveTo>
                  <a:cubicBezTo>
                    <a:pt x="23533" y="0"/>
                    <a:pt x="23251" y="16"/>
                    <a:pt x="22985" y="16"/>
                  </a:cubicBezTo>
                  <a:cubicBezTo>
                    <a:pt x="22436" y="32"/>
                    <a:pt x="21888" y="63"/>
                    <a:pt x="21324" y="95"/>
                  </a:cubicBezTo>
                  <a:cubicBezTo>
                    <a:pt x="20760" y="142"/>
                    <a:pt x="20195" y="189"/>
                    <a:pt x="19616" y="298"/>
                  </a:cubicBezTo>
                  <a:lnTo>
                    <a:pt x="18754" y="439"/>
                  </a:lnTo>
                  <a:lnTo>
                    <a:pt x="17892" y="627"/>
                  </a:lnTo>
                  <a:cubicBezTo>
                    <a:pt x="16717" y="894"/>
                    <a:pt x="15573" y="1254"/>
                    <a:pt x="14460" y="1693"/>
                  </a:cubicBezTo>
                  <a:cubicBezTo>
                    <a:pt x="13332" y="2132"/>
                    <a:pt x="12251" y="2649"/>
                    <a:pt x="11201" y="3228"/>
                  </a:cubicBezTo>
                  <a:cubicBezTo>
                    <a:pt x="10183" y="3808"/>
                    <a:pt x="9211" y="4435"/>
                    <a:pt x="8271" y="5124"/>
                  </a:cubicBezTo>
                  <a:cubicBezTo>
                    <a:pt x="7409" y="5783"/>
                    <a:pt x="6563" y="6472"/>
                    <a:pt x="5764" y="7208"/>
                  </a:cubicBezTo>
                  <a:cubicBezTo>
                    <a:pt x="5012" y="7914"/>
                    <a:pt x="4322" y="8619"/>
                    <a:pt x="3711" y="9292"/>
                  </a:cubicBezTo>
                  <a:cubicBezTo>
                    <a:pt x="1282" y="11988"/>
                    <a:pt x="107" y="14134"/>
                    <a:pt x="107" y="14134"/>
                  </a:cubicBezTo>
                  <a:lnTo>
                    <a:pt x="107" y="14150"/>
                  </a:lnTo>
                  <a:cubicBezTo>
                    <a:pt x="1" y="14384"/>
                    <a:pt x="198" y="14582"/>
                    <a:pt x="394" y="14582"/>
                  </a:cubicBezTo>
                  <a:cubicBezTo>
                    <a:pt x="487" y="14582"/>
                    <a:pt x="580" y="14538"/>
                    <a:pt x="640" y="14432"/>
                  </a:cubicBezTo>
                  <a:cubicBezTo>
                    <a:pt x="640" y="14432"/>
                    <a:pt x="906" y="13931"/>
                    <a:pt x="1486" y="13053"/>
                  </a:cubicBezTo>
                  <a:cubicBezTo>
                    <a:pt x="2285" y="11862"/>
                    <a:pt x="3163" y="10718"/>
                    <a:pt x="4103" y="9653"/>
                  </a:cubicBezTo>
                  <a:cubicBezTo>
                    <a:pt x="4698" y="8979"/>
                    <a:pt x="5372" y="8290"/>
                    <a:pt x="6109" y="7585"/>
                  </a:cubicBezTo>
                  <a:cubicBezTo>
                    <a:pt x="6892" y="6848"/>
                    <a:pt x="7707" y="6159"/>
                    <a:pt x="8553" y="5500"/>
                  </a:cubicBezTo>
                  <a:cubicBezTo>
                    <a:pt x="9462" y="4811"/>
                    <a:pt x="10418" y="4184"/>
                    <a:pt x="11405" y="3604"/>
                  </a:cubicBezTo>
                  <a:cubicBezTo>
                    <a:pt x="12439" y="3009"/>
                    <a:pt x="13489" y="2492"/>
                    <a:pt x="14586" y="2038"/>
                  </a:cubicBezTo>
                  <a:cubicBezTo>
                    <a:pt x="15683" y="1599"/>
                    <a:pt x="16811" y="1238"/>
                    <a:pt x="17955" y="956"/>
                  </a:cubicBezTo>
                  <a:lnTo>
                    <a:pt x="18817" y="768"/>
                  </a:lnTo>
                  <a:lnTo>
                    <a:pt x="19663" y="612"/>
                  </a:lnTo>
                  <a:cubicBezTo>
                    <a:pt x="20227" y="518"/>
                    <a:pt x="20775" y="439"/>
                    <a:pt x="21339" y="392"/>
                  </a:cubicBezTo>
                  <a:cubicBezTo>
                    <a:pt x="21903" y="314"/>
                    <a:pt x="22452" y="298"/>
                    <a:pt x="22985" y="283"/>
                  </a:cubicBezTo>
                  <a:cubicBezTo>
                    <a:pt x="23251" y="283"/>
                    <a:pt x="23517" y="267"/>
                    <a:pt x="23784" y="267"/>
                  </a:cubicBezTo>
                  <a:lnTo>
                    <a:pt x="24567" y="283"/>
                  </a:lnTo>
                  <a:cubicBezTo>
                    <a:pt x="25523" y="314"/>
                    <a:pt x="26495" y="377"/>
                    <a:pt x="27450" y="502"/>
                  </a:cubicBezTo>
                  <a:cubicBezTo>
                    <a:pt x="28328" y="659"/>
                    <a:pt x="29143" y="768"/>
                    <a:pt x="29848" y="941"/>
                  </a:cubicBezTo>
                  <a:cubicBezTo>
                    <a:pt x="30553" y="1113"/>
                    <a:pt x="31180" y="1223"/>
                    <a:pt x="31681" y="1395"/>
                  </a:cubicBezTo>
                  <a:lnTo>
                    <a:pt x="33248" y="1849"/>
                  </a:lnTo>
                  <a:cubicBezTo>
                    <a:pt x="33256" y="1853"/>
                    <a:pt x="33265" y="1855"/>
                    <a:pt x="33274" y="1855"/>
                  </a:cubicBezTo>
                  <a:cubicBezTo>
                    <a:pt x="33300" y="1855"/>
                    <a:pt x="33327" y="1838"/>
                    <a:pt x="33327" y="1802"/>
                  </a:cubicBezTo>
                  <a:cubicBezTo>
                    <a:pt x="33342" y="1771"/>
                    <a:pt x="33327" y="1724"/>
                    <a:pt x="33280" y="1708"/>
                  </a:cubicBezTo>
                  <a:lnTo>
                    <a:pt x="31713" y="1223"/>
                  </a:lnTo>
                  <a:cubicBezTo>
                    <a:pt x="31227" y="1066"/>
                    <a:pt x="30584" y="956"/>
                    <a:pt x="29879" y="753"/>
                  </a:cubicBezTo>
                  <a:cubicBezTo>
                    <a:pt x="29174" y="565"/>
                    <a:pt x="28359" y="455"/>
                    <a:pt x="27466" y="298"/>
                  </a:cubicBezTo>
                  <a:cubicBezTo>
                    <a:pt x="26573" y="189"/>
                    <a:pt x="25601" y="48"/>
                    <a:pt x="24583" y="32"/>
                  </a:cubicBezTo>
                  <a:lnTo>
                    <a:pt x="23799" y="0"/>
                  </a:ln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0"/>
            <p:cNvSpPr/>
            <p:nvPr/>
          </p:nvSpPr>
          <p:spPr>
            <a:xfrm>
              <a:off x="3763575" y="3255775"/>
              <a:ext cx="213875" cy="33050"/>
            </a:xfrm>
            <a:custGeom>
              <a:rect b="b" l="l" r="r" t="t"/>
              <a:pathLst>
                <a:path extrusionOk="0" h="1322" w="8555">
                  <a:moveTo>
                    <a:pt x="4021" y="0"/>
                  </a:moveTo>
                  <a:cubicBezTo>
                    <a:pt x="3208" y="0"/>
                    <a:pt x="2390" y="66"/>
                    <a:pt x="1593" y="196"/>
                  </a:cubicBezTo>
                  <a:cubicBezTo>
                    <a:pt x="810" y="337"/>
                    <a:pt x="293" y="478"/>
                    <a:pt x="293" y="478"/>
                  </a:cubicBezTo>
                  <a:cubicBezTo>
                    <a:pt x="1" y="548"/>
                    <a:pt x="91" y="938"/>
                    <a:pt x="334" y="938"/>
                  </a:cubicBezTo>
                  <a:cubicBezTo>
                    <a:pt x="365" y="938"/>
                    <a:pt x="398" y="931"/>
                    <a:pt x="434" y="917"/>
                  </a:cubicBezTo>
                  <a:cubicBezTo>
                    <a:pt x="434" y="917"/>
                    <a:pt x="919" y="760"/>
                    <a:pt x="1672" y="604"/>
                  </a:cubicBezTo>
                  <a:cubicBezTo>
                    <a:pt x="2612" y="400"/>
                    <a:pt x="3552" y="306"/>
                    <a:pt x="4508" y="290"/>
                  </a:cubicBezTo>
                  <a:cubicBezTo>
                    <a:pt x="4774" y="290"/>
                    <a:pt x="5025" y="290"/>
                    <a:pt x="5276" y="306"/>
                  </a:cubicBezTo>
                  <a:cubicBezTo>
                    <a:pt x="5542" y="337"/>
                    <a:pt x="5793" y="353"/>
                    <a:pt x="6028" y="400"/>
                  </a:cubicBezTo>
                  <a:cubicBezTo>
                    <a:pt x="6263" y="447"/>
                    <a:pt x="6514" y="478"/>
                    <a:pt x="6717" y="541"/>
                  </a:cubicBezTo>
                  <a:cubicBezTo>
                    <a:pt x="6905" y="604"/>
                    <a:pt x="7109" y="666"/>
                    <a:pt x="7297" y="729"/>
                  </a:cubicBezTo>
                  <a:lnTo>
                    <a:pt x="7783" y="933"/>
                  </a:lnTo>
                  <a:cubicBezTo>
                    <a:pt x="7908" y="995"/>
                    <a:pt x="8018" y="1058"/>
                    <a:pt x="8143" y="1136"/>
                  </a:cubicBezTo>
                  <a:lnTo>
                    <a:pt x="8441" y="1309"/>
                  </a:lnTo>
                  <a:cubicBezTo>
                    <a:pt x="8453" y="1318"/>
                    <a:pt x="8465" y="1322"/>
                    <a:pt x="8476" y="1322"/>
                  </a:cubicBezTo>
                  <a:cubicBezTo>
                    <a:pt x="8523" y="1322"/>
                    <a:pt x="8554" y="1253"/>
                    <a:pt x="8504" y="1215"/>
                  </a:cubicBezTo>
                  <a:lnTo>
                    <a:pt x="8206" y="1027"/>
                  </a:lnTo>
                  <a:cubicBezTo>
                    <a:pt x="8080" y="933"/>
                    <a:pt x="7971" y="870"/>
                    <a:pt x="7845" y="807"/>
                  </a:cubicBezTo>
                  <a:lnTo>
                    <a:pt x="7344" y="572"/>
                  </a:lnTo>
                  <a:cubicBezTo>
                    <a:pt x="7172" y="494"/>
                    <a:pt x="6952" y="416"/>
                    <a:pt x="6749" y="353"/>
                  </a:cubicBezTo>
                  <a:cubicBezTo>
                    <a:pt x="6529" y="290"/>
                    <a:pt x="6294" y="228"/>
                    <a:pt x="6043" y="181"/>
                  </a:cubicBezTo>
                  <a:cubicBezTo>
                    <a:pt x="5808" y="134"/>
                    <a:pt x="5542" y="71"/>
                    <a:pt x="5291" y="55"/>
                  </a:cubicBezTo>
                  <a:cubicBezTo>
                    <a:pt x="5041" y="39"/>
                    <a:pt x="4774" y="8"/>
                    <a:pt x="4508" y="8"/>
                  </a:cubicBezTo>
                  <a:cubicBezTo>
                    <a:pt x="4346" y="3"/>
                    <a:pt x="4184" y="0"/>
                    <a:pt x="4021"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0"/>
            <p:cNvSpPr/>
            <p:nvPr/>
          </p:nvSpPr>
          <p:spPr>
            <a:xfrm>
              <a:off x="3846050" y="3041975"/>
              <a:ext cx="84300" cy="167875"/>
            </a:xfrm>
            <a:custGeom>
              <a:rect b="b" l="l" r="r" t="t"/>
              <a:pathLst>
                <a:path extrusionOk="0" h="6715" w="3372">
                  <a:moveTo>
                    <a:pt x="3162" y="0"/>
                  </a:moveTo>
                  <a:cubicBezTo>
                    <a:pt x="3153" y="0"/>
                    <a:pt x="3145" y="2"/>
                    <a:pt x="3136" y="5"/>
                  </a:cubicBezTo>
                  <a:cubicBezTo>
                    <a:pt x="3089" y="5"/>
                    <a:pt x="3073" y="52"/>
                    <a:pt x="3073" y="99"/>
                  </a:cubicBezTo>
                  <a:lnTo>
                    <a:pt x="3073" y="114"/>
                  </a:lnTo>
                  <a:lnTo>
                    <a:pt x="3152" y="412"/>
                  </a:lnTo>
                  <a:cubicBezTo>
                    <a:pt x="3168" y="522"/>
                    <a:pt x="3183" y="631"/>
                    <a:pt x="3168" y="741"/>
                  </a:cubicBezTo>
                  <a:lnTo>
                    <a:pt x="3168" y="960"/>
                  </a:lnTo>
                  <a:cubicBezTo>
                    <a:pt x="3168" y="1023"/>
                    <a:pt x="3152" y="1101"/>
                    <a:pt x="3136" y="1180"/>
                  </a:cubicBezTo>
                  <a:cubicBezTo>
                    <a:pt x="3105" y="1368"/>
                    <a:pt x="3073" y="1540"/>
                    <a:pt x="3011" y="1713"/>
                  </a:cubicBezTo>
                  <a:cubicBezTo>
                    <a:pt x="2964" y="1901"/>
                    <a:pt x="2901" y="2089"/>
                    <a:pt x="2823" y="2277"/>
                  </a:cubicBezTo>
                  <a:cubicBezTo>
                    <a:pt x="2650" y="2668"/>
                    <a:pt x="2447" y="3060"/>
                    <a:pt x="2227" y="3452"/>
                  </a:cubicBezTo>
                  <a:cubicBezTo>
                    <a:pt x="1820" y="4157"/>
                    <a:pt x="1350" y="4831"/>
                    <a:pt x="848" y="5473"/>
                  </a:cubicBezTo>
                  <a:cubicBezTo>
                    <a:pt x="425" y="6006"/>
                    <a:pt x="143" y="6351"/>
                    <a:pt x="143" y="6351"/>
                  </a:cubicBezTo>
                  <a:lnTo>
                    <a:pt x="128" y="6335"/>
                  </a:lnTo>
                  <a:lnTo>
                    <a:pt x="128" y="6335"/>
                  </a:lnTo>
                  <a:cubicBezTo>
                    <a:pt x="0" y="6520"/>
                    <a:pt x="155" y="6714"/>
                    <a:pt x="327" y="6714"/>
                  </a:cubicBezTo>
                  <a:cubicBezTo>
                    <a:pt x="388" y="6714"/>
                    <a:pt x="451" y="6690"/>
                    <a:pt x="504" y="6633"/>
                  </a:cubicBezTo>
                  <a:cubicBezTo>
                    <a:pt x="1256" y="5677"/>
                    <a:pt x="1930" y="4658"/>
                    <a:pt x="2509" y="3577"/>
                  </a:cubicBezTo>
                  <a:cubicBezTo>
                    <a:pt x="2713" y="3186"/>
                    <a:pt x="2901" y="2778"/>
                    <a:pt x="3042" y="2355"/>
                  </a:cubicBezTo>
                  <a:cubicBezTo>
                    <a:pt x="3121" y="2167"/>
                    <a:pt x="3183" y="1963"/>
                    <a:pt x="3230" y="1760"/>
                  </a:cubicBezTo>
                  <a:cubicBezTo>
                    <a:pt x="3293" y="1587"/>
                    <a:pt x="3324" y="1399"/>
                    <a:pt x="3340" y="1211"/>
                  </a:cubicBezTo>
                  <a:cubicBezTo>
                    <a:pt x="3340" y="1133"/>
                    <a:pt x="3371" y="1054"/>
                    <a:pt x="3371" y="960"/>
                  </a:cubicBezTo>
                  <a:lnTo>
                    <a:pt x="3371" y="741"/>
                  </a:lnTo>
                  <a:cubicBezTo>
                    <a:pt x="3371" y="616"/>
                    <a:pt x="3356" y="490"/>
                    <a:pt x="3324" y="365"/>
                  </a:cubicBezTo>
                  <a:lnTo>
                    <a:pt x="3230" y="52"/>
                  </a:lnTo>
                  <a:cubicBezTo>
                    <a:pt x="3230" y="26"/>
                    <a:pt x="3199" y="0"/>
                    <a:pt x="3162"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0"/>
            <p:cNvSpPr/>
            <p:nvPr/>
          </p:nvSpPr>
          <p:spPr>
            <a:xfrm>
              <a:off x="3994700" y="3115625"/>
              <a:ext cx="196925" cy="55800"/>
            </a:xfrm>
            <a:custGeom>
              <a:rect b="b" l="l" r="r" t="t"/>
              <a:pathLst>
                <a:path extrusionOk="0" h="2232" w="7877">
                  <a:moveTo>
                    <a:pt x="653" y="1"/>
                  </a:moveTo>
                  <a:cubicBezTo>
                    <a:pt x="434" y="1"/>
                    <a:pt x="308" y="4"/>
                    <a:pt x="308" y="4"/>
                  </a:cubicBezTo>
                  <a:lnTo>
                    <a:pt x="293" y="20"/>
                  </a:lnTo>
                  <a:cubicBezTo>
                    <a:pt x="0" y="66"/>
                    <a:pt x="40" y="491"/>
                    <a:pt x="324" y="491"/>
                  </a:cubicBezTo>
                  <a:cubicBezTo>
                    <a:pt x="329" y="491"/>
                    <a:pt x="335" y="491"/>
                    <a:pt x="340" y="490"/>
                  </a:cubicBezTo>
                  <a:cubicBezTo>
                    <a:pt x="340" y="490"/>
                    <a:pt x="810" y="459"/>
                    <a:pt x="1546" y="459"/>
                  </a:cubicBezTo>
                  <a:cubicBezTo>
                    <a:pt x="2439" y="475"/>
                    <a:pt x="3333" y="553"/>
                    <a:pt x="4210" y="710"/>
                  </a:cubicBezTo>
                  <a:cubicBezTo>
                    <a:pt x="4680" y="804"/>
                    <a:pt x="5150" y="929"/>
                    <a:pt x="5605" y="1070"/>
                  </a:cubicBezTo>
                  <a:cubicBezTo>
                    <a:pt x="5808" y="1148"/>
                    <a:pt x="6028" y="1227"/>
                    <a:pt x="6216" y="1305"/>
                  </a:cubicBezTo>
                  <a:cubicBezTo>
                    <a:pt x="6404" y="1399"/>
                    <a:pt x="6592" y="1477"/>
                    <a:pt x="6749" y="1556"/>
                  </a:cubicBezTo>
                  <a:lnTo>
                    <a:pt x="7187" y="1806"/>
                  </a:lnTo>
                  <a:cubicBezTo>
                    <a:pt x="7313" y="1885"/>
                    <a:pt x="7407" y="1963"/>
                    <a:pt x="7501" y="2026"/>
                  </a:cubicBezTo>
                  <a:cubicBezTo>
                    <a:pt x="7673" y="2151"/>
                    <a:pt x="7767" y="2214"/>
                    <a:pt x="7767" y="2214"/>
                  </a:cubicBezTo>
                  <a:cubicBezTo>
                    <a:pt x="7780" y="2227"/>
                    <a:pt x="7794" y="2232"/>
                    <a:pt x="7807" y="2232"/>
                  </a:cubicBezTo>
                  <a:cubicBezTo>
                    <a:pt x="7825" y="2232"/>
                    <a:pt x="7843" y="2223"/>
                    <a:pt x="7861" y="2214"/>
                  </a:cubicBezTo>
                  <a:cubicBezTo>
                    <a:pt x="7877" y="2183"/>
                    <a:pt x="7877" y="2136"/>
                    <a:pt x="7861" y="2120"/>
                  </a:cubicBezTo>
                  <a:lnTo>
                    <a:pt x="7595" y="1900"/>
                  </a:lnTo>
                  <a:cubicBezTo>
                    <a:pt x="7485" y="1822"/>
                    <a:pt x="7391" y="1744"/>
                    <a:pt x="7281" y="1665"/>
                  </a:cubicBezTo>
                  <a:lnTo>
                    <a:pt x="6843" y="1383"/>
                  </a:lnTo>
                  <a:cubicBezTo>
                    <a:pt x="6686" y="1289"/>
                    <a:pt x="6498" y="1211"/>
                    <a:pt x="6310" y="1101"/>
                  </a:cubicBezTo>
                  <a:cubicBezTo>
                    <a:pt x="6122" y="1007"/>
                    <a:pt x="5902" y="929"/>
                    <a:pt x="5683" y="835"/>
                  </a:cubicBezTo>
                  <a:cubicBezTo>
                    <a:pt x="5229" y="663"/>
                    <a:pt x="4759" y="522"/>
                    <a:pt x="4288" y="412"/>
                  </a:cubicBezTo>
                  <a:cubicBezTo>
                    <a:pt x="3395" y="208"/>
                    <a:pt x="2471" y="83"/>
                    <a:pt x="1562" y="20"/>
                  </a:cubicBezTo>
                  <a:cubicBezTo>
                    <a:pt x="1186" y="4"/>
                    <a:pt x="873" y="1"/>
                    <a:pt x="653"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0"/>
            <p:cNvSpPr/>
            <p:nvPr/>
          </p:nvSpPr>
          <p:spPr>
            <a:xfrm>
              <a:off x="4146625" y="3017000"/>
              <a:ext cx="129425" cy="65725"/>
            </a:xfrm>
            <a:custGeom>
              <a:rect b="b" l="l" r="r" t="t"/>
              <a:pathLst>
                <a:path extrusionOk="0" h="2629" w="5177">
                  <a:moveTo>
                    <a:pt x="5097" y="0"/>
                  </a:moveTo>
                  <a:cubicBezTo>
                    <a:pt x="5084" y="0"/>
                    <a:pt x="5071" y="5"/>
                    <a:pt x="5059" y="16"/>
                  </a:cubicBezTo>
                  <a:lnTo>
                    <a:pt x="5043" y="32"/>
                  </a:lnTo>
                  <a:cubicBezTo>
                    <a:pt x="5043" y="32"/>
                    <a:pt x="4996" y="95"/>
                    <a:pt x="4918" y="220"/>
                  </a:cubicBezTo>
                  <a:cubicBezTo>
                    <a:pt x="4871" y="267"/>
                    <a:pt x="4793" y="330"/>
                    <a:pt x="4714" y="393"/>
                  </a:cubicBezTo>
                  <a:cubicBezTo>
                    <a:pt x="4636" y="471"/>
                    <a:pt x="4542" y="534"/>
                    <a:pt x="4432" y="612"/>
                  </a:cubicBezTo>
                  <a:cubicBezTo>
                    <a:pt x="3900" y="957"/>
                    <a:pt x="3335" y="1239"/>
                    <a:pt x="2740" y="1474"/>
                  </a:cubicBezTo>
                  <a:cubicBezTo>
                    <a:pt x="1471" y="2022"/>
                    <a:pt x="139" y="2430"/>
                    <a:pt x="139" y="2430"/>
                  </a:cubicBezTo>
                  <a:lnTo>
                    <a:pt x="139" y="2414"/>
                  </a:lnTo>
                  <a:lnTo>
                    <a:pt x="139" y="2414"/>
                  </a:lnTo>
                  <a:cubicBezTo>
                    <a:pt x="0" y="2442"/>
                    <a:pt x="45" y="2628"/>
                    <a:pt x="155" y="2628"/>
                  </a:cubicBezTo>
                  <a:cubicBezTo>
                    <a:pt x="169" y="2628"/>
                    <a:pt x="185" y="2625"/>
                    <a:pt x="202" y="2618"/>
                  </a:cubicBezTo>
                  <a:cubicBezTo>
                    <a:pt x="202" y="2618"/>
                    <a:pt x="1533" y="2194"/>
                    <a:pt x="2818" y="1615"/>
                  </a:cubicBezTo>
                  <a:cubicBezTo>
                    <a:pt x="3414" y="1364"/>
                    <a:pt x="3978" y="1066"/>
                    <a:pt x="4526" y="706"/>
                  </a:cubicBezTo>
                  <a:cubicBezTo>
                    <a:pt x="4620" y="643"/>
                    <a:pt x="4714" y="565"/>
                    <a:pt x="4808" y="487"/>
                  </a:cubicBezTo>
                  <a:cubicBezTo>
                    <a:pt x="4871" y="408"/>
                    <a:pt x="4949" y="345"/>
                    <a:pt x="4996" y="283"/>
                  </a:cubicBezTo>
                  <a:lnTo>
                    <a:pt x="5153" y="95"/>
                  </a:lnTo>
                  <a:cubicBezTo>
                    <a:pt x="5177" y="47"/>
                    <a:pt x="5138" y="0"/>
                    <a:pt x="5097"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0"/>
            <p:cNvSpPr/>
            <p:nvPr/>
          </p:nvSpPr>
          <p:spPr>
            <a:xfrm>
              <a:off x="3013250" y="2854050"/>
              <a:ext cx="714575" cy="687350"/>
            </a:xfrm>
            <a:custGeom>
              <a:rect b="b" l="l" r="r" t="t"/>
              <a:pathLst>
                <a:path extrusionOk="0" h="27494" w="28583">
                  <a:moveTo>
                    <a:pt x="6190" y="0"/>
                  </a:moveTo>
                  <a:cubicBezTo>
                    <a:pt x="6190" y="1"/>
                    <a:pt x="1" y="11094"/>
                    <a:pt x="8039" y="20559"/>
                  </a:cubicBezTo>
                  <a:cubicBezTo>
                    <a:pt x="12889" y="26266"/>
                    <a:pt x="17037" y="27493"/>
                    <a:pt x="19707" y="27493"/>
                  </a:cubicBezTo>
                  <a:cubicBezTo>
                    <a:pt x="21721" y="27493"/>
                    <a:pt x="22894" y="26795"/>
                    <a:pt x="22894" y="26795"/>
                  </a:cubicBezTo>
                  <a:cubicBezTo>
                    <a:pt x="22894" y="26795"/>
                    <a:pt x="28582" y="21170"/>
                    <a:pt x="21860" y="13492"/>
                  </a:cubicBezTo>
                  <a:cubicBezTo>
                    <a:pt x="15138" y="5814"/>
                    <a:pt x="6551" y="5391"/>
                    <a:pt x="6190"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0"/>
            <p:cNvSpPr/>
            <p:nvPr/>
          </p:nvSpPr>
          <p:spPr>
            <a:xfrm>
              <a:off x="3177000" y="2983525"/>
              <a:ext cx="466975" cy="730625"/>
            </a:xfrm>
            <a:custGeom>
              <a:rect b="b" l="l" r="r" t="t"/>
              <a:pathLst>
                <a:path extrusionOk="0" h="29225" w="18679">
                  <a:moveTo>
                    <a:pt x="95" y="0"/>
                  </a:moveTo>
                  <a:cubicBezTo>
                    <a:pt x="71" y="0"/>
                    <a:pt x="48" y="8"/>
                    <a:pt x="32" y="24"/>
                  </a:cubicBezTo>
                  <a:cubicBezTo>
                    <a:pt x="1" y="55"/>
                    <a:pt x="1" y="102"/>
                    <a:pt x="32" y="149"/>
                  </a:cubicBezTo>
                  <a:lnTo>
                    <a:pt x="1066" y="1230"/>
                  </a:lnTo>
                  <a:lnTo>
                    <a:pt x="2241" y="2468"/>
                  </a:lnTo>
                  <a:cubicBezTo>
                    <a:pt x="2680" y="2954"/>
                    <a:pt x="3213" y="3486"/>
                    <a:pt x="3761" y="4098"/>
                  </a:cubicBezTo>
                  <a:cubicBezTo>
                    <a:pt x="4294" y="4709"/>
                    <a:pt x="4874" y="5367"/>
                    <a:pt x="5501" y="6072"/>
                  </a:cubicBezTo>
                  <a:lnTo>
                    <a:pt x="6441" y="7137"/>
                  </a:lnTo>
                  <a:lnTo>
                    <a:pt x="7381" y="8297"/>
                  </a:lnTo>
                  <a:cubicBezTo>
                    <a:pt x="8023" y="9096"/>
                    <a:pt x="8713" y="9895"/>
                    <a:pt x="9340" y="10757"/>
                  </a:cubicBezTo>
                  <a:cubicBezTo>
                    <a:pt x="9982" y="11619"/>
                    <a:pt x="10672" y="12449"/>
                    <a:pt x="11267" y="13358"/>
                  </a:cubicBezTo>
                  <a:cubicBezTo>
                    <a:pt x="11878" y="14251"/>
                    <a:pt x="12521" y="15129"/>
                    <a:pt x="13069" y="16038"/>
                  </a:cubicBezTo>
                  <a:cubicBezTo>
                    <a:pt x="13618" y="16962"/>
                    <a:pt x="14213" y="17824"/>
                    <a:pt x="14667" y="18733"/>
                  </a:cubicBezTo>
                  <a:lnTo>
                    <a:pt x="15388" y="20049"/>
                  </a:lnTo>
                  <a:lnTo>
                    <a:pt x="15999" y="21334"/>
                  </a:lnTo>
                  <a:cubicBezTo>
                    <a:pt x="16093" y="21538"/>
                    <a:pt x="16219" y="21741"/>
                    <a:pt x="16297" y="21945"/>
                  </a:cubicBezTo>
                  <a:cubicBezTo>
                    <a:pt x="16375" y="22165"/>
                    <a:pt x="16469" y="22368"/>
                    <a:pt x="16548" y="22572"/>
                  </a:cubicBezTo>
                  <a:cubicBezTo>
                    <a:pt x="16704" y="22979"/>
                    <a:pt x="16877" y="23371"/>
                    <a:pt x="17018" y="23747"/>
                  </a:cubicBezTo>
                  <a:cubicBezTo>
                    <a:pt x="17269" y="24515"/>
                    <a:pt x="17519" y="25204"/>
                    <a:pt x="17660" y="25847"/>
                  </a:cubicBezTo>
                  <a:cubicBezTo>
                    <a:pt x="17754" y="26129"/>
                    <a:pt x="17817" y="26427"/>
                    <a:pt x="17864" y="26724"/>
                  </a:cubicBezTo>
                  <a:cubicBezTo>
                    <a:pt x="17911" y="27006"/>
                    <a:pt x="17974" y="27257"/>
                    <a:pt x="17989" y="27492"/>
                  </a:cubicBezTo>
                  <a:cubicBezTo>
                    <a:pt x="18036" y="27837"/>
                    <a:pt x="18068" y="28197"/>
                    <a:pt x="18083" y="28542"/>
                  </a:cubicBezTo>
                  <a:lnTo>
                    <a:pt x="18083" y="28808"/>
                  </a:lnTo>
                  <a:lnTo>
                    <a:pt x="18083" y="28918"/>
                  </a:lnTo>
                  <a:lnTo>
                    <a:pt x="18068" y="28918"/>
                  </a:lnTo>
                  <a:cubicBezTo>
                    <a:pt x="18059" y="29118"/>
                    <a:pt x="18215" y="29225"/>
                    <a:pt x="18369" y="29225"/>
                  </a:cubicBezTo>
                  <a:cubicBezTo>
                    <a:pt x="18505" y="29225"/>
                    <a:pt x="18641" y="29141"/>
                    <a:pt x="18663" y="28965"/>
                  </a:cubicBezTo>
                  <a:cubicBezTo>
                    <a:pt x="18663" y="28965"/>
                    <a:pt x="18679" y="28840"/>
                    <a:pt x="18679" y="28542"/>
                  </a:cubicBezTo>
                  <a:cubicBezTo>
                    <a:pt x="18679" y="28166"/>
                    <a:pt x="18632" y="27790"/>
                    <a:pt x="18569" y="27414"/>
                  </a:cubicBezTo>
                  <a:cubicBezTo>
                    <a:pt x="18553" y="27163"/>
                    <a:pt x="18491" y="26897"/>
                    <a:pt x="18428" y="26615"/>
                  </a:cubicBezTo>
                  <a:cubicBezTo>
                    <a:pt x="18381" y="26301"/>
                    <a:pt x="18303" y="26004"/>
                    <a:pt x="18209" y="25706"/>
                  </a:cubicBezTo>
                  <a:cubicBezTo>
                    <a:pt x="18052" y="25048"/>
                    <a:pt x="17786" y="24343"/>
                    <a:pt x="17519" y="23559"/>
                  </a:cubicBezTo>
                  <a:cubicBezTo>
                    <a:pt x="17378" y="23167"/>
                    <a:pt x="17190" y="22776"/>
                    <a:pt x="17033" y="22368"/>
                  </a:cubicBezTo>
                  <a:lnTo>
                    <a:pt x="16767" y="21741"/>
                  </a:lnTo>
                  <a:lnTo>
                    <a:pt x="16454" y="21130"/>
                  </a:lnTo>
                  <a:cubicBezTo>
                    <a:pt x="16250" y="20707"/>
                    <a:pt x="16031" y="20269"/>
                    <a:pt x="15811" y="19830"/>
                  </a:cubicBezTo>
                  <a:cubicBezTo>
                    <a:pt x="15576" y="19391"/>
                    <a:pt x="15325" y="18952"/>
                    <a:pt x="15075" y="18514"/>
                  </a:cubicBezTo>
                  <a:cubicBezTo>
                    <a:pt x="14589" y="17605"/>
                    <a:pt x="14009" y="16743"/>
                    <a:pt x="13429" y="15818"/>
                  </a:cubicBezTo>
                  <a:cubicBezTo>
                    <a:pt x="12865" y="14894"/>
                    <a:pt x="12207" y="14032"/>
                    <a:pt x="11580" y="13139"/>
                  </a:cubicBezTo>
                  <a:cubicBezTo>
                    <a:pt x="10954" y="12246"/>
                    <a:pt x="10264" y="11415"/>
                    <a:pt x="9622" y="10553"/>
                  </a:cubicBezTo>
                  <a:cubicBezTo>
                    <a:pt x="8979" y="9676"/>
                    <a:pt x="8274" y="8892"/>
                    <a:pt x="7632" y="8109"/>
                  </a:cubicBezTo>
                  <a:lnTo>
                    <a:pt x="6660" y="6965"/>
                  </a:lnTo>
                  <a:lnTo>
                    <a:pt x="5704" y="5884"/>
                  </a:lnTo>
                  <a:cubicBezTo>
                    <a:pt x="5078" y="5194"/>
                    <a:pt x="4482" y="4536"/>
                    <a:pt x="3934" y="3925"/>
                  </a:cubicBezTo>
                  <a:cubicBezTo>
                    <a:pt x="3385" y="3314"/>
                    <a:pt x="2853" y="2797"/>
                    <a:pt x="2398" y="2327"/>
                  </a:cubicBezTo>
                  <a:lnTo>
                    <a:pt x="1192" y="1089"/>
                  </a:lnTo>
                  <a:lnTo>
                    <a:pt x="157" y="24"/>
                  </a:lnTo>
                  <a:cubicBezTo>
                    <a:pt x="142" y="8"/>
                    <a:pt x="118" y="0"/>
                    <a:pt x="95"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0"/>
            <p:cNvSpPr/>
            <p:nvPr/>
          </p:nvSpPr>
          <p:spPr>
            <a:xfrm>
              <a:off x="3385400" y="3365650"/>
              <a:ext cx="170450" cy="88425"/>
            </a:xfrm>
            <a:custGeom>
              <a:rect b="b" l="l" r="r" t="t"/>
              <a:pathLst>
                <a:path extrusionOk="0" h="3537" w="6818">
                  <a:moveTo>
                    <a:pt x="32" y="1"/>
                  </a:moveTo>
                  <a:cubicBezTo>
                    <a:pt x="17" y="1"/>
                    <a:pt x="1" y="16"/>
                    <a:pt x="1" y="32"/>
                  </a:cubicBezTo>
                  <a:cubicBezTo>
                    <a:pt x="1" y="48"/>
                    <a:pt x="17" y="63"/>
                    <a:pt x="32" y="63"/>
                  </a:cubicBezTo>
                  <a:lnTo>
                    <a:pt x="346" y="110"/>
                  </a:lnTo>
                  <a:cubicBezTo>
                    <a:pt x="628" y="142"/>
                    <a:pt x="894" y="204"/>
                    <a:pt x="1176" y="267"/>
                  </a:cubicBezTo>
                  <a:cubicBezTo>
                    <a:pt x="1348" y="298"/>
                    <a:pt x="1536" y="345"/>
                    <a:pt x="1709" y="408"/>
                  </a:cubicBezTo>
                  <a:cubicBezTo>
                    <a:pt x="1913" y="471"/>
                    <a:pt x="2101" y="533"/>
                    <a:pt x="2304" y="612"/>
                  </a:cubicBezTo>
                  <a:cubicBezTo>
                    <a:pt x="2727" y="768"/>
                    <a:pt x="3135" y="956"/>
                    <a:pt x="3527" y="1176"/>
                  </a:cubicBezTo>
                  <a:cubicBezTo>
                    <a:pt x="4263" y="1583"/>
                    <a:pt x="4968" y="2069"/>
                    <a:pt x="5595" y="2649"/>
                  </a:cubicBezTo>
                  <a:cubicBezTo>
                    <a:pt x="5877" y="2884"/>
                    <a:pt x="6143" y="3166"/>
                    <a:pt x="6394" y="3448"/>
                  </a:cubicBezTo>
                  <a:lnTo>
                    <a:pt x="6394" y="3464"/>
                  </a:lnTo>
                  <a:cubicBezTo>
                    <a:pt x="6443" y="3513"/>
                    <a:pt x="6505" y="3536"/>
                    <a:pt x="6564" y="3536"/>
                  </a:cubicBezTo>
                  <a:cubicBezTo>
                    <a:pt x="6618" y="3536"/>
                    <a:pt x="6670" y="3517"/>
                    <a:pt x="6707" y="3479"/>
                  </a:cubicBezTo>
                  <a:cubicBezTo>
                    <a:pt x="6801" y="3401"/>
                    <a:pt x="6817" y="3260"/>
                    <a:pt x="6723" y="3166"/>
                  </a:cubicBezTo>
                  <a:cubicBezTo>
                    <a:pt x="6457" y="2868"/>
                    <a:pt x="6159" y="2602"/>
                    <a:pt x="5846" y="2351"/>
                  </a:cubicBezTo>
                  <a:cubicBezTo>
                    <a:pt x="5172" y="1803"/>
                    <a:pt x="4435" y="1333"/>
                    <a:pt x="3652" y="956"/>
                  </a:cubicBezTo>
                  <a:cubicBezTo>
                    <a:pt x="3244" y="753"/>
                    <a:pt x="2806" y="580"/>
                    <a:pt x="2367" y="439"/>
                  </a:cubicBezTo>
                  <a:cubicBezTo>
                    <a:pt x="2163" y="377"/>
                    <a:pt x="1960" y="314"/>
                    <a:pt x="1756" y="267"/>
                  </a:cubicBezTo>
                  <a:cubicBezTo>
                    <a:pt x="1583" y="220"/>
                    <a:pt x="1395" y="173"/>
                    <a:pt x="1207" y="142"/>
                  </a:cubicBezTo>
                  <a:cubicBezTo>
                    <a:pt x="925" y="95"/>
                    <a:pt x="643" y="48"/>
                    <a:pt x="361" y="32"/>
                  </a:cubicBezTo>
                  <a:lnTo>
                    <a:pt x="32" y="1"/>
                  </a:ln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0"/>
            <p:cNvSpPr/>
            <p:nvPr/>
          </p:nvSpPr>
          <p:spPr>
            <a:xfrm>
              <a:off x="3460225" y="3171450"/>
              <a:ext cx="37650" cy="157825"/>
            </a:xfrm>
            <a:custGeom>
              <a:rect b="b" l="l" r="r" t="t"/>
              <a:pathLst>
                <a:path extrusionOk="0" h="6313" w="1506">
                  <a:moveTo>
                    <a:pt x="1497" y="0"/>
                  </a:moveTo>
                  <a:cubicBezTo>
                    <a:pt x="1493" y="0"/>
                    <a:pt x="1489" y="4"/>
                    <a:pt x="1489" y="12"/>
                  </a:cubicBezTo>
                  <a:lnTo>
                    <a:pt x="1333" y="232"/>
                  </a:lnTo>
                  <a:cubicBezTo>
                    <a:pt x="1207" y="435"/>
                    <a:pt x="1082" y="639"/>
                    <a:pt x="972" y="858"/>
                  </a:cubicBezTo>
                  <a:cubicBezTo>
                    <a:pt x="816" y="1156"/>
                    <a:pt x="675" y="1469"/>
                    <a:pt x="549" y="1799"/>
                  </a:cubicBezTo>
                  <a:cubicBezTo>
                    <a:pt x="424" y="2159"/>
                    <a:pt x="314" y="2535"/>
                    <a:pt x="220" y="2927"/>
                  </a:cubicBezTo>
                  <a:cubicBezTo>
                    <a:pt x="63" y="3648"/>
                    <a:pt x="1" y="4384"/>
                    <a:pt x="48" y="5120"/>
                  </a:cubicBezTo>
                  <a:cubicBezTo>
                    <a:pt x="63" y="5465"/>
                    <a:pt x="110" y="5810"/>
                    <a:pt x="189" y="6139"/>
                  </a:cubicBezTo>
                  <a:lnTo>
                    <a:pt x="189" y="6155"/>
                  </a:lnTo>
                  <a:cubicBezTo>
                    <a:pt x="189" y="6155"/>
                    <a:pt x="189" y="6155"/>
                    <a:pt x="189" y="6170"/>
                  </a:cubicBezTo>
                  <a:cubicBezTo>
                    <a:pt x="218" y="6270"/>
                    <a:pt x="296" y="6313"/>
                    <a:pt x="377" y="6313"/>
                  </a:cubicBezTo>
                  <a:cubicBezTo>
                    <a:pt x="512" y="6313"/>
                    <a:pt x="655" y="6196"/>
                    <a:pt x="596" y="6029"/>
                  </a:cubicBezTo>
                  <a:cubicBezTo>
                    <a:pt x="502" y="5732"/>
                    <a:pt x="440" y="5418"/>
                    <a:pt x="408" y="5089"/>
                  </a:cubicBezTo>
                  <a:cubicBezTo>
                    <a:pt x="330" y="4384"/>
                    <a:pt x="345" y="3679"/>
                    <a:pt x="455" y="2974"/>
                  </a:cubicBezTo>
                  <a:cubicBezTo>
                    <a:pt x="502" y="2582"/>
                    <a:pt x="596" y="2222"/>
                    <a:pt x="706" y="1846"/>
                  </a:cubicBezTo>
                  <a:cubicBezTo>
                    <a:pt x="800" y="1532"/>
                    <a:pt x="925" y="1219"/>
                    <a:pt x="1066" y="905"/>
                  </a:cubicBezTo>
                  <a:cubicBezTo>
                    <a:pt x="1145" y="686"/>
                    <a:pt x="1254" y="482"/>
                    <a:pt x="1380" y="279"/>
                  </a:cubicBezTo>
                  <a:lnTo>
                    <a:pt x="1505" y="28"/>
                  </a:lnTo>
                  <a:cubicBezTo>
                    <a:pt x="1505" y="28"/>
                    <a:pt x="1505" y="12"/>
                    <a:pt x="1505" y="12"/>
                  </a:cubicBezTo>
                  <a:cubicBezTo>
                    <a:pt x="1505" y="4"/>
                    <a:pt x="1501" y="0"/>
                    <a:pt x="1497"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0"/>
            <p:cNvSpPr/>
            <p:nvPr/>
          </p:nvSpPr>
          <p:spPr>
            <a:xfrm>
              <a:off x="3241650" y="3168325"/>
              <a:ext cx="155475" cy="57375"/>
            </a:xfrm>
            <a:custGeom>
              <a:rect b="b" l="l" r="r" t="t"/>
              <a:pathLst>
                <a:path extrusionOk="0" h="2295" w="6219">
                  <a:moveTo>
                    <a:pt x="831" y="0"/>
                  </a:moveTo>
                  <a:cubicBezTo>
                    <a:pt x="764" y="0"/>
                    <a:pt x="697" y="4"/>
                    <a:pt x="627" y="12"/>
                  </a:cubicBezTo>
                  <a:cubicBezTo>
                    <a:pt x="517" y="28"/>
                    <a:pt x="408" y="43"/>
                    <a:pt x="298" y="59"/>
                  </a:cubicBezTo>
                  <a:lnTo>
                    <a:pt x="31" y="137"/>
                  </a:lnTo>
                  <a:cubicBezTo>
                    <a:pt x="16" y="153"/>
                    <a:pt x="0" y="169"/>
                    <a:pt x="16" y="184"/>
                  </a:cubicBezTo>
                  <a:cubicBezTo>
                    <a:pt x="16" y="216"/>
                    <a:pt x="31" y="216"/>
                    <a:pt x="47" y="216"/>
                  </a:cubicBezTo>
                  <a:lnTo>
                    <a:pt x="314" y="153"/>
                  </a:lnTo>
                  <a:cubicBezTo>
                    <a:pt x="408" y="137"/>
                    <a:pt x="517" y="122"/>
                    <a:pt x="627" y="122"/>
                  </a:cubicBezTo>
                  <a:cubicBezTo>
                    <a:pt x="752" y="122"/>
                    <a:pt x="878" y="122"/>
                    <a:pt x="1019" y="137"/>
                  </a:cubicBezTo>
                  <a:cubicBezTo>
                    <a:pt x="1348" y="184"/>
                    <a:pt x="1677" y="247"/>
                    <a:pt x="1990" y="357"/>
                  </a:cubicBezTo>
                  <a:cubicBezTo>
                    <a:pt x="2366" y="466"/>
                    <a:pt x="2727" y="607"/>
                    <a:pt x="3087" y="764"/>
                  </a:cubicBezTo>
                  <a:cubicBezTo>
                    <a:pt x="4043" y="1203"/>
                    <a:pt x="4967" y="1704"/>
                    <a:pt x="5861" y="2284"/>
                  </a:cubicBezTo>
                  <a:lnTo>
                    <a:pt x="5892" y="2284"/>
                  </a:lnTo>
                  <a:cubicBezTo>
                    <a:pt x="5913" y="2291"/>
                    <a:pt x="5934" y="2294"/>
                    <a:pt x="5954" y="2294"/>
                  </a:cubicBezTo>
                  <a:cubicBezTo>
                    <a:pt x="6112" y="2294"/>
                    <a:pt x="6219" y="2096"/>
                    <a:pt x="6080" y="1971"/>
                  </a:cubicBezTo>
                  <a:cubicBezTo>
                    <a:pt x="5155" y="1422"/>
                    <a:pt x="4184" y="952"/>
                    <a:pt x="3197" y="560"/>
                  </a:cubicBezTo>
                  <a:cubicBezTo>
                    <a:pt x="2821" y="404"/>
                    <a:pt x="2445" y="294"/>
                    <a:pt x="2069" y="184"/>
                  </a:cubicBezTo>
                  <a:cubicBezTo>
                    <a:pt x="1724" y="90"/>
                    <a:pt x="1379" y="43"/>
                    <a:pt x="1034" y="12"/>
                  </a:cubicBezTo>
                  <a:cubicBezTo>
                    <a:pt x="964" y="4"/>
                    <a:pt x="897" y="0"/>
                    <a:pt x="831"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0"/>
            <p:cNvSpPr/>
            <p:nvPr/>
          </p:nvSpPr>
          <p:spPr>
            <a:xfrm>
              <a:off x="3269075" y="3014100"/>
              <a:ext cx="29000" cy="95750"/>
            </a:xfrm>
            <a:custGeom>
              <a:rect b="b" l="l" r="r" t="t"/>
              <a:pathLst>
                <a:path extrusionOk="0" h="3830" w="1160">
                  <a:moveTo>
                    <a:pt x="268" y="1"/>
                  </a:moveTo>
                  <a:cubicBezTo>
                    <a:pt x="257" y="1"/>
                    <a:pt x="246" y="12"/>
                    <a:pt x="235" y="23"/>
                  </a:cubicBezTo>
                  <a:lnTo>
                    <a:pt x="141" y="164"/>
                  </a:lnTo>
                  <a:cubicBezTo>
                    <a:pt x="78" y="305"/>
                    <a:pt x="31" y="446"/>
                    <a:pt x="31" y="603"/>
                  </a:cubicBezTo>
                  <a:cubicBezTo>
                    <a:pt x="0" y="1041"/>
                    <a:pt x="47" y="1496"/>
                    <a:pt x="172" y="1934"/>
                  </a:cubicBezTo>
                  <a:cubicBezTo>
                    <a:pt x="329" y="2546"/>
                    <a:pt x="564" y="3157"/>
                    <a:pt x="830" y="3736"/>
                  </a:cubicBezTo>
                  <a:lnTo>
                    <a:pt x="846" y="3752"/>
                  </a:lnTo>
                  <a:cubicBezTo>
                    <a:pt x="878" y="3806"/>
                    <a:pt x="932" y="3830"/>
                    <a:pt x="983" y="3830"/>
                  </a:cubicBezTo>
                  <a:cubicBezTo>
                    <a:pt x="1007" y="3830"/>
                    <a:pt x="1030" y="3825"/>
                    <a:pt x="1050" y="3815"/>
                  </a:cubicBezTo>
                  <a:cubicBezTo>
                    <a:pt x="1128" y="3768"/>
                    <a:pt x="1160" y="3674"/>
                    <a:pt x="1113" y="3595"/>
                  </a:cubicBezTo>
                  <a:cubicBezTo>
                    <a:pt x="815" y="3047"/>
                    <a:pt x="564" y="2467"/>
                    <a:pt x="360" y="1872"/>
                  </a:cubicBezTo>
                  <a:cubicBezTo>
                    <a:pt x="219" y="1464"/>
                    <a:pt x="141" y="1041"/>
                    <a:pt x="141" y="603"/>
                  </a:cubicBezTo>
                  <a:cubicBezTo>
                    <a:pt x="141" y="461"/>
                    <a:pt x="172" y="336"/>
                    <a:pt x="235" y="211"/>
                  </a:cubicBezTo>
                  <a:cubicBezTo>
                    <a:pt x="282" y="117"/>
                    <a:pt x="298" y="70"/>
                    <a:pt x="298" y="70"/>
                  </a:cubicBezTo>
                  <a:lnTo>
                    <a:pt x="298" y="54"/>
                  </a:lnTo>
                  <a:cubicBezTo>
                    <a:pt x="313" y="38"/>
                    <a:pt x="298" y="7"/>
                    <a:pt x="282" y="7"/>
                  </a:cubicBezTo>
                  <a:cubicBezTo>
                    <a:pt x="277" y="2"/>
                    <a:pt x="273" y="1"/>
                    <a:pt x="268"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0"/>
            <p:cNvSpPr/>
            <p:nvPr/>
          </p:nvSpPr>
          <p:spPr>
            <a:xfrm>
              <a:off x="3184450" y="2129725"/>
              <a:ext cx="668725" cy="844250"/>
            </a:xfrm>
            <a:custGeom>
              <a:rect b="b" l="l" r="r" t="t"/>
              <a:pathLst>
                <a:path extrusionOk="0" h="33770" w="26749">
                  <a:moveTo>
                    <a:pt x="6519" y="0"/>
                  </a:moveTo>
                  <a:cubicBezTo>
                    <a:pt x="6519" y="0"/>
                    <a:pt x="0" y="5422"/>
                    <a:pt x="580" y="15341"/>
                  </a:cubicBezTo>
                  <a:cubicBezTo>
                    <a:pt x="915" y="21305"/>
                    <a:pt x="7258" y="33770"/>
                    <a:pt x="14381" y="33770"/>
                  </a:cubicBezTo>
                  <a:cubicBezTo>
                    <a:pt x="15585" y="33770"/>
                    <a:pt x="16812" y="33413"/>
                    <a:pt x="18036" y="32609"/>
                  </a:cubicBezTo>
                  <a:cubicBezTo>
                    <a:pt x="18036" y="32609"/>
                    <a:pt x="26748" y="24931"/>
                    <a:pt x="15357" y="15780"/>
                  </a:cubicBezTo>
                  <a:cubicBezTo>
                    <a:pt x="7334" y="9339"/>
                    <a:pt x="6519" y="0"/>
                    <a:pt x="6519" y="0"/>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0"/>
            <p:cNvSpPr/>
            <p:nvPr/>
          </p:nvSpPr>
          <p:spPr>
            <a:xfrm>
              <a:off x="3303700" y="2279275"/>
              <a:ext cx="402200" cy="727100"/>
            </a:xfrm>
            <a:custGeom>
              <a:rect b="b" l="l" r="r" t="t"/>
              <a:pathLst>
                <a:path extrusionOk="0" h="29084" w="16088">
                  <a:moveTo>
                    <a:pt x="73" y="1"/>
                  </a:moveTo>
                  <a:cubicBezTo>
                    <a:pt x="37" y="1"/>
                    <a:pt x="1" y="29"/>
                    <a:pt x="10" y="82"/>
                  </a:cubicBezTo>
                  <a:lnTo>
                    <a:pt x="276" y="1508"/>
                  </a:lnTo>
                  <a:cubicBezTo>
                    <a:pt x="354" y="1963"/>
                    <a:pt x="464" y="2511"/>
                    <a:pt x="574" y="3138"/>
                  </a:cubicBezTo>
                  <a:cubicBezTo>
                    <a:pt x="683" y="3765"/>
                    <a:pt x="824" y="4486"/>
                    <a:pt x="1028" y="5253"/>
                  </a:cubicBezTo>
                  <a:lnTo>
                    <a:pt x="1624" y="7729"/>
                  </a:lnTo>
                  <a:cubicBezTo>
                    <a:pt x="1859" y="8607"/>
                    <a:pt x="2188" y="9500"/>
                    <a:pt x="2454" y="10456"/>
                  </a:cubicBezTo>
                  <a:cubicBezTo>
                    <a:pt x="2720" y="11412"/>
                    <a:pt x="3112" y="12352"/>
                    <a:pt x="3488" y="13339"/>
                  </a:cubicBezTo>
                  <a:cubicBezTo>
                    <a:pt x="3676" y="13809"/>
                    <a:pt x="3849" y="14310"/>
                    <a:pt x="4068" y="14796"/>
                  </a:cubicBezTo>
                  <a:lnTo>
                    <a:pt x="4742" y="16238"/>
                  </a:lnTo>
                  <a:cubicBezTo>
                    <a:pt x="5149" y="17209"/>
                    <a:pt x="5682" y="18118"/>
                    <a:pt x="6183" y="19043"/>
                  </a:cubicBezTo>
                  <a:cubicBezTo>
                    <a:pt x="6418" y="19497"/>
                    <a:pt x="6685" y="19936"/>
                    <a:pt x="6983" y="20359"/>
                  </a:cubicBezTo>
                  <a:lnTo>
                    <a:pt x="7797" y="21644"/>
                  </a:lnTo>
                  <a:cubicBezTo>
                    <a:pt x="8079" y="22035"/>
                    <a:pt x="8377" y="22427"/>
                    <a:pt x="8659" y="22819"/>
                  </a:cubicBezTo>
                  <a:cubicBezTo>
                    <a:pt x="8800" y="23007"/>
                    <a:pt x="8941" y="23195"/>
                    <a:pt x="9082" y="23383"/>
                  </a:cubicBezTo>
                  <a:lnTo>
                    <a:pt x="9521" y="23916"/>
                  </a:lnTo>
                  <a:cubicBezTo>
                    <a:pt x="9819" y="24260"/>
                    <a:pt x="10116" y="24605"/>
                    <a:pt x="10399" y="24934"/>
                  </a:cubicBezTo>
                  <a:lnTo>
                    <a:pt x="11260" y="25827"/>
                  </a:lnTo>
                  <a:cubicBezTo>
                    <a:pt x="11527" y="26109"/>
                    <a:pt x="11824" y="26360"/>
                    <a:pt x="12091" y="26611"/>
                  </a:cubicBezTo>
                  <a:cubicBezTo>
                    <a:pt x="12373" y="26846"/>
                    <a:pt x="12608" y="27081"/>
                    <a:pt x="12874" y="27285"/>
                  </a:cubicBezTo>
                  <a:lnTo>
                    <a:pt x="13595" y="27849"/>
                  </a:lnTo>
                  <a:lnTo>
                    <a:pt x="14222" y="28303"/>
                  </a:lnTo>
                  <a:cubicBezTo>
                    <a:pt x="14614" y="28554"/>
                    <a:pt x="14927" y="28742"/>
                    <a:pt x="15162" y="28867"/>
                  </a:cubicBezTo>
                  <a:cubicBezTo>
                    <a:pt x="15397" y="29008"/>
                    <a:pt x="15507" y="29055"/>
                    <a:pt x="15507" y="29055"/>
                  </a:cubicBezTo>
                  <a:lnTo>
                    <a:pt x="15522" y="29055"/>
                  </a:lnTo>
                  <a:cubicBezTo>
                    <a:pt x="15569" y="29075"/>
                    <a:pt x="15613" y="29083"/>
                    <a:pt x="15654" y="29083"/>
                  </a:cubicBezTo>
                  <a:cubicBezTo>
                    <a:pt x="15947" y="29083"/>
                    <a:pt x="16087" y="28642"/>
                    <a:pt x="15758" y="28491"/>
                  </a:cubicBezTo>
                  <a:cubicBezTo>
                    <a:pt x="15758" y="28491"/>
                    <a:pt x="15648" y="28429"/>
                    <a:pt x="15444" y="28335"/>
                  </a:cubicBezTo>
                  <a:cubicBezTo>
                    <a:pt x="15240" y="28225"/>
                    <a:pt x="14927" y="28037"/>
                    <a:pt x="14551" y="27802"/>
                  </a:cubicBezTo>
                  <a:lnTo>
                    <a:pt x="13924" y="27379"/>
                  </a:lnTo>
                  <a:lnTo>
                    <a:pt x="13235" y="26830"/>
                  </a:lnTo>
                  <a:cubicBezTo>
                    <a:pt x="12968" y="26658"/>
                    <a:pt x="12718" y="26423"/>
                    <a:pt x="12451" y="26188"/>
                  </a:cubicBezTo>
                  <a:cubicBezTo>
                    <a:pt x="12185" y="25953"/>
                    <a:pt x="11903" y="25718"/>
                    <a:pt x="11636" y="25436"/>
                  </a:cubicBezTo>
                  <a:lnTo>
                    <a:pt x="10775" y="24558"/>
                  </a:lnTo>
                  <a:lnTo>
                    <a:pt x="9913" y="23587"/>
                  </a:lnTo>
                  <a:lnTo>
                    <a:pt x="9458" y="23070"/>
                  </a:lnTo>
                  <a:lnTo>
                    <a:pt x="9035" y="22521"/>
                  </a:lnTo>
                  <a:lnTo>
                    <a:pt x="8158" y="21377"/>
                  </a:lnTo>
                  <a:lnTo>
                    <a:pt x="7343" y="20124"/>
                  </a:lnTo>
                  <a:cubicBezTo>
                    <a:pt x="7045" y="19701"/>
                    <a:pt x="6779" y="19262"/>
                    <a:pt x="6528" y="18823"/>
                  </a:cubicBezTo>
                  <a:cubicBezTo>
                    <a:pt x="6027" y="17930"/>
                    <a:pt x="5494" y="17021"/>
                    <a:pt x="5071" y="16065"/>
                  </a:cubicBezTo>
                  <a:lnTo>
                    <a:pt x="4381" y="14655"/>
                  </a:lnTo>
                  <a:cubicBezTo>
                    <a:pt x="4162" y="14169"/>
                    <a:pt x="3990" y="13684"/>
                    <a:pt x="3802" y="13198"/>
                  </a:cubicBezTo>
                  <a:cubicBezTo>
                    <a:pt x="3410" y="12242"/>
                    <a:pt x="3018" y="11302"/>
                    <a:pt x="2736" y="10362"/>
                  </a:cubicBezTo>
                  <a:cubicBezTo>
                    <a:pt x="2438" y="9421"/>
                    <a:pt x="2094" y="8528"/>
                    <a:pt x="1859" y="7667"/>
                  </a:cubicBezTo>
                  <a:lnTo>
                    <a:pt x="1216" y="5191"/>
                  </a:lnTo>
                  <a:cubicBezTo>
                    <a:pt x="997" y="4439"/>
                    <a:pt x="871" y="3733"/>
                    <a:pt x="746" y="3107"/>
                  </a:cubicBezTo>
                  <a:cubicBezTo>
                    <a:pt x="605" y="2464"/>
                    <a:pt x="511" y="1916"/>
                    <a:pt x="417" y="1477"/>
                  </a:cubicBezTo>
                  <a:cubicBezTo>
                    <a:pt x="229" y="568"/>
                    <a:pt x="135" y="51"/>
                    <a:pt x="135" y="51"/>
                  </a:cubicBezTo>
                  <a:cubicBezTo>
                    <a:pt x="128" y="17"/>
                    <a:pt x="101" y="1"/>
                    <a:pt x="73"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0"/>
            <p:cNvSpPr/>
            <p:nvPr/>
          </p:nvSpPr>
          <p:spPr>
            <a:xfrm>
              <a:off x="3396775" y="2824025"/>
              <a:ext cx="201425" cy="101800"/>
            </a:xfrm>
            <a:custGeom>
              <a:rect b="b" l="l" r="r" t="t"/>
              <a:pathLst>
                <a:path extrusionOk="0" h="4072" w="8057">
                  <a:moveTo>
                    <a:pt x="654" y="0"/>
                  </a:moveTo>
                  <a:cubicBezTo>
                    <a:pt x="570" y="0"/>
                    <a:pt x="484" y="8"/>
                    <a:pt x="392" y="26"/>
                  </a:cubicBezTo>
                  <a:lnTo>
                    <a:pt x="16" y="89"/>
                  </a:lnTo>
                  <a:cubicBezTo>
                    <a:pt x="0" y="89"/>
                    <a:pt x="0" y="104"/>
                    <a:pt x="0" y="104"/>
                  </a:cubicBezTo>
                  <a:lnTo>
                    <a:pt x="16" y="104"/>
                  </a:lnTo>
                  <a:lnTo>
                    <a:pt x="392" y="57"/>
                  </a:lnTo>
                  <a:cubicBezTo>
                    <a:pt x="470" y="50"/>
                    <a:pt x="545" y="46"/>
                    <a:pt x="617" y="46"/>
                  </a:cubicBezTo>
                  <a:cubicBezTo>
                    <a:pt x="690" y="46"/>
                    <a:pt x="760" y="50"/>
                    <a:pt x="831" y="57"/>
                  </a:cubicBezTo>
                  <a:lnTo>
                    <a:pt x="1097" y="89"/>
                  </a:lnTo>
                  <a:lnTo>
                    <a:pt x="1395" y="151"/>
                  </a:lnTo>
                  <a:cubicBezTo>
                    <a:pt x="1599" y="183"/>
                    <a:pt x="1818" y="245"/>
                    <a:pt x="2037" y="339"/>
                  </a:cubicBezTo>
                  <a:cubicBezTo>
                    <a:pt x="2272" y="418"/>
                    <a:pt x="2492" y="512"/>
                    <a:pt x="2727" y="621"/>
                  </a:cubicBezTo>
                  <a:cubicBezTo>
                    <a:pt x="3213" y="841"/>
                    <a:pt x="3698" y="1107"/>
                    <a:pt x="4153" y="1389"/>
                  </a:cubicBezTo>
                  <a:cubicBezTo>
                    <a:pt x="5406" y="2173"/>
                    <a:pt x="6597" y="3050"/>
                    <a:pt x="7710" y="4022"/>
                  </a:cubicBezTo>
                  <a:lnTo>
                    <a:pt x="7710" y="4037"/>
                  </a:lnTo>
                  <a:cubicBezTo>
                    <a:pt x="7742" y="4061"/>
                    <a:pt x="7776" y="4071"/>
                    <a:pt x="7809" y="4071"/>
                  </a:cubicBezTo>
                  <a:cubicBezTo>
                    <a:pt x="7946" y="4071"/>
                    <a:pt x="8056" y="3885"/>
                    <a:pt x="7929" y="3771"/>
                  </a:cubicBezTo>
                  <a:cubicBezTo>
                    <a:pt x="6770" y="2831"/>
                    <a:pt x="5547" y="1985"/>
                    <a:pt x="4247" y="1233"/>
                  </a:cubicBezTo>
                  <a:cubicBezTo>
                    <a:pt x="3777" y="966"/>
                    <a:pt x="3275" y="716"/>
                    <a:pt x="2774" y="512"/>
                  </a:cubicBezTo>
                  <a:cubicBezTo>
                    <a:pt x="2539" y="402"/>
                    <a:pt x="2304" y="324"/>
                    <a:pt x="2069" y="245"/>
                  </a:cubicBezTo>
                  <a:cubicBezTo>
                    <a:pt x="1849" y="167"/>
                    <a:pt x="1630" y="120"/>
                    <a:pt x="1411" y="73"/>
                  </a:cubicBezTo>
                  <a:lnTo>
                    <a:pt x="1113" y="26"/>
                  </a:lnTo>
                  <a:lnTo>
                    <a:pt x="831" y="10"/>
                  </a:lnTo>
                  <a:cubicBezTo>
                    <a:pt x="772" y="4"/>
                    <a:pt x="714" y="0"/>
                    <a:pt x="654"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0"/>
            <p:cNvSpPr/>
            <p:nvPr/>
          </p:nvSpPr>
          <p:spPr>
            <a:xfrm>
              <a:off x="3477850" y="2625275"/>
              <a:ext cx="41950" cy="163200"/>
            </a:xfrm>
            <a:custGeom>
              <a:rect b="b" l="l" r="r" t="t"/>
              <a:pathLst>
                <a:path extrusionOk="0" h="6528" w="1678">
                  <a:moveTo>
                    <a:pt x="1678" y="0"/>
                  </a:moveTo>
                  <a:lnTo>
                    <a:pt x="1474" y="204"/>
                  </a:lnTo>
                  <a:cubicBezTo>
                    <a:pt x="1395" y="282"/>
                    <a:pt x="1333" y="376"/>
                    <a:pt x="1270" y="470"/>
                  </a:cubicBezTo>
                  <a:lnTo>
                    <a:pt x="1019" y="831"/>
                  </a:lnTo>
                  <a:cubicBezTo>
                    <a:pt x="957" y="972"/>
                    <a:pt x="847" y="1113"/>
                    <a:pt x="784" y="1285"/>
                  </a:cubicBezTo>
                  <a:cubicBezTo>
                    <a:pt x="722" y="1458"/>
                    <a:pt x="643" y="1630"/>
                    <a:pt x="581" y="1818"/>
                  </a:cubicBezTo>
                  <a:cubicBezTo>
                    <a:pt x="440" y="2210"/>
                    <a:pt x="346" y="2617"/>
                    <a:pt x="267" y="3024"/>
                  </a:cubicBezTo>
                  <a:cubicBezTo>
                    <a:pt x="64" y="4137"/>
                    <a:pt x="1" y="5281"/>
                    <a:pt x="79" y="6409"/>
                  </a:cubicBezTo>
                  <a:lnTo>
                    <a:pt x="64" y="6425"/>
                  </a:lnTo>
                  <a:cubicBezTo>
                    <a:pt x="85" y="6495"/>
                    <a:pt x="141" y="6528"/>
                    <a:pt x="196" y="6528"/>
                  </a:cubicBezTo>
                  <a:cubicBezTo>
                    <a:pt x="264" y="6528"/>
                    <a:pt x="330" y="6480"/>
                    <a:pt x="330" y="6393"/>
                  </a:cubicBezTo>
                  <a:cubicBezTo>
                    <a:pt x="330" y="6393"/>
                    <a:pt x="283" y="5970"/>
                    <a:pt x="267" y="5344"/>
                  </a:cubicBezTo>
                  <a:cubicBezTo>
                    <a:pt x="236" y="4576"/>
                    <a:pt x="283" y="3808"/>
                    <a:pt x="377" y="3040"/>
                  </a:cubicBezTo>
                  <a:cubicBezTo>
                    <a:pt x="440" y="2633"/>
                    <a:pt x="534" y="2241"/>
                    <a:pt x="643" y="1849"/>
                  </a:cubicBezTo>
                  <a:cubicBezTo>
                    <a:pt x="722" y="1661"/>
                    <a:pt x="769" y="1473"/>
                    <a:pt x="847" y="1301"/>
                  </a:cubicBezTo>
                  <a:cubicBezTo>
                    <a:pt x="925" y="1144"/>
                    <a:pt x="988" y="987"/>
                    <a:pt x="1066" y="846"/>
                  </a:cubicBezTo>
                  <a:lnTo>
                    <a:pt x="1286" y="486"/>
                  </a:lnTo>
                  <a:cubicBezTo>
                    <a:pt x="1348" y="392"/>
                    <a:pt x="1411" y="298"/>
                    <a:pt x="1474" y="220"/>
                  </a:cubicBezTo>
                  <a:lnTo>
                    <a:pt x="1678" y="0"/>
                  </a:ln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0"/>
            <p:cNvSpPr/>
            <p:nvPr/>
          </p:nvSpPr>
          <p:spPr>
            <a:xfrm>
              <a:off x="3273075" y="2547300"/>
              <a:ext cx="131175" cy="83625"/>
            </a:xfrm>
            <a:custGeom>
              <a:rect b="b" l="l" r="r" t="t"/>
              <a:pathLst>
                <a:path extrusionOk="0" h="3345" w="5247">
                  <a:moveTo>
                    <a:pt x="110" y="0"/>
                  </a:moveTo>
                  <a:cubicBezTo>
                    <a:pt x="1" y="0"/>
                    <a:pt x="1" y="206"/>
                    <a:pt x="110" y="206"/>
                  </a:cubicBezTo>
                  <a:cubicBezTo>
                    <a:pt x="114" y="206"/>
                    <a:pt x="118" y="205"/>
                    <a:pt x="122" y="205"/>
                  </a:cubicBezTo>
                  <a:lnTo>
                    <a:pt x="388" y="205"/>
                  </a:lnTo>
                  <a:cubicBezTo>
                    <a:pt x="482" y="205"/>
                    <a:pt x="576" y="205"/>
                    <a:pt x="670" y="220"/>
                  </a:cubicBezTo>
                  <a:cubicBezTo>
                    <a:pt x="796" y="252"/>
                    <a:pt x="921" y="267"/>
                    <a:pt x="1047" y="299"/>
                  </a:cubicBezTo>
                  <a:cubicBezTo>
                    <a:pt x="1360" y="393"/>
                    <a:pt x="1658" y="502"/>
                    <a:pt x="1940" y="659"/>
                  </a:cubicBezTo>
                  <a:cubicBezTo>
                    <a:pt x="2269" y="832"/>
                    <a:pt x="2582" y="1020"/>
                    <a:pt x="2880" y="1239"/>
                  </a:cubicBezTo>
                  <a:cubicBezTo>
                    <a:pt x="3428" y="1646"/>
                    <a:pt x="3961" y="2116"/>
                    <a:pt x="4447" y="2618"/>
                  </a:cubicBezTo>
                  <a:cubicBezTo>
                    <a:pt x="4839" y="3025"/>
                    <a:pt x="5074" y="3307"/>
                    <a:pt x="5074" y="3307"/>
                  </a:cubicBezTo>
                  <a:cubicBezTo>
                    <a:pt x="5091" y="3333"/>
                    <a:pt x="5118" y="3345"/>
                    <a:pt x="5146" y="3345"/>
                  </a:cubicBezTo>
                  <a:cubicBezTo>
                    <a:pt x="5169" y="3345"/>
                    <a:pt x="5194" y="3337"/>
                    <a:pt x="5215" y="3323"/>
                  </a:cubicBezTo>
                  <a:cubicBezTo>
                    <a:pt x="5246" y="3292"/>
                    <a:pt x="5246" y="3229"/>
                    <a:pt x="5215" y="3182"/>
                  </a:cubicBezTo>
                  <a:cubicBezTo>
                    <a:pt x="4557" y="2398"/>
                    <a:pt x="3804" y="1693"/>
                    <a:pt x="2990" y="1082"/>
                  </a:cubicBezTo>
                  <a:cubicBezTo>
                    <a:pt x="2676" y="863"/>
                    <a:pt x="2363" y="659"/>
                    <a:pt x="2018" y="487"/>
                  </a:cubicBezTo>
                  <a:cubicBezTo>
                    <a:pt x="1720" y="330"/>
                    <a:pt x="1407" y="205"/>
                    <a:pt x="1094" y="111"/>
                  </a:cubicBezTo>
                  <a:cubicBezTo>
                    <a:pt x="968" y="79"/>
                    <a:pt x="827" y="48"/>
                    <a:pt x="702" y="32"/>
                  </a:cubicBezTo>
                  <a:cubicBezTo>
                    <a:pt x="592" y="17"/>
                    <a:pt x="498" y="1"/>
                    <a:pt x="388" y="1"/>
                  </a:cubicBezTo>
                  <a:lnTo>
                    <a:pt x="122" y="1"/>
                  </a:lnTo>
                  <a:cubicBezTo>
                    <a:pt x="118" y="1"/>
                    <a:pt x="114" y="0"/>
                    <a:pt x="110"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0"/>
            <p:cNvSpPr/>
            <p:nvPr/>
          </p:nvSpPr>
          <p:spPr>
            <a:xfrm>
              <a:off x="3348975" y="2372300"/>
              <a:ext cx="39200" cy="117600"/>
            </a:xfrm>
            <a:custGeom>
              <a:rect b="b" l="l" r="r" t="t"/>
              <a:pathLst>
                <a:path extrusionOk="0" h="4704" w="1568">
                  <a:moveTo>
                    <a:pt x="1519" y="1"/>
                  </a:moveTo>
                  <a:cubicBezTo>
                    <a:pt x="1505" y="1"/>
                    <a:pt x="1489" y="5"/>
                    <a:pt x="1474" y="12"/>
                  </a:cubicBezTo>
                  <a:lnTo>
                    <a:pt x="1348" y="185"/>
                  </a:lnTo>
                  <a:cubicBezTo>
                    <a:pt x="1238" y="326"/>
                    <a:pt x="1129" y="483"/>
                    <a:pt x="1050" y="639"/>
                  </a:cubicBezTo>
                  <a:cubicBezTo>
                    <a:pt x="784" y="1125"/>
                    <a:pt x="580" y="1658"/>
                    <a:pt x="439" y="2191"/>
                  </a:cubicBezTo>
                  <a:cubicBezTo>
                    <a:pt x="220" y="2974"/>
                    <a:pt x="79" y="3773"/>
                    <a:pt x="1" y="4572"/>
                  </a:cubicBezTo>
                  <a:cubicBezTo>
                    <a:pt x="1" y="4661"/>
                    <a:pt x="62" y="4704"/>
                    <a:pt x="127" y="4704"/>
                  </a:cubicBezTo>
                  <a:cubicBezTo>
                    <a:pt x="188" y="4704"/>
                    <a:pt x="252" y="4664"/>
                    <a:pt x="267" y="4588"/>
                  </a:cubicBezTo>
                  <a:cubicBezTo>
                    <a:pt x="314" y="3804"/>
                    <a:pt x="424" y="3021"/>
                    <a:pt x="612" y="2238"/>
                  </a:cubicBezTo>
                  <a:cubicBezTo>
                    <a:pt x="721" y="1705"/>
                    <a:pt x="909" y="1188"/>
                    <a:pt x="1144" y="702"/>
                  </a:cubicBezTo>
                  <a:cubicBezTo>
                    <a:pt x="1238" y="545"/>
                    <a:pt x="1333" y="389"/>
                    <a:pt x="1427" y="248"/>
                  </a:cubicBezTo>
                  <a:lnTo>
                    <a:pt x="1552" y="91"/>
                  </a:lnTo>
                  <a:cubicBezTo>
                    <a:pt x="1568" y="59"/>
                    <a:pt x="1568" y="28"/>
                    <a:pt x="1552" y="12"/>
                  </a:cubicBezTo>
                  <a:cubicBezTo>
                    <a:pt x="1544" y="5"/>
                    <a:pt x="1532" y="1"/>
                    <a:pt x="1519"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0"/>
            <p:cNvSpPr/>
            <p:nvPr/>
          </p:nvSpPr>
          <p:spPr>
            <a:xfrm>
              <a:off x="3757550" y="2289650"/>
              <a:ext cx="800350" cy="475725"/>
            </a:xfrm>
            <a:custGeom>
              <a:rect b="b" l="l" r="r" t="t"/>
              <a:pathLst>
                <a:path extrusionOk="0" h="19029" w="32014">
                  <a:moveTo>
                    <a:pt x="19749" y="1"/>
                  </a:moveTo>
                  <a:cubicBezTo>
                    <a:pt x="17193" y="1"/>
                    <a:pt x="14391" y="584"/>
                    <a:pt x="11502" y="2175"/>
                  </a:cubicBezTo>
                  <a:cubicBezTo>
                    <a:pt x="1" y="8536"/>
                    <a:pt x="2445" y="15494"/>
                    <a:pt x="2445" y="15494"/>
                  </a:cubicBezTo>
                  <a:cubicBezTo>
                    <a:pt x="2445" y="15494"/>
                    <a:pt x="4750" y="19029"/>
                    <a:pt x="9407" y="19029"/>
                  </a:cubicBezTo>
                  <a:cubicBezTo>
                    <a:pt x="11164" y="19029"/>
                    <a:pt x="13256" y="18526"/>
                    <a:pt x="15686" y="17139"/>
                  </a:cubicBezTo>
                  <a:cubicBezTo>
                    <a:pt x="24192" y="12285"/>
                    <a:pt x="26472" y="4419"/>
                    <a:pt x="31371" y="4419"/>
                  </a:cubicBezTo>
                  <a:cubicBezTo>
                    <a:pt x="31581" y="4419"/>
                    <a:pt x="31794" y="4433"/>
                    <a:pt x="32014" y="4462"/>
                  </a:cubicBezTo>
                  <a:cubicBezTo>
                    <a:pt x="32014" y="4462"/>
                    <a:pt x="26817" y="1"/>
                    <a:pt x="19749"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0"/>
            <p:cNvSpPr/>
            <p:nvPr/>
          </p:nvSpPr>
          <p:spPr>
            <a:xfrm>
              <a:off x="3735775" y="2376900"/>
              <a:ext cx="668575" cy="399350"/>
            </a:xfrm>
            <a:custGeom>
              <a:rect b="b" l="l" r="r" t="t"/>
              <a:pathLst>
                <a:path extrusionOk="0" h="15974" w="26743">
                  <a:moveTo>
                    <a:pt x="26695" y="1"/>
                  </a:moveTo>
                  <a:lnTo>
                    <a:pt x="25379" y="283"/>
                  </a:lnTo>
                  <a:lnTo>
                    <a:pt x="23859" y="596"/>
                  </a:lnTo>
                  <a:cubicBezTo>
                    <a:pt x="23561" y="659"/>
                    <a:pt x="23248" y="706"/>
                    <a:pt x="22919" y="800"/>
                  </a:cubicBezTo>
                  <a:lnTo>
                    <a:pt x="21900" y="1082"/>
                  </a:lnTo>
                  <a:cubicBezTo>
                    <a:pt x="21195" y="1286"/>
                    <a:pt x="20412" y="1489"/>
                    <a:pt x="19597" y="1740"/>
                  </a:cubicBezTo>
                  <a:lnTo>
                    <a:pt x="17090" y="2618"/>
                  </a:lnTo>
                  <a:cubicBezTo>
                    <a:pt x="16228" y="2947"/>
                    <a:pt x="15366" y="3338"/>
                    <a:pt x="14473" y="3730"/>
                  </a:cubicBezTo>
                  <a:cubicBezTo>
                    <a:pt x="13580" y="4106"/>
                    <a:pt x="12718" y="4592"/>
                    <a:pt x="11825" y="5031"/>
                  </a:cubicBezTo>
                  <a:cubicBezTo>
                    <a:pt x="10947" y="5516"/>
                    <a:pt x="10117" y="6034"/>
                    <a:pt x="9286" y="6535"/>
                  </a:cubicBezTo>
                  <a:lnTo>
                    <a:pt x="8096" y="7350"/>
                  </a:lnTo>
                  <a:lnTo>
                    <a:pt x="7500" y="7757"/>
                  </a:lnTo>
                  <a:lnTo>
                    <a:pt x="6952" y="8180"/>
                  </a:lnTo>
                  <a:lnTo>
                    <a:pt x="5871" y="9026"/>
                  </a:lnTo>
                  <a:lnTo>
                    <a:pt x="4899" y="9904"/>
                  </a:lnTo>
                  <a:cubicBezTo>
                    <a:pt x="4241" y="10452"/>
                    <a:pt x="3692" y="11048"/>
                    <a:pt x="3160" y="11565"/>
                  </a:cubicBezTo>
                  <a:cubicBezTo>
                    <a:pt x="2658" y="12113"/>
                    <a:pt x="2220" y="12630"/>
                    <a:pt x="1828" y="13101"/>
                  </a:cubicBezTo>
                  <a:cubicBezTo>
                    <a:pt x="1436" y="13555"/>
                    <a:pt x="1107" y="13978"/>
                    <a:pt x="872" y="14338"/>
                  </a:cubicBezTo>
                  <a:cubicBezTo>
                    <a:pt x="621" y="14714"/>
                    <a:pt x="433" y="14997"/>
                    <a:pt x="308" y="15200"/>
                  </a:cubicBezTo>
                  <a:cubicBezTo>
                    <a:pt x="182" y="15404"/>
                    <a:pt x="135" y="15514"/>
                    <a:pt x="135" y="15514"/>
                  </a:cubicBezTo>
                  <a:lnTo>
                    <a:pt x="135" y="15529"/>
                  </a:lnTo>
                  <a:cubicBezTo>
                    <a:pt x="0" y="15769"/>
                    <a:pt x="204" y="15974"/>
                    <a:pt x="407" y="15974"/>
                  </a:cubicBezTo>
                  <a:cubicBezTo>
                    <a:pt x="509" y="15974"/>
                    <a:pt x="610" y="15922"/>
                    <a:pt x="668" y="15796"/>
                  </a:cubicBezTo>
                  <a:cubicBezTo>
                    <a:pt x="668" y="15796"/>
                    <a:pt x="731" y="15702"/>
                    <a:pt x="841" y="15498"/>
                  </a:cubicBezTo>
                  <a:cubicBezTo>
                    <a:pt x="950" y="15310"/>
                    <a:pt x="1107" y="15028"/>
                    <a:pt x="1358" y="14667"/>
                  </a:cubicBezTo>
                  <a:cubicBezTo>
                    <a:pt x="1608" y="14323"/>
                    <a:pt x="1922" y="13915"/>
                    <a:pt x="2267" y="13445"/>
                  </a:cubicBezTo>
                  <a:cubicBezTo>
                    <a:pt x="2627" y="12975"/>
                    <a:pt x="3066" y="12474"/>
                    <a:pt x="3551" y="11925"/>
                  </a:cubicBezTo>
                  <a:cubicBezTo>
                    <a:pt x="4069" y="11408"/>
                    <a:pt x="4586" y="10797"/>
                    <a:pt x="5228" y="10249"/>
                  </a:cubicBezTo>
                  <a:lnTo>
                    <a:pt x="6168" y="9387"/>
                  </a:lnTo>
                  <a:cubicBezTo>
                    <a:pt x="6497" y="9105"/>
                    <a:pt x="6858" y="8823"/>
                    <a:pt x="7218" y="8541"/>
                  </a:cubicBezTo>
                  <a:lnTo>
                    <a:pt x="7751" y="8102"/>
                  </a:lnTo>
                  <a:lnTo>
                    <a:pt x="8315" y="7695"/>
                  </a:lnTo>
                  <a:lnTo>
                    <a:pt x="9490" y="6864"/>
                  </a:lnTo>
                  <a:cubicBezTo>
                    <a:pt x="10305" y="6347"/>
                    <a:pt x="11136" y="5814"/>
                    <a:pt x="11982" y="5328"/>
                  </a:cubicBezTo>
                  <a:cubicBezTo>
                    <a:pt x="12843" y="4890"/>
                    <a:pt x="13690" y="4373"/>
                    <a:pt x="14583" y="3981"/>
                  </a:cubicBezTo>
                  <a:cubicBezTo>
                    <a:pt x="15460" y="3605"/>
                    <a:pt x="16306" y="3182"/>
                    <a:pt x="17168" y="2853"/>
                  </a:cubicBezTo>
                  <a:lnTo>
                    <a:pt x="19660" y="1928"/>
                  </a:lnTo>
                  <a:cubicBezTo>
                    <a:pt x="20475" y="1677"/>
                    <a:pt x="21242" y="1458"/>
                    <a:pt x="21948" y="1239"/>
                  </a:cubicBezTo>
                  <a:lnTo>
                    <a:pt x="22950" y="941"/>
                  </a:lnTo>
                  <a:cubicBezTo>
                    <a:pt x="23279" y="847"/>
                    <a:pt x="23593" y="784"/>
                    <a:pt x="23891" y="722"/>
                  </a:cubicBezTo>
                  <a:lnTo>
                    <a:pt x="25395" y="377"/>
                  </a:lnTo>
                  <a:lnTo>
                    <a:pt x="26711" y="79"/>
                  </a:lnTo>
                  <a:cubicBezTo>
                    <a:pt x="26727" y="79"/>
                    <a:pt x="26742" y="64"/>
                    <a:pt x="26742" y="32"/>
                  </a:cubicBezTo>
                  <a:cubicBezTo>
                    <a:pt x="26742" y="17"/>
                    <a:pt x="26727" y="1"/>
                    <a:pt x="26695"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0"/>
            <p:cNvSpPr/>
            <p:nvPr/>
          </p:nvSpPr>
          <p:spPr>
            <a:xfrm>
              <a:off x="3847875" y="2609200"/>
              <a:ext cx="194900" cy="31600"/>
            </a:xfrm>
            <a:custGeom>
              <a:rect b="b" l="l" r="r" t="t"/>
              <a:pathLst>
                <a:path extrusionOk="0" h="1264" w="7796">
                  <a:moveTo>
                    <a:pt x="6589" y="1"/>
                  </a:moveTo>
                  <a:cubicBezTo>
                    <a:pt x="5711" y="1"/>
                    <a:pt x="4850" y="64"/>
                    <a:pt x="3988" y="173"/>
                  </a:cubicBezTo>
                  <a:cubicBezTo>
                    <a:pt x="2123" y="424"/>
                    <a:pt x="274" y="816"/>
                    <a:pt x="274" y="816"/>
                  </a:cubicBezTo>
                  <a:cubicBezTo>
                    <a:pt x="1" y="888"/>
                    <a:pt x="71" y="1264"/>
                    <a:pt x="315" y="1264"/>
                  </a:cubicBezTo>
                  <a:cubicBezTo>
                    <a:pt x="336" y="1264"/>
                    <a:pt x="359" y="1261"/>
                    <a:pt x="384" y="1254"/>
                  </a:cubicBezTo>
                  <a:cubicBezTo>
                    <a:pt x="384" y="1254"/>
                    <a:pt x="2201" y="769"/>
                    <a:pt x="4050" y="440"/>
                  </a:cubicBezTo>
                  <a:cubicBezTo>
                    <a:pt x="4881" y="283"/>
                    <a:pt x="5727" y="173"/>
                    <a:pt x="6589" y="142"/>
                  </a:cubicBezTo>
                  <a:cubicBezTo>
                    <a:pt x="6704" y="142"/>
                    <a:pt x="6812" y="135"/>
                    <a:pt x="6913" y="135"/>
                  </a:cubicBezTo>
                  <a:cubicBezTo>
                    <a:pt x="6963" y="135"/>
                    <a:pt x="7012" y="137"/>
                    <a:pt x="7059" y="142"/>
                  </a:cubicBezTo>
                  <a:cubicBezTo>
                    <a:pt x="7184" y="142"/>
                    <a:pt x="7310" y="142"/>
                    <a:pt x="7435" y="158"/>
                  </a:cubicBezTo>
                  <a:lnTo>
                    <a:pt x="7748" y="220"/>
                  </a:lnTo>
                  <a:cubicBezTo>
                    <a:pt x="7764" y="220"/>
                    <a:pt x="7780" y="205"/>
                    <a:pt x="7795" y="189"/>
                  </a:cubicBezTo>
                  <a:cubicBezTo>
                    <a:pt x="7795" y="158"/>
                    <a:pt x="7780" y="142"/>
                    <a:pt x="7764" y="142"/>
                  </a:cubicBezTo>
                  <a:lnTo>
                    <a:pt x="7435" y="64"/>
                  </a:lnTo>
                  <a:cubicBezTo>
                    <a:pt x="7341" y="48"/>
                    <a:pt x="7216" y="48"/>
                    <a:pt x="7075" y="17"/>
                  </a:cubicBezTo>
                  <a:cubicBezTo>
                    <a:pt x="6918" y="1"/>
                    <a:pt x="6761" y="1"/>
                    <a:pt x="6589"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0"/>
            <p:cNvSpPr/>
            <p:nvPr/>
          </p:nvSpPr>
          <p:spPr>
            <a:xfrm>
              <a:off x="3958975" y="2399225"/>
              <a:ext cx="102600" cy="151150"/>
            </a:xfrm>
            <a:custGeom>
              <a:rect b="b" l="l" r="r" t="t"/>
              <a:pathLst>
                <a:path extrusionOk="0" h="6046" w="4104">
                  <a:moveTo>
                    <a:pt x="4025" y="1"/>
                  </a:moveTo>
                  <a:lnTo>
                    <a:pt x="3915" y="17"/>
                  </a:lnTo>
                  <a:cubicBezTo>
                    <a:pt x="3947" y="111"/>
                    <a:pt x="3963" y="205"/>
                    <a:pt x="3978" y="314"/>
                  </a:cubicBezTo>
                  <a:cubicBezTo>
                    <a:pt x="3978" y="581"/>
                    <a:pt x="3931" y="831"/>
                    <a:pt x="3837" y="1082"/>
                  </a:cubicBezTo>
                  <a:cubicBezTo>
                    <a:pt x="3633" y="1709"/>
                    <a:pt x="3132" y="2461"/>
                    <a:pt x="2568" y="3166"/>
                  </a:cubicBezTo>
                  <a:cubicBezTo>
                    <a:pt x="1816" y="4091"/>
                    <a:pt x="1001" y="4953"/>
                    <a:pt x="123" y="5752"/>
                  </a:cubicBezTo>
                  <a:lnTo>
                    <a:pt x="123" y="5767"/>
                  </a:lnTo>
                  <a:cubicBezTo>
                    <a:pt x="1" y="5878"/>
                    <a:pt x="109" y="6046"/>
                    <a:pt x="236" y="6046"/>
                  </a:cubicBezTo>
                  <a:cubicBezTo>
                    <a:pt x="272" y="6046"/>
                    <a:pt x="309" y="6033"/>
                    <a:pt x="343" y="6002"/>
                  </a:cubicBezTo>
                  <a:cubicBezTo>
                    <a:pt x="1220" y="5156"/>
                    <a:pt x="2019" y="4247"/>
                    <a:pt x="2740" y="3292"/>
                  </a:cubicBezTo>
                  <a:cubicBezTo>
                    <a:pt x="3289" y="2586"/>
                    <a:pt x="3774" y="1803"/>
                    <a:pt x="3978" y="1145"/>
                  </a:cubicBezTo>
                  <a:cubicBezTo>
                    <a:pt x="4072" y="878"/>
                    <a:pt x="4104" y="596"/>
                    <a:pt x="4088" y="314"/>
                  </a:cubicBezTo>
                  <a:cubicBezTo>
                    <a:pt x="4072" y="205"/>
                    <a:pt x="4057" y="95"/>
                    <a:pt x="4025"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0"/>
            <p:cNvSpPr/>
            <p:nvPr/>
          </p:nvSpPr>
          <p:spPr>
            <a:xfrm>
              <a:off x="4114650" y="2461375"/>
              <a:ext cx="138475" cy="42000"/>
            </a:xfrm>
            <a:custGeom>
              <a:rect b="b" l="l" r="r" t="t"/>
              <a:pathLst>
                <a:path extrusionOk="0" h="1680" w="5539">
                  <a:moveTo>
                    <a:pt x="847" y="0"/>
                  </a:moveTo>
                  <a:cubicBezTo>
                    <a:pt x="624" y="0"/>
                    <a:pt x="398" y="15"/>
                    <a:pt x="180" y="38"/>
                  </a:cubicBezTo>
                  <a:lnTo>
                    <a:pt x="164" y="53"/>
                  </a:lnTo>
                  <a:cubicBezTo>
                    <a:pt x="1" y="68"/>
                    <a:pt x="35" y="322"/>
                    <a:pt x="185" y="322"/>
                  </a:cubicBezTo>
                  <a:cubicBezTo>
                    <a:pt x="194" y="322"/>
                    <a:pt x="202" y="321"/>
                    <a:pt x="211" y="320"/>
                  </a:cubicBezTo>
                  <a:cubicBezTo>
                    <a:pt x="509" y="273"/>
                    <a:pt x="791" y="257"/>
                    <a:pt x="1089" y="257"/>
                  </a:cubicBezTo>
                  <a:cubicBezTo>
                    <a:pt x="1199" y="252"/>
                    <a:pt x="1309" y="249"/>
                    <a:pt x="1419" y="249"/>
                  </a:cubicBezTo>
                  <a:cubicBezTo>
                    <a:pt x="1952" y="249"/>
                    <a:pt x="2484" y="310"/>
                    <a:pt x="3016" y="414"/>
                  </a:cubicBezTo>
                  <a:cubicBezTo>
                    <a:pt x="3189" y="461"/>
                    <a:pt x="3361" y="492"/>
                    <a:pt x="3518" y="539"/>
                  </a:cubicBezTo>
                  <a:cubicBezTo>
                    <a:pt x="3690" y="586"/>
                    <a:pt x="3847" y="649"/>
                    <a:pt x="4003" y="712"/>
                  </a:cubicBezTo>
                  <a:cubicBezTo>
                    <a:pt x="4144" y="759"/>
                    <a:pt x="4301" y="821"/>
                    <a:pt x="4442" y="900"/>
                  </a:cubicBezTo>
                  <a:cubicBezTo>
                    <a:pt x="4567" y="962"/>
                    <a:pt x="4693" y="1041"/>
                    <a:pt x="4802" y="1119"/>
                  </a:cubicBezTo>
                  <a:cubicBezTo>
                    <a:pt x="4991" y="1229"/>
                    <a:pt x="5163" y="1354"/>
                    <a:pt x="5320" y="1511"/>
                  </a:cubicBezTo>
                  <a:lnTo>
                    <a:pt x="5492" y="1667"/>
                  </a:lnTo>
                  <a:cubicBezTo>
                    <a:pt x="5500" y="1675"/>
                    <a:pt x="5508" y="1679"/>
                    <a:pt x="5513" y="1679"/>
                  </a:cubicBezTo>
                  <a:cubicBezTo>
                    <a:pt x="5519" y="1679"/>
                    <a:pt x="5523" y="1675"/>
                    <a:pt x="5523" y="1667"/>
                  </a:cubicBezTo>
                  <a:cubicBezTo>
                    <a:pt x="5539" y="1667"/>
                    <a:pt x="5539" y="1652"/>
                    <a:pt x="5523" y="1636"/>
                  </a:cubicBezTo>
                  <a:lnTo>
                    <a:pt x="5351" y="1464"/>
                  </a:lnTo>
                  <a:cubicBezTo>
                    <a:pt x="5194" y="1323"/>
                    <a:pt x="5022" y="1182"/>
                    <a:pt x="4849" y="1056"/>
                  </a:cubicBezTo>
                  <a:cubicBezTo>
                    <a:pt x="4724" y="962"/>
                    <a:pt x="4614" y="884"/>
                    <a:pt x="4489" y="821"/>
                  </a:cubicBezTo>
                  <a:cubicBezTo>
                    <a:pt x="4348" y="743"/>
                    <a:pt x="4191" y="665"/>
                    <a:pt x="4050" y="602"/>
                  </a:cubicBezTo>
                  <a:cubicBezTo>
                    <a:pt x="3894" y="524"/>
                    <a:pt x="3737" y="461"/>
                    <a:pt x="3565" y="398"/>
                  </a:cubicBezTo>
                  <a:cubicBezTo>
                    <a:pt x="3392" y="351"/>
                    <a:pt x="3220" y="304"/>
                    <a:pt x="3047" y="257"/>
                  </a:cubicBezTo>
                  <a:cubicBezTo>
                    <a:pt x="2405" y="100"/>
                    <a:pt x="1747" y="22"/>
                    <a:pt x="1089" y="6"/>
                  </a:cubicBezTo>
                  <a:cubicBezTo>
                    <a:pt x="1009" y="2"/>
                    <a:pt x="928" y="0"/>
                    <a:pt x="847"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0"/>
            <p:cNvSpPr/>
            <p:nvPr/>
          </p:nvSpPr>
          <p:spPr>
            <a:xfrm>
              <a:off x="4238225" y="2324800"/>
              <a:ext cx="100700" cy="95850"/>
            </a:xfrm>
            <a:custGeom>
              <a:rect b="b" l="l" r="r" t="t"/>
              <a:pathLst>
                <a:path extrusionOk="0" h="3834" w="4028">
                  <a:moveTo>
                    <a:pt x="4028" y="1"/>
                  </a:moveTo>
                  <a:cubicBezTo>
                    <a:pt x="4027" y="1"/>
                    <a:pt x="3996" y="79"/>
                    <a:pt x="3949" y="220"/>
                  </a:cubicBezTo>
                  <a:lnTo>
                    <a:pt x="4028" y="1"/>
                  </a:lnTo>
                  <a:close/>
                  <a:moveTo>
                    <a:pt x="3949" y="220"/>
                  </a:moveTo>
                  <a:cubicBezTo>
                    <a:pt x="3918" y="299"/>
                    <a:pt x="3887" y="393"/>
                    <a:pt x="3840" y="471"/>
                  </a:cubicBezTo>
                  <a:cubicBezTo>
                    <a:pt x="3777" y="565"/>
                    <a:pt x="3714" y="675"/>
                    <a:pt x="3636" y="753"/>
                  </a:cubicBezTo>
                  <a:cubicBezTo>
                    <a:pt x="3260" y="1254"/>
                    <a:pt x="2805" y="1709"/>
                    <a:pt x="2320" y="2101"/>
                  </a:cubicBezTo>
                  <a:cubicBezTo>
                    <a:pt x="1599" y="2665"/>
                    <a:pt x="847" y="3182"/>
                    <a:pt x="63" y="3652"/>
                  </a:cubicBezTo>
                  <a:cubicBezTo>
                    <a:pt x="16" y="3683"/>
                    <a:pt x="0" y="3746"/>
                    <a:pt x="32" y="3793"/>
                  </a:cubicBezTo>
                  <a:cubicBezTo>
                    <a:pt x="52" y="3823"/>
                    <a:pt x="84" y="3834"/>
                    <a:pt x="117" y="3834"/>
                  </a:cubicBezTo>
                  <a:cubicBezTo>
                    <a:pt x="136" y="3834"/>
                    <a:pt x="156" y="3830"/>
                    <a:pt x="173" y="3824"/>
                  </a:cubicBezTo>
                  <a:cubicBezTo>
                    <a:pt x="941" y="3323"/>
                    <a:pt x="1693" y="2774"/>
                    <a:pt x="2382" y="2163"/>
                  </a:cubicBezTo>
                  <a:cubicBezTo>
                    <a:pt x="2868" y="1756"/>
                    <a:pt x="3307" y="1301"/>
                    <a:pt x="3667" y="784"/>
                  </a:cubicBezTo>
                  <a:cubicBezTo>
                    <a:pt x="3746" y="690"/>
                    <a:pt x="3808" y="581"/>
                    <a:pt x="3855" y="471"/>
                  </a:cubicBezTo>
                  <a:cubicBezTo>
                    <a:pt x="3887" y="393"/>
                    <a:pt x="3934" y="314"/>
                    <a:pt x="3949" y="22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0"/>
            <p:cNvSpPr/>
            <p:nvPr/>
          </p:nvSpPr>
          <p:spPr>
            <a:xfrm>
              <a:off x="3887725" y="2208450"/>
              <a:ext cx="167575" cy="94550"/>
            </a:xfrm>
            <a:custGeom>
              <a:rect b="b" l="l" r="r" t="t"/>
              <a:pathLst>
                <a:path extrusionOk="0" h="3782" w="6703">
                  <a:moveTo>
                    <a:pt x="6687" y="1"/>
                  </a:moveTo>
                  <a:lnTo>
                    <a:pt x="6358" y="17"/>
                  </a:lnTo>
                  <a:lnTo>
                    <a:pt x="5982" y="48"/>
                  </a:lnTo>
                  <a:lnTo>
                    <a:pt x="5512" y="111"/>
                  </a:lnTo>
                  <a:cubicBezTo>
                    <a:pt x="5308" y="142"/>
                    <a:pt x="5136" y="189"/>
                    <a:pt x="4948" y="236"/>
                  </a:cubicBezTo>
                  <a:cubicBezTo>
                    <a:pt x="4728" y="299"/>
                    <a:pt x="4525" y="361"/>
                    <a:pt x="4337" y="440"/>
                  </a:cubicBezTo>
                  <a:cubicBezTo>
                    <a:pt x="3882" y="596"/>
                    <a:pt x="3459" y="784"/>
                    <a:pt x="3052" y="1019"/>
                  </a:cubicBezTo>
                  <a:cubicBezTo>
                    <a:pt x="2284" y="1443"/>
                    <a:pt x="1579" y="1975"/>
                    <a:pt x="952" y="2586"/>
                  </a:cubicBezTo>
                  <a:cubicBezTo>
                    <a:pt x="654" y="2853"/>
                    <a:pt x="372" y="3151"/>
                    <a:pt x="122" y="3464"/>
                  </a:cubicBezTo>
                  <a:cubicBezTo>
                    <a:pt x="0" y="3619"/>
                    <a:pt x="136" y="3781"/>
                    <a:pt x="276" y="3781"/>
                  </a:cubicBezTo>
                  <a:cubicBezTo>
                    <a:pt x="334" y="3781"/>
                    <a:pt x="393" y="3753"/>
                    <a:pt x="435" y="3683"/>
                  </a:cubicBezTo>
                  <a:cubicBezTo>
                    <a:pt x="670" y="3386"/>
                    <a:pt x="921" y="3088"/>
                    <a:pt x="1187" y="2806"/>
                  </a:cubicBezTo>
                  <a:cubicBezTo>
                    <a:pt x="1783" y="2179"/>
                    <a:pt x="2441" y="1646"/>
                    <a:pt x="3161" y="1192"/>
                  </a:cubicBezTo>
                  <a:cubicBezTo>
                    <a:pt x="3553" y="941"/>
                    <a:pt x="3961" y="737"/>
                    <a:pt x="4384" y="565"/>
                  </a:cubicBezTo>
                  <a:cubicBezTo>
                    <a:pt x="4572" y="487"/>
                    <a:pt x="4775" y="408"/>
                    <a:pt x="4979" y="346"/>
                  </a:cubicBezTo>
                  <a:cubicBezTo>
                    <a:pt x="5152" y="283"/>
                    <a:pt x="5340" y="236"/>
                    <a:pt x="5528" y="205"/>
                  </a:cubicBezTo>
                  <a:lnTo>
                    <a:pt x="5998" y="111"/>
                  </a:lnTo>
                  <a:lnTo>
                    <a:pt x="6358" y="64"/>
                  </a:lnTo>
                  <a:lnTo>
                    <a:pt x="6687" y="32"/>
                  </a:lnTo>
                  <a:cubicBezTo>
                    <a:pt x="6703" y="32"/>
                    <a:pt x="6703" y="32"/>
                    <a:pt x="6703" y="17"/>
                  </a:cubicBezTo>
                  <a:cubicBezTo>
                    <a:pt x="6703" y="17"/>
                    <a:pt x="6687" y="1"/>
                    <a:pt x="6687"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0"/>
            <p:cNvSpPr/>
            <p:nvPr/>
          </p:nvSpPr>
          <p:spPr>
            <a:xfrm>
              <a:off x="3943325" y="1978500"/>
              <a:ext cx="19525" cy="202325"/>
            </a:xfrm>
            <a:custGeom>
              <a:rect b="b" l="l" r="r" t="t"/>
              <a:pathLst>
                <a:path extrusionOk="0" h="8093" w="781">
                  <a:moveTo>
                    <a:pt x="91" y="1"/>
                  </a:moveTo>
                  <a:cubicBezTo>
                    <a:pt x="76" y="17"/>
                    <a:pt x="60" y="32"/>
                    <a:pt x="60" y="64"/>
                  </a:cubicBezTo>
                  <a:cubicBezTo>
                    <a:pt x="60" y="64"/>
                    <a:pt x="91" y="189"/>
                    <a:pt x="138" y="393"/>
                  </a:cubicBezTo>
                  <a:cubicBezTo>
                    <a:pt x="185" y="596"/>
                    <a:pt x="232" y="910"/>
                    <a:pt x="311" y="1270"/>
                  </a:cubicBezTo>
                  <a:cubicBezTo>
                    <a:pt x="373" y="1631"/>
                    <a:pt x="420" y="2054"/>
                    <a:pt x="452" y="2524"/>
                  </a:cubicBezTo>
                  <a:cubicBezTo>
                    <a:pt x="483" y="2978"/>
                    <a:pt x="499" y="3464"/>
                    <a:pt x="499" y="3965"/>
                  </a:cubicBezTo>
                  <a:cubicBezTo>
                    <a:pt x="499" y="4859"/>
                    <a:pt x="436" y="5752"/>
                    <a:pt x="295" y="6629"/>
                  </a:cubicBezTo>
                  <a:cubicBezTo>
                    <a:pt x="232" y="7037"/>
                    <a:pt x="154" y="7428"/>
                    <a:pt x="60" y="7820"/>
                  </a:cubicBezTo>
                  <a:cubicBezTo>
                    <a:pt x="44" y="7836"/>
                    <a:pt x="29" y="7836"/>
                    <a:pt x="29" y="7851"/>
                  </a:cubicBezTo>
                  <a:cubicBezTo>
                    <a:pt x="1" y="7999"/>
                    <a:pt x="121" y="8093"/>
                    <a:pt x="243" y="8093"/>
                  </a:cubicBezTo>
                  <a:cubicBezTo>
                    <a:pt x="328" y="8093"/>
                    <a:pt x="413" y="8048"/>
                    <a:pt x="452" y="7945"/>
                  </a:cubicBezTo>
                  <a:cubicBezTo>
                    <a:pt x="530" y="7522"/>
                    <a:pt x="593" y="7115"/>
                    <a:pt x="640" y="6692"/>
                  </a:cubicBezTo>
                  <a:cubicBezTo>
                    <a:pt x="749" y="5783"/>
                    <a:pt x="781" y="4874"/>
                    <a:pt x="749" y="3950"/>
                  </a:cubicBezTo>
                  <a:cubicBezTo>
                    <a:pt x="734" y="3448"/>
                    <a:pt x="671" y="2962"/>
                    <a:pt x="624" y="2492"/>
                  </a:cubicBezTo>
                  <a:cubicBezTo>
                    <a:pt x="577" y="2038"/>
                    <a:pt x="499" y="1615"/>
                    <a:pt x="436" y="1239"/>
                  </a:cubicBezTo>
                  <a:cubicBezTo>
                    <a:pt x="373" y="878"/>
                    <a:pt x="295" y="581"/>
                    <a:pt x="232" y="361"/>
                  </a:cubicBezTo>
                  <a:cubicBezTo>
                    <a:pt x="185" y="158"/>
                    <a:pt x="154" y="32"/>
                    <a:pt x="154" y="32"/>
                  </a:cubicBezTo>
                  <a:cubicBezTo>
                    <a:pt x="138" y="17"/>
                    <a:pt x="123" y="1"/>
                    <a:pt x="91"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0"/>
            <p:cNvSpPr/>
            <p:nvPr/>
          </p:nvSpPr>
          <p:spPr>
            <a:xfrm>
              <a:off x="4011700" y="1982425"/>
              <a:ext cx="169125" cy="82800"/>
            </a:xfrm>
            <a:custGeom>
              <a:rect b="b" l="l" r="r" t="t"/>
              <a:pathLst>
                <a:path extrusionOk="0" h="3312" w="6765">
                  <a:moveTo>
                    <a:pt x="5959" y="1"/>
                  </a:moveTo>
                  <a:cubicBezTo>
                    <a:pt x="5802" y="1"/>
                    <a:pt x="5646" y="16"/>
                    <a:pt x="5489" y="48"/>
                  </a:cubicBezTo>
                  <a:cubicBezTo>
                    <a:pt x="5301" y="79"/>
                    <a:pt x="5113" y="110"/>
                    <a:pt x="4940" y="173"/>
                  </a:cubicBezTo>
                  <a:cubicBezTo>
                    <a:pt x="4752" y="236"/>
                    <a:pt x="4549" y="298"/>
                    <a:pt x="4361" y="377"/>
                  </a:cubicBezTo>
                  <a:cubicBezTo>
                    <a:pt x="3953" y="533"/>
                    <a:pt x="3546" y="721"/>
                    <a:pt x="3154" y="941"/>
                  </a:cubicBezTo>
                  <a:cubicBezTo>
                    <a:pt x="2104" y="1536"/>
                    <a:pt x="1101" y="2194"/>
                    <a:pt x="161" y="2931"/>
                  </a:cubicBezTo>
                  <a:lnTo>
                    <a:pt x="161" y="2962"/>
                  </a:lnTo>
                  <a:cubicBezTo>
                    <a:pt x="1" y="3098"/>
                    <a:pt x="122" y="3312"/>
                    <a:pt x="281" y="3312"/>
                  </a:cubicBezTo>
                  <a:cubicBezTo>
                    <a:pt x="324" y="3312"/>
                    <a:pt x="369" y="3296"/>
                    <a:pt x="412" y="3260"/>
                  </a:cubicBezTo>
                  <a:cubicBezTo>
                    <a:pt x="1321" y="2508"/>
                    <a:pt x="2292" y="1818"/>
                    <a:pt x="3311" y="1223"/>
                  </a:cubicBezTo>
                  <a:cubicBezTo>
                    <a:pt x="3687" y="1004"/>
                    <a:pt x="4063" y="800"/>
                    <a:pt x="4455" y="627"/>
                  </a:cubicBezTo>
                  <a:cubicBezTo>
                    <a:pt x="4643" y="549"/>
                    <a:pt x="4831" y="486"/>
                    <a:pt x="5019" y="424"/>
                  </a:cubicBezTo>
                  <a:cubicBezTo>
                    <a:pt x="5175" y="361"/>
                    <a:pt x="5348" y="314"/>
                    <a:pt x="5520" y="283"/>
                  </a:cubicBezTo>
                  <a:cubicBezTo>
                    <a:pt x="5661" y="251"/>
                    <a:pt x="5818" y="236"/>
                    <a:pt x="5959" y="236"/>
                  </a:cubicBezTo>
                  <a:cubicBezTo>
                    <a:pt x="5991" y="231"/>
                    <a:pt x="6023" y="229"/>
                    <a:pt x="6055" y="229"/>
                  </a:cubicBezTo>
                  <a:cubicBezTo>
                    <a:pt x="6133" y="229"/>
                    <a:pt x="6210" y="240"/>
                    <a:pt x="6288" y="251"/>
                  </a:cubicBezTo>
                  <a:lnTo>
                    <a:pt x="6570" y="314"/>
                  </a:lnTo>
                  <a:lnTo>
                    <a:pt x="6601" y="314"/>
                  </a:lnTo>
                  <a:cubicBezTo>
                    <a:pt x="6611" y="316"/>
                    <a:pt x="6620" y="318"/>
                    <a:pt x="6629" y="318"/>
                  </a:cubicBezTo>
                  <a:cubicBezTo>
                    <a:pt x="6733" y="318"/>
                    <a:pt x="6764" y="155"/>
                    <a:pt x="6648" y="126"/>
                  </a:cubicBezTo>
                  <a:lnTo>
                    <a:pt x="6319" y="32"/>
                  </a:lnTo>
                  <a:cubicBezTo>
                    <a:pt x="6210" y="1"/>
                    <a:pt x="6084" y="1"/>
                    <a:pt x="5959"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0"/>
            <p:cNvSpPr/>
            <p:nvPr/>
          </p:nvSpPr>
          <p:spPr>
            <a:xfrm>
              <a:off x="4092225" y="1833575"/>
              <a:ext cx="28500" cy="118225"/>
            </a:xfrm>
            <a:custGeom>
              <a:rect b="b" l="l" r="r" t="t"/>
              <a:pathLst>
                <a:path extrusionOk="0" h="4729" w="1140">
                  <a:moveTo>
                    <a:pt x="905" y="0"/>
                  </a:moveTo>
                  <a:cubicBezTo>
                    <a:pt x="873" y="16"/>
                    <a:pt x="858" y="32"/>
                    <a:pt x="873" y="63"/>
                  </a:cubicBezTo>
                  <a:cubicBezTo>
                    <a:pt x="873" y="63"/>
                    <a:pt x="889" y="141"/>
                    <a:pt x="920" y="267"/>
                  </a:cubicBezTo>
                  <a:cubicBezTo>
                    <a:pt x="967" y="423"/>
                    <a:pt x="983" y="596"/>
                    <a:pt x="999" y="784"/>
                  </a:cubicBezTo>
                  <a:cubicBezTo>
                    <a:pt x="1014" y="1316"/>
                    <a:pt x="952" y="1849"/>
                    <a:pt x="826" y="2366"/>
                  </a:cubicBezTo>
                  <a:cubicBezTo>
                    <a:pt x="638" y="3134"/>
                    <a:pt x="372" y="3871"/>
                    <a:pt x="43" y="4576"/>
                  </a:cubicBezTo>
                  <a:cubicBezTo>
                    <a:pt x="1" y="4659"/>
                    <a:pt x="78" y="4729"/>
                    <a:pt x="147" y="4729"/>
                  </a:cubicBezTo>
                  <a:cubicBezTo>
                    <a:pt x="182" y="4729"/>
                    <a:pt x="215" y="4712"/>
                    <a:pt x="231" y="4670"/>
                  </a:cubicBezTo>
                  <a:cubicBezTo>
                    <a:pt x="544" y="3933"/>
                    <a:pt x="795" y="3181"/>
                    <a:pt x="967" y="2398"/>
                  </a:cubicBezTo>
                  <a:cubicBezTo>
                    <a:pt x="1093" y="1865"/>
                    <a:pt x="1140" y="1316"/>
                    <a:pt x="1108" y="768"/>
                  </a:cubicBezTo>
                  <a:cubicBezTo>
                    <a:pt x="1093" y="596"/>
                    <a:pt x="1061" y="408"/>
                    <a:pt x="1014" y="235"/>
                  </a:cubicBezTo>
                  <a:lnTo>
                    <a:pt x="952" y="32"/>
                  </a:lnTo>
                  <a:cubicBezTo>
                    <a:pt x="952" y="16"/>
                    <a:pt x="920" y="0"/>
                    <a:pt x="905"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0"/>
            <p:cNvSpPr/>
            <p:nvPr/>
          </p:nvSpPr>
          <p:spPr>
            <a:xfrm>
              <a:off x="4158300" y="1843750"/>
              <a:ext cx="128925" cy="31375"/>
            </a:xfrm>
            <a:custGeom>
              <a:rect b="b" l="l" r="r" t="t"/>
              <a:pathLst>
                <a:path extrusionOk="0" h="1255" w="5157">
                  <a:moveTo>
                    <a:pt x="3558" y="1"/>
                  </a:moveTo>
                  <a:cubicBezTo>
                    <a:pt x="3229" y="1"/>
                    <a:pt x="2900" y="32"/>
                    <a:pt x="2586" y="95"/>
                  </a:cubicBezTo>
                  <a:cubicBezTo>
                    <a:pt x="1693" y="298"/>
                    <a:pt x="847" y="627"/>
                    <a:pt x="79" y="1082"/>
                  </a:cubicBezTo>
                  <a:lnTo>
                    <a:pt x="64" y="1082"/>
                  </a:lnTo>
                  <a:cubicBezTo>
                    <a:pt x="17" y="1098"/>
                    <a:pt x="1" y="1160"/>
                    <a:pt x="32" y="1207"/>
                  </a:cubicBezTo>
                  <a:cubicBezTo>
                    <a:pt x="52" y="1238"/>
                    <a:pt x="86" y="1255"/>
                    <a:pt x="120" y="1255"/>
                  </a:cubicBezTo>
                  <a:cubicBezTo>
                    <a:pt x="138" y="1255"/>
                    <a:pt x="157" y="1250"/>
                    <a:pt x="173" y="1239"/>
                  </a:cubicBezTo>
                  <a:cubicBezTo>
                    <a:pt x="408" y="1098"/>
                    <a:pt x="643" y="957"/>
                    <a:pt x="894" y="831"/>
                  </a:cubicBezTo>
                  <a:cubicBezTo>
                    <a:pt x="1443" y="549"/>
                    <a:pt x="2007" y="345"/>
                    <a:pt x="2602" y="189"/>
                  </a:cubicBezTo>
                  <a:cubicBezTo>
                    <a:pt x="2915" y="110"/>
                    <a:pt x="3229" y="79"/>
                    <a:pt x="3558" y="63"/>
                  </a:cubicBezTo>
                  <a:cubicBezTo>
                    <a:pt x="3715" y="63"/>
                    <a:pt x="3871" y="79"/>
                    <a:pt x="4012" y="79"/>
                  </a:cubicBezTo>
                  <a:lnTo>
                    <a:pt x="4404" y="142"/>
                  </a:lnTo>
                  <a:lnTo>
                    <a:pt x="4717" y="251"/>
                  </a:lnTo>
                  <a:cubicBezTo>
                    <a:pt x="4811" y="283"/>
                    <a:pt x="4890" y="330"/>
                    <a:pt x="4952" y="377"/>
                  </a:cubicBezTo>
                  <a:lnTo>
                    <a:pt x="5156" y="486"/>
                  </a:lnTo>
                  <a:lnTo>
                    <a:pt x="4952" y="361"/>
                  </a:lnTo>
                  <a:cubicBezTo>
                    <a:pt x="4890" y="314"/>
                    <a:pt x="4811" y="267"/>
                    <a:pt x="4733" y="236"/>
                  </a:cubicBezTo>
                  <a:lnTo>
                    <a:pt x="4404" y="110"/>
                  </a:lnTo>
                  <a:lnTo>
                    <a:pt x="4012" y="32"/>
                  </a:lnTo>
                  <a:cubicBezTo>
                    <a:pt x="3871" y="16"/>
                    <a:pt x="3715" y="1"/>
                    <a:pt x="3558"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0"/>
            <p:cNvSpPr/>
            <p:nvPr/>
          </p:nvSpPr>
          <p:spPr>
            <a:xfrm>
              <a:off x="4231575" y="1670600"/>
              <a:ext cx="39575" cy="128925"/>
            </a:xfrm>
            <a:custGeom>
              <a:rect b="b" l="l" r="r" t="t"/>
              <a:pathLst>
                <a:path extrusionOk="0" h="5157" w="1583">
                  <a:moveTo>
                    <a:pt x="1473" y="1"/>
                  </a:moveTo>
                  <a:cubicBezTo>
                    <a:pt x="1473" y="1"/>
                    <a:pt x="1489" y="79"/>
                    <a:pt x="1520" y="220"/>
                  </a:cubicBezTo>
                  <a:cubicBezTo>
                    <a:pt x="1536" y="298"/>
                    <a:pt x="1551" y="392"/>
                    <a:pt x="1551" y="487"/>
                  </a:cubicBezTo>
                  <a:cubicBezTo>
                    <a:pt x="1567" y="596"/>
                    <a:pt x="1567" y="706"/>
                    <a:pt x="1551" y="831"/>
                  </a:cubicBezTo>
                  <a:cubicBezTo>
                    <a:pt x="1489" y="1427"/>
                    <a:pt x="1332" y="2038"/>
                    <a:pt x="1128" y="2602"/>
                  </a:cubicBezTo>
                  <a:cubicBezTo>
                    <a:pt x="815" y="3432"/>
                    <a:pt x="439" y="4247"/>
                    <a:pt x="16" y="5031"/>
                  </a:cubicBezTo>
                  <a:lnTo>
                    <a:pt x="16" y="5046"/>
                  </a:lnTo>
                  <a:cubicBezTo>
                    <a:pt x="0" y="5078"/>
                    <a:pt x="16" y="5125"/>
                    <a:pt x="63" y="5140"/>
                  </a:cubicBezTo>
                  <a:cubicBezTo>
                    <a:pt x="74" y="5151"/>
                    <a:pt x="87" y="5157"/>
                    <a:pt x="100" y="5157"/>
                  </a:cubicBezTo>
                  <a:cubicBezTo>
                    <a:pt x="124" y="5157"/>
                    <a:pt x="147" y="5139"/>
                    <a:pt x="157" y="5109"/>
                  </a:cubicBezTo>
                  <a:cubicBezTo>
                    <a:pt x="564" y="4310"/>
                    <a:pt x="909" y="3479"/>
                    <a:pt x="1191" y="2633"/>
                  </a:cubicBezTo>
                  <a:cubicBezTo>
                    <a:pt x="1395" y="2053"/>
                    <a:pt x="1520" y="1442"/>
                    <a:pt x="1567" y="831"/>
                  </a:cubicBezTo>
                  <a:cubicBezTo>
                    <a:pt x="1583" y="706"/>
                    <a:pt x="1583" y="596"/>
                    <a:pt x="1567" y="487"/>
                  </a:cubicBezTo>
                  <a:cubicBezTo>
                    <a:pt x="1567" y="392"/>
                    <a:pt x="1551" y="298"/>
                    <a:pt x="1536" y="220"/>
                  </a:cubicBezTo>
                  <a:lnTo>
                    <a:pt x="1473" y="1"/>
                  </a:ln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 name="Google Shape;2158;p70"/>
          <p:cNvGrpSpPr/>
          <p:nvPr/>
        </p:nvGrpSpPr>
        <p:grpSpPr>
          <a:xfrm>
            <a:off x="5013075" y="1859725"/>
            <a:ext cx="1041675" cy="1940350"/>
            <a:chOff x="4244025" y="1133950"/>
            <a:chExt cx="1041675" cy="1940350"/>
          </a:xfrm>
        </p:grpSpPr>
        <p:sp>
          <p:nvSpPr>
            <p:cNvPr id="2159" name="Google Shape;2159;p70"/>
            <p:cNvSpPr/>
            <p:nvPr/>
          </p:nvSpPr>
          <p:spPr>
            <a:xfrm>
              <a:off x="4244025" y="1133950"/>
              <a:ext cx="1041675" cy="984775"/>
            </a:xfrm>
            <a:custGeom>
              <a:rect b="b" l="l" r="r" t="t"/>
              <a:pathLst>
                <a:path extrusionOk="0" h="39391" w="41667">
                  <a:moveTo>
                    <a:pt x="19945" y="0"/>
                  </a:moveTo>
                  <a:cubicBezTo>
                    <a:pt x="19874" y="0"/>
                    <a:pt x="19802" y="2"/>
                    <a:pt x="19729" y="4"/>
                  </a:cubicBezTo>
                  <a:cubicBezTo>
                    <a:pt x="13821" y="223"/>
                    <a:pt x="14934" y="7102"/>
                    <a:pt x="14934" y="7102"/>
                  </a:cubicBezTo>
                  <a:cubicBezTo>
                    <a:pt x="14934" y="7102"/>
                    <a:pt x="12589" y="2752"/>
                    <a:pt x="8875" y="2752"/>
                  </a:cubicBezTo>
                  <a:cubicBezTo>
                    <a:pt x="7866" y="2752"/>
                    <a:pt x="6755" y="3073"/>
                    <a:pt x="5564" y="3890"/>
                  </a:cubicBezTo>
                  <a:cubicBezTo>
                    <a:pt x="1" y="7729"/>
                    <a:pt x="7193" y="24151"/>
                    <a:pt x="7193" y="24151"/>
                  </a:cubicBezTo>
                  <a:cubicBezTo>
                    <a:pt x="7193" y="24151"/>
                    <a:pt x="13369" y="39390"/>
                    <a:pt x="20227" y="39390"/>
                  </a:cubicBezTo>
                  <a:cubicBezTo>
                    <a:pt x="21761" y="39390"/>
                    <a:pt x="23328" y="38629"/>
                    <a:pt x="24868" y="36765"/>
                  </a:cubicBezTo>
                  <a:cubicBezTo>
                    <a:pt x="28880" y="31923"/>
                    <a:pt x="41666" y="7118"/>
                    <a:pt x="35085" y="3906"/>
                  </a:cubicBezTo>
                  <a:cubicBezTo>
                    <a:pt x="33895" y="3328"/>
                    <a:pt x="32816" y="3091"/>
                    <a:pt x="31847" y="3091"/>
                  </a:cubicBezTo>
                  <a:cubicBezTo>
                    <a:pt x="27457" y="3091"/>
                    <a:pt x="25323" y="7949"/>
                    <a:pt x="25323" y="7949"/>
                  </a:cubicBezTo>
                  <a:cubicBezTo>
                    <a:pt x="25323" y="7949"/>
                    <a:pt x="25629" y="0"/>
                    <a:pt x="19945" y="0"/>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0"/>
            <p:cNvSpPr/>
            <p:nvPr/>
          </p:nvSpPr>
          <p:spPr>
            <a:xfrm>
              <a:off x="4455825" y="2106400"/>
              <a:ext cx="295775" cy="967900"/>
            </a:xfrm>
            <a:custGeom>
              <a:rect b="b" l="l" r="r" t="t"/>
              <a:pathLst>
                <a:path extrusionOk="0" h="38716" w="11831">
                  <a:moveTo>
                    <a:pt x="11460" y="0"/>
                  </a:moveTo>
                  <a:cubicBezTo>
                    <a:pt x="11299" y="0"/>
                    <a:pt x="11138" y="100"/>
                    <a:pt x="11116" y="311"/>
                  </a:cubicBezTo>
                  <a:lnTo>
                    <a:pt x="11116" y="327"/>
                  </a:lnTo>
                  <a:cubicBezTo>
                    <a:pt x="11116" y="327"/>
                    <a:pt x="11053" y="938"/>
                    <a:pt x="10959" y="2003"/>
                  </a:cubicBezTo>
                  <a:cubicBezTo>
                    <a:pt x="10896" y="2536"/>
                    <a:pt x="10834" y="3179"/>
                    <a:pt x="10755" y="3931"/>
                  </a:cubicBezTo>
                  <a:cubicBezTo>
                    <a:pt x="10646" y="4667"/>
                    <a:pt x="10536" y="5498"/>
                    <a:pt x="10395" y="6407"/>
                  </a:cubicBezTo>
                  <a:cubicBezTo>
                    <a:pt x="10332" y="6861"/>
                    <a:pt x="10270" y="7331"/>
                    <a:pt x="10191" y="7817"/>
                  </a:cubicBezTo>
                  <a:cubicBezTo>
                    <a:pt x="10097" y="8318"/>
                    <a:pt x="10003" y="8820"/>
                    <a:pt x="9909" y="9337"/>
                  </a:cubicBezTo>
                  <a:cubicBezTo>
                    <a:pt x="9706" y="10371"/>
                    <a:pt x="9486" y="11452"/>
                    <a:pt x="9251" y="12580"/>
                  </a:cubicBezTo>
                  <a:cubicBezTo>
                    <a:pt x="9000" y="13693"/>
                    <a:pt x="8734" y="14852"/>
                    <a:pt x="8421" y="16012"/>
                  </a:cubicBezTo>
                  <a:lnTo>
                    <a:pt x="7951" y="17783"/>
                  </a:lnTo>
                  <a:lnTo>
                    <a:pt x="7433" y="19538"/>
                  </a:lnTo>
                  <a:cubicBezTo>
                    <a:pt x="7104" y="20728"/>
                    <a:pt x="6713" y="21888"/>
                    <a:pt x="6352" y="23032"/>
                  </a:cubicBezTo>
                  <a:cubicBezTo>
                    <a:pt x="5992" y="24176"/>
                    <a:pt x="5553" y="25288"/>
                    <a:pt x="5177" y="26370"/>
                  </a:cubicBezTo>
                  <a:cubicBezTo>
                    <a:pt x="4378" y="28532"/>
                    <a:pt x="3594" y="30522"/>
                    <a:pt x="2874" y="32214"/>
                  </a:cubicBezTo>
                  <a:cubicBezTo>
                    <a:pt x="1416" y="35583"/>
                    <a:pt x="288" y="37730"/>
                    <a:pt x="288" y="37730"/>
                  </a:cubicBezTo>
                  <a:lnTo>
                    <a:pt x="272" y="37746"/>
                  </a:lnTo>
                  <a:cubicBezTo>
                    <a:pt x="0" y="38269"/>
                    <a:pt x="442" y="38716"/>
                    <a:pt x="886" y="38716"/>
                  </a:cubicBezTo>
                  <a:cubicBezTo>
                    <a:pt x="1107" y="38716"/>
                    <a:pt x="1328" y="38606"/>
                    <a:pt x="1463" y="38341"/>
                  </a:cubicBezTo>
                  <a:cubicBezTo>
                    <a:pt x="1463" y="38341"/>
                    <a:pt x="2607" y="36116"/>
                    <a:pt x="4002" y="32684"/>
                  </a:cubicBezTo>
                  <a:cubicBezTo>
                    <a:pt x="4707" y="30976"/>
                    <a:pt x="5475" y="28939"/>
                    <a:pt x="6243" y="26761"/>
                  </a:cubicBezTo>
                  <a:cubicBezTo>
                    <a:pt x="6603" y="25649"/>
                    <a:pt x="6995" y="24521"/>
                    <a:pt x="7355" y="23361"/>
                  </a:cubicBezTo>
                  <a:cubicBezTo>
                    <a:pt x="7716" y="22201"/>
                    <a:pt x="8092" y="21026"/>
                    <a:pt x="8405" y="19820"/>
                  </a:cubicBezTo>
                  <a:cubicBezTo>
                    <a:pt x="8562" y="19224"/>
                    <a:pt x="8750" y="18644"/>
                    <a:pt x="8891" y="18033"/>
                  </a:cubicBezTo>
                  <a:cubicBezTo>
                    <a:pt x="9047" y="17438"/>
                    <a:pt x="9188" y="16842"/>
                    <a:pt x="9329" y="16247"/>
                  </a:cubicBezTo>
                  <a:cubicBezTo>
                    <a:pt x="9643" y="15072"/>
                    <a:pt x="9862" y="13897"/>
                    <a:pt x="10113" y="12768"/>
                  </a:cubicBezTo>
                  <a:cubicBezTo>
                    <a:pt x="10364" y="11640"/>
                    <a:pt x="10552" y="10528"/>
                    <a:pt x="10724" y="9478"/>
                  </a:cubicBezTo>
                  <a:cubicBezTo>
                    <a:pt x="10818" y="8961"/>
                    <a:pt x="10912" y="8444"/>
                    <a:pt x="10990" y="7958"/>
                  </a:cubicBezTo>
                  <a:cubicBezTo>
                    <a:pt x="11069" y="7456"/>
                    <a:pt x="11116" y="6986"/>
                    <a:pt x="11178" y="6516"/>
                  </a:cubicBezTo>
                  <a:cubicBezTo>
                    <a:pt x="11304" y="5592"/>
                    <a:pt x="11414" y="4761"/>
                    <a:pt x="11508" y="4009"/>
                  </a:cubicBezTo>
                  <a:lnTo>
                    <a:pt x="11664" y="2066"/>
                  </a:lnTo>
                  <a:cubicBezTo>
                    <a:pt x="11758" y="985"/>
                    <a:pt x="11805" y="374"/>
                    <a:pt x="11805" y="374"/>
                  </a:cubicBezTo>
                  <a:cubicBezTo>
                    <a:pt x="11830" y="131"/>
                    <a:pt x="11645" y="0"/>
                    <a:pt x="11460"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0"/>
            <p:cNvSpPr/>
            <p:nvPr/>
          </p:nvSpPr>
          <p:spPr>
            <a:xfrm>
              <a:off x="4665925" y="2166275"/>
              <a:ext cx="571200" cy="384375"/>
            </a:xfrm>
            <a:custGeom>
              <a:rect b="b" l="l" r="r" t="t"/>
              <a:pathLst>
                <a:path extrusionOk="0" h="15375" w="22848">
                  <a:moveTo>
                    <a:pt x="22847" y="0"/>
                  </a:moveTo>
                  <a:lnTo>
                    <a:pt x="22847" y="0"/>
                  </a:lnTo>
                  <a:cubicBezTo>
                    <a:pt x="3621" y="3040"/>
                    <a:pt x="1" y="15168"/>
                    <a:pt x="1" y="15168"/>
                  </a:cubicBezTo>
                  <a:cubicBezTo>
                    <a:pt x="988" y="15309"/>
                    <a:pt x="1940" y="15375"/>
                    <a:pt x="2857" y="15375"/>
                  </a:cubicBezTo>
                  <a:cubicBezTo>
                    <a:pt x="16857" y="15375"/>
                    <a:pt x="22847" y="0"/>
                    <a:pt x="22847"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0"/>
            <p:cNvSpPr/>
            <p:nvPr/>
          </p:nvSpPr>
          <p:spPr>
            <a:xfrm>
              <a:off x="4299275" y="2179575"/>
              <a:ext cx="405075" cy="624475"/>
            </a:xfrm>
            <a:custGeom>
              <a:rect b="b" l="l" r="r" t="t"/>
              <a:pathLst>
                <a:path extrusionOk="0" h="24979" w="16203">
                  <a:moveTo>
                    <a:pt x="32" y="1"/>
                  </a:moveTo>
                  <a:cubicBezTo>
                    <a:pt x="0" y="19462"/>
                    <a:pt x="11376" y="24978"/>
                    <a:pt x="11376" y="24978"/>
                  </a:cubicBezTo>
                  <a:cubicBezTo>
                    <a:pt x="16203" y="9497"/>
                    <a:pt x="32" y="1"/>
                    <a:pt x="32"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0"/>
            <p:cNvSpPr/>
            <p:nvPr/>
          </p:nvSpPr>
          <p:spPr>
            <a:xfrm>
              <a:off x="4451650" y="1754925"/>
              <a:ext cx="570000" cy="419675"/>
            </a:xfrm>
            <a:custGeom>
              <a:rect b="b" l="l" r="r" t="t"/>
              <a:pathLst>
                <a:path extrusionOk="0" h="16787" w="22800">
                  <a:moveTo>
                    <a:pt x="10765" y="0"/>
                  </a:moveTo>
                  <a:cubicBezTo>
                    <a:pt x="10739" y="0"/>
                    <a:pt x="10713" y="0"/>
                    <a:pt x="10687" y="1"/>
                  </a:cubicBezTo>
                  <a:cubicBezTo>
                    <a:pt x="7146" y="111"/>
                    <a:pt x="7694" y="7429"/>
                    <a:pt x="7694" y="7429"/>
                  </a:cubicBezTo>
                  <a:cubicBezTo>
                    <a:pt x="7694" y="7429"/>
                    <a:pt x="3813" y="2936"/>
                    <a:pt x="1780" y="2936"/>
                  </a:cubicBezTo>
                  <a:cubicBezTo>
                    <a:pt x="1355" y="2936"/>
                    <a:pt x="1011" y="3132"/>
                    <a:pt x="800" y="3605"/>
                  </a:cubicBezTo>
                  <a:cubicBezTo>
                    <a:pt x="1" y="5376"/>
                    <a:pt x="1850" y="8776"/>
                    <a:pt x="3260" y="10970"/>
                  </a:cubicBezTo>
                  <a:cubicBezTo>
                    <a:pt x="4404" y="12756"/>
                    <a:pt x="5924" y="14276"/>
                    <a:pt x="7726" y="15420"/>
                  </a:cubicBezTo>
                  <a:cubicBezTo>
                    <a:pt x="8912" y="16162"/>
                    <a:pt x="10314" y="16786"/>
                    <a:pt x="11652" y="16786"/>
                  </a:cubicBezTo>
                  <a:cubicBezTo>
                    <a:pt x="12011" y="16786"/>
                    <a:pt x="12365" y="16742"/>
                    <a:pt x="12709" y="16642"/>
                  </a:cubicBezTo>
                  <a:cubicBezTo>
                    <a:pt x="15702" y="15749"/>
                    <a:pt x="22800" y="7711"/>
                    <a:pt x="21264" y="3919"/>
                  </a:cubicBezTo>
                  <a:cubicBezTo>
                    <a:pt x="20938" y="3121"/>
                    <a:pt x="20428" y="2806"/>
                    <a:pt x="19825" y="2806"/>
                  </a:cubicBezTo>
                  <a:cubicBezTo>
                    <a:pt x="17565" y="2806"/>
                    <a:pt x="14009" y="7241"/>
                    <a:pt x="14009" y="7241"/>
                  </a:cubicBezTo>
                  <a:cubicBezTo>
                    <a:pt x="14009" y="7241"/>
                    <a:pt x="14210" y="0"/>
                    <a:pt x="10765"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0"/>
            <p:cNvSpPr/>
            <p:nvPr/>
          </p:nvSpPr>
          <p:spPr>
            <a:xfrm>
              <a:off x="4648500" y="2246150"/>
              <a:ext cx="475025" cy="310850"/>
            </a:xfrm>
            <a:custGeom>
              <a:rect b="b" l="l" r="r" t="t"/>
              <a:pathLst>
                <a:path extrusionOk="0" h="12434" w="19001">
                  <a:moveTo>
                    <a:pt x="18900" y="0"/>
                  </a:moveTo>
                  <a:cubicBezTo>
                    <a:pt x="18885" y="0"/>
                    <a:pt x="18871" y="5"/>
                    <a:pt x="18859" y="17"/>
                  </a:cubicBezTo>
                  <a:lnTo>
                    <a:pt x="18107" y="597"/>
                  </a:lnTo>
                  <a:cubicBezTo>
                    <a:pt x="17652" y="958"/>
                    <a:pt x="16963" y="1475"/>
                    <a:pt x="16148" y="2086"/>
                  </a:cubicBezTo>
                  <a:cubicBezTo>
                    <a:pt x="15333" y="2697"/>
                    <a:pt x="14378" y="3402"/>
                    <a:pt x="13312" y="4123"/>
                  </a:cubicBezTo>
                  <a:cubicBezTo>
                    <a:pt x="12262" y="4844"/>
                    <a:pt x="11134" y="5596"/>
                    <a:pt x="9990" y="6317"/>
                  </a:cubicBezTo>
                  <a:cubicBezTo>
                    <a:pt x="7687" y="7774"/>
                    <a:pt x="5336" y="9121"/>
                    <a:pt x="3534" y="10077"/>
                  </a:cubicBezTo>
                  <a:cubicBezTo>
                    <a:pt x="1732" y="11017"/>
                    <a:pt x="510" y="11566"/>
                    <a:pt x="510" y="11566"/>
                  </a:cubicBezTo>
                  <a:lnTo>
                    <a:pt x="479" y="11582"/>
                  </a:lnTo>
                  <a:cubicBezTo>
                    <a:pt x="1" y="11794"/>
                    <a:pt x="231" y="12434"/>
                    <a:pt x="637" y="12434"/>
                  </a:cubicBezTo>
                  <a:cubicBezTo>
                    <a:pt x="710" y="12434"/>
                    <a:pt x="789" y="12413"/>
                    <a:pt x="870" y="12365"/>
                  </a:cubicBezTo>
                  <a:cubicBezTo>
                    <a:pt x="870" y="12365"/>
                    <a:pt x="2108" y="11754"/>
                    <a:pt x="3895" y="10751"/>
                  </a:cubicBezTo>
                  <a:cubicBezTo>
                    <a:pt x="5681" y="9733"/>
                    <a:pt x="8016" y="8291"/>
                    <a:pt x="10272" y="6755"/>
                  </a:cubicBezTo>
                  <a:cubicBezTo>
                    <a:pt x="11400" y="5988"/>
                    <a:pt x="12513" y="5204"/>
                    <a:pt x="13547" y="4436"/>
                  </a:cubicBezTo>
                  <a:cubicBezTo>
                    <a:pt x="14566" y="3668"/>
                    <a:pt x="15506" y="2948"/>
                    <a:pt x="16321" y="2305"/>
                  </a:cubicBezTo>
                  <a:cubicBezTo>
                    <a:pt x="17120" y="1678"/>
                    <a:pt x="17778" y="1130"/>
                    <a:pt x="18232" y="738"/>
                  </a:cubicBezTo>
                  <a:lnTo>
                    <a:pt x="18969" y="158"/>
                  </a:lnTo>
                  <a:cubicBezTo>
                    <a:pt x="19000" y="127"/>
                    <a:pt x="19000" y="64"/>
                    <a:pt x="18969" y="33"/>
                  </a:cubicBezTo>
                  <a:cubicBezTo>
                    <a:pt x="18949" y="14"/>
                    <a:pt x="18924" y="0"/>
                    <a:pt x="18900" y="0"/>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0"/>
            <p:cNvSpPr/>
            <p:nvPr/>
          </p:nvSpPr>
          <p:spPr>
            <a:xfrm>
              <a:off x="4362250" y="2296275"/>
              <a:ext cx="237225" cy="520200"/>
            </a:xfrm>
            <a:custGeom>
              <a:rect b="b" l="l" r="r" t="t"/>
              <a:pathLst>
                <a:path extrusionOk="0" h="20808" w="9489">
                  <a:moveTo>
                    <a:pt x="176" y="1"/>
                  </a:moveTo>
                  <a:cubicBezTo>
                    <a:pt x="88" y="1"/>
                    <a:pt x="0" y="75"/>
                    <a:pt x="20" y="191"/>
                  </a:cubicBezTo>
                  <a:cubicBezTo>
                    <a:pt x="20" y="191"/>
                    <a:pt x="114" y="520"/>
                    <a:pt x="286" y="1099"/>
                  </a:cubicBezTo>
                  <a:cubicBezTo>
                    <a:pt x="458" y="1679"/>
                    <a:pt x="709" y="2510"/>
                    <a:pt x="1038" y="3481"/>
                  </a:cubicBezTo>
                  <a:cubicBezTo>
                    <a:pt x="1383" y="4453"/>
                    <a:pt x="1790" y="5596"/>
                    <a:pt x="2260" y="6787"/>
                  </a:cubicBezTo>
                  <a:cubicBezTo>
                    <a:pt x="2731" y="7994"/>
                    <a:pt x="3248" y="9279"/>
                    <a:pt x="3780" y="10532"/>
                  </a:cubicBezTo>
                  <a:cubicBezTo>
                    <a:pt x="4877" y="13071"/>
                    <a:pt x="6021" y="15578"/>
                    <a:pt x="6914" y="17427"/>
                  </a:cubicBezTo>
                  <a:cubicBezTo>
                    <a:pt x="7808" y="19292"/>
                    <a:pt x="8434" y="20529"/>
                    <a:pt x="8434" y="20529"/>
                  </a:cubicBezTo>
                  <a:lnTo>
                    <a:pt x="8434" y="20545"/>
                  </a:lnTo>
                  <a:cubicBezTo>
                    <a:pt x="8530" y="20731"/>
                    <a:pt x="8683" y="20807"/>
                    <a:pt x="8836" y="20807"/>
                  </a:cubicBezTo>
                  <a:cubicBezTo>
                    <a:pt x="9162" y="20807"/>
                    <a:pt x="9488" y="20463"/>
                    <a:pt x="9265" y="20091"/>
                  </a:cubicBezTo>
                  <a:cubicBezTo>
                    <a:pt x="9265" y="20091"/>
                    <a:pt x="8607" y="18884"/>
                    <a:pt x="7666" y="17067"/>
                  </a:cubicBezTo>
                  <a:cubicBezTo>
                    <a:pt x="6726" y="15233"/>
                    <a:pt x="5504" y="12773"/>
                    <a:pt x="4360" y="10282"/>
                  </a:cubicBezTo>
                  <a:cubicBezTo>
                    <a:pt x="3780" y="9044"/>
                    <a:pt x="3232" y="7790"/>
                    <a:pt x="2731" y="6599"/>
                  </a:cubicBezTo>
                  <a:cubicBezTo>
                    <a:pt x="2229" y="5424"/>
                    <a:pt x="1775" y="4327"/>
                    <a:pt x="1430" y="3340"/>
                  </a:cubicBezTo>
                  <a:cubicBezTo>
                    <a:pt x="1085" y="2369"/>
                    <a:pt x="788" y="1569"/>
                    <a:pt x="615" y="990"/>
                  </a:cubicBezTo>
                  <a:lnTo>
                    <a:pt x="317" y="96"/>
                  </a:lnTo>
                  <a:cubicBezTo>
                    <a:pt x="287" y="30"/>
                    <a:pt x="231" y="1"/>
                    <a:pt x="176" y="1"/>
                  </a:cubicBezTo>
                  <a:close/>
                </a:path>
              </a:pathLst>
            </a:custGeom>
            <a:solidFill>
              <a:srgbClr val="0052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0"/>
            <p:cNvSpPr/>
            <p:nvPr/>
          </p:nvSpPr>
          <p:spPr>
            <a:xfrm>
              <a:off x="4633300" y="1613525"/>
              <a:ext cx="56325" cy="40750"/>
            </a:xfrm>
            <a:custGeom>
              <a:rect b="b" l="l" r="r" t="t"/>
              <a:pathLst>
                <a:path extrusionOk="0" h="1630" w="2253">
                  <a:moveTo>
                    <a:pt x="1107" y="1"/>
                  </a:moveTo>
                  <a:cubicBezTo>
                    <a:pt x="198" y="1"/>
                    <a:pt x="0" y="1437"/>
                    <a:pt x="977" y="1615"/>
                  </a:cubicBezTo>
                  <a:cubicBezTo>
                    <a:pt x="1034" y="1625"/>
                    <a:pt x="1088" y="1630"/>
                    <a:pt x="1140" y="1630"/>
                  </a:cubicBezTo>
                  <a:cubicBezTo>
                    <a:pt x="2040" y="1630"/>
                    <a:pt x="2252" y="179"/>
                    <a:pt x="1275" y="16"/>
                  </a:cubicBezTo>
                  <a:cubicBezTo>
                    <a:pt x="1217" y="6"/>
                    <a:pt x="1161" y="1"/>
                    <a:pt x="1107" y="1"/>
                  </a:cubicBezTo>
                  <a:close/>
                </a:path>
              </a:pathLst>
            </a:custGeom>
            <a:solidFill>
              <a:srgbClr val="F5E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0"/>
            <p:cNvSpPr/>
            <p:nvPr/>
          </p:nvSpPr>
          <p:spPr>
            <a:xfrm>
              <a:off x="4758500" y="1617800"/>
              <a:ext cx="70325" cy="51400"/>
            </a:xfrm>
            <a:custGeom>
              <a:rect b="b" l="l" r="r" t="t"/>
              <a:pathLst>
                <a:path extrusionOk="0" h="2056" w="2813">
                  <a:moveTo>
                    <a:pt x="1400" y="1"/>
                  </a:moveTo>
                  <a:cubicBezTo>
                    <a:pt x="261" y="1"/>
                    <a:pt x="1" y="1816"/>
                    <a:pt x="1234" y="2039"/>
                  </a:cubicBezTo>
                  <a:cubicBezTo>
                    <a:pt x="1300" y="2050"/>
                    <a:pt x="1364" y="2056"/>
                    <a:pt x="1426" y="2056"/>
                  </a:cubicBezTo>
                  <a:cubicBezTo>
                    <a:pt x="2552" y="2056"/>
                    <a:pt x="2813" y="240"/>
                    <a:pt x="1594" y="18"/>
                  </a:cubicBezTo>
                  <a:cubicBezTo>
                    <a:pt x="1527" y="6"/>
                    <a:pt x="1462" y="1"/>
                    <a:pt x="1400" y="1"/>
                  </a:cubicBezTo>
                  <a:close/>
                </a:path>
              </a:pathLst>
            </a:custGeom>
            <a:solidFill>
              <a:srgbClr val="F5E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0"/>
            <p:cNvSpPr/>
            <p:nvPr/>
          </p:nvSpPr>
          <p:spPr>
            <a:xfrm>
              <a:off x="4644100" y="1430550"/>
              <a:ext cx="70325" cy="51400"/>
            </a:xfrm>
            <a:custGeom>
              <a:rect b="b" l="l" r="r" t="t"/>
              <a:pathLst>
                <a:path extrusionOk="0" h="2056" w="2813">
                  <a:moveTo>
                    <a:pt x="1385" y="1"/>
                  </a:moveTo>
                  <a:cubicBezTo>
                    <a:pt x="247" y="1"/>
                    <a:pt x="0" y="1816"/>
                    <a:pt x="1219" y="2039"/>
                  </a:cubicBezTo>
                  <a:cubicBezTo>
                    <a:pt x="1286" y="2050"/>
                    <a:pt x="1351" y="2056"/>
                    <a:pt x="1413" y="2056"/>
                  </a:cubicBezTo>
                  <a:cubicBezTo>
                    <a:pt x="2552" y="2056"/>
                    <a:pt x="2812" y="240"/>
                    <a:pt x="1579" y="18"/>
                  </a:cubicBezTo>
                  <a:cubicBezTo>
                    <a:pt x="1512" y="6"/>
                    <a:pt x="1447" y="1"/>
                    <a:pt x="1385" y="1"/>
                  </a:cubicBezTo>
                  <a:close/>
                </a:path>
              </a:pathLst>
            </a:custGeom>
            <a:solidFill>
              <a:srgbClr val="F5E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0"/>
            <p:cNvSpPr/>
            <p:nvPr/>
          </p:nvSpPr>
          <p:spPr>
            <a:xfrm>
              <a:off x="4874975" y="1633125"/>
              <a:ext cx="56050" cy="41075"/>
            </a:xfrm>
            <a:custGeom>
              <a:rect b="b" l="l" r="r" t="t"/>
              <a:pathLst>
                <a:path extrusionOk="0" h="1643" w="2242">
                  <a:moveTo>
                    <a:pt x="1097" y="0"/>
                  </a:moveTo>
                  <a:cubicBezTo>
                    <a:pt x="199" y="0"/>
                    <a:pt x="1" y="1452"/>
                    <a:pt x="978" y="1630"/>
                  </a:cubicBezTo>
                  <a:cubicBezTo>
                    <a:pt x="1031" y="1638"/>
                    <a:pt x="1082" y="1643"/>
                    <a:pt x="1130" y="1643"/>
                  </a:cubicBezTo>
                  <a:cubicBezTo>
                    <a:pt x="2038" y="1643"/>
                    <a:pt x="2242" y="194"/>
                    <a:pt x="1260" y="16"/>
                  </a:cubicBezTo>
                  <a:cubicBezTo>
                    <a:pt x="1203" y="5"/>
                    <a:pt x="1149" y="0"/>
                    <a:pt x="1097" y="0"/>
                  </a:cubicBezTo>
                  <a:close/>
                </a:path>
              </a:pathLst>
            </a:custGeom>
            <a:solidFill>
              <a:srgbClr val="F5E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0"/>
            <p:cNvSpPr/>
            <p:nvPr/>
          </p:nvSpPr>
          <p:spPr>
            <a:xfrm>
              <a:off x="4738250" y="1532450"/>
              <a:ext cx="56050" cy="41075"/>
            </a:xfrm>
            <a:custGeom>
              <a:rect b="b" l="l" r="r" t="t"/>
              <a:pathLst>
                <a:path extrusionOk="0" h="1643" w="2242">
                  <a:moveTo>
                    <a:pt x="1097" y="0"/>
                  </a:moveTo>
                  <a:cubicBezTo>
                    <a:pt x="199" y="0"/>
                    <a:pt x="1" y="1452"/>
                    <a:pt x="978" y="1630"/>
                  </a:cubicBezTo>
                  <a:cubicBezTo>
                    <a:pt x="1031" y="1638"/>
                    <a:pt x="1082" y="1643"/>
                    <a:pt x="1131" y="1643"/>
                  </a:cubicBezTo>
                  <a:cubicBezTo>
                    <a:pt x="2038" y="1643"/>
                    <a:pt x="2242" y="194"/>
                    <a:pt x="1260" y="16"/>
                  </a:cubicBezTo>
                  <a:cubicBezTo>
                    <a:pt x="1204" y="5"/>
                    <a:pt x="1149" y="0"/>
                    <a:pt x="1097" y="0"/>
                  </a:cubicBezTo>
                  <a:close/>
                </a:path>
              </a:pathLst>
            </a:custGeom>
            <a:solidFill>
              <a:srgbClr val="F5E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0"/>
            <p:cNvSpPr/>
            <p:nvPr/>
          </p:nvSpPr>
          <p:spPr>
            <a:xfrm>
              <a:off x="4835250" y="1448575"/>
              <a:ext cx="70350" cy="51400"/>
            </a:xfrm>
            <a:custGeom>
              <a:rect b="b" l="l" r="r" t="t"/>
              <a:pathLst>
                <a:path extrusionOk="0" h="2056" w="2814">
                  <a:moveTo>
                    <a:pt x="1388" y="1"/>
                  </a:moveTo>
                  <a:cubicBezTo>
                    <a:pt x="262" y="1"/>
                    <a:pt x="1" y="1816"/>
                    <a:pt x="1219" y="2039"/>
                  </a:cubicBezTo>
                  <a:cubicBezTo>
                    <a:pt x="1287" y="2050"/>
                    <a:pt x="1351" y="2055"/>
                    <a:pt x="1414" y="2055"/>
                  </a:cubicBezTo>
                  <a:cubicBezTo>
                    <a:pt x="2553" y="2055"/>
                    <a:pt x="2813" y="240"/>
                    <a:pt x="1580" y="17"/>
                  </a:cubicBezTo>
                  <a:cubicBezTo>
                    <a:pt x="1513" y="6"/>
                    <a:pt x="1449" y="1"/>
                    <a:pt x="1388" y="1"/>
                  </a:cubicBezTo>
                  <a:close/>
                </a:path>
              </a:pathLst>
            </a:custGeom>
            <a:solidFill>
              <a:srgbClr val="F5E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0"/>
            <p:cNvSpPr/>
            <p:nvPr/>
          </p:nvSpPr>
          <p:spPr>
            <a:xfrm>
              <a:off x="4798175" y="1708250"/>
              <a:ext cx="70100" cy="51100"/>
            </a:xfrm>
            <a:custGeom>
              <a:rect b="b" l="l" r="r" t="t"/>
              <a:pathLst>
                <a:path extrusionOk="0" h="2044" w="2804">
                  <a:moveTo>
                    <a:pt x="1372" y="0"/>
                  </a:moveTo>
                  <a:cubicBezTo>
                    <a:pt x="255" y="0"/>
                    <a:pt x="0" y="1818"/>
                    <a:pt x="1230" y="2025"/>
                  </a:cubicBezTo>
                  <a:cubicBezTo>
                    <a:pt x="1300" y="2038"/>
                    <a:pt x="1368" y="2044"/>
                    <a:pt x="1432" y="2044"/>
                  </a:cubicBezTo>
                  <a:cubicBezTo>
                    <a:pt x="2549" y="2044"/>
                    <a:pt x="2804" y="227"/>
                    <a:pt x="1574" y="19"/>
                  </a:cubicBezTo>
                  <a:cubicBezTo>
                    <a:pt x="1504" y="6"/>
                    <a:pt x="1436" y="0"/>
                    <a:pt x="1372" y="0"/>
                  </a:cubicBezTo>
                  <a:close/>
                </a:path>
              </a:pathLst>
            </a:custGeom>
            <a:solidFill>
              <a:srgbClr val="F5E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0"/>
            <p:cNvSpPr/>
            <p:nvPr/>
          </p:nvSpPr>
          <p:spPr>
            <a:xfrm>
              <a:off x="4528625" y="1664750"/>
              <a:ext cx="69750" cy="51125"/>
            </a:xfrm>
            <a:custGeom>
              <a:rect b="b" l="l" r="r" t="t"/>
              <a:pathLst>
                <a:path extrusionOk="0" h="2045" w="2790">
                  <a:moveTo>
                    <a:pt x="1371" y="1"/>
                  </a:moveTo>
                  <a:cubicBezTo>
                    <a:pt x="242" y="1"/>
                    <a:pt x="1" y="1818"/>
                    <a:pt x="1215" y="2026"/>
                  </a:cubicBezTo>
                  <a:cubicBezTo>
                    <a:pt x="1287" y="2039"/>
                    <a:pt x="1356" y="2045"/>
                    <a:pt x="1422" y="2045"/>
                  </a:cubicBezTo>
                  <a:cubicBezTo>
                    <a:pt x="2549" y="2045"/>
                    <a:pt x="2790" y="242"/>
                    <a:pt x="1576" y="20"/>
                  </a:cubicBezTo>
                  <a:cubicBezTo>
                    <a:pt x="1504" y="7"/>
                    <a:pt x="1436" y="1"/>
                    <a:pt x="1371" y="1"/>
                  </a:cubicBezTo>
                  <a:close/>
                </a:path>
              </a:pathLst>
            </a:custGeom>
            <a:solidFill>
              <a:srgbClr val="F5E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0"/>
            <p:cNvSpPr/>
            <p:nvPr/>
          </p:nvSpPr>
          <p:spPr>
            <a:xfrm>
              <a:off x="4529375" y="1520750"/>
              <a:ext cx="56425" cy="41075"/>
            </a:xfrm>
            <a:custGeom>
              <a:rect b="b" l="l" r="r" t="t"/>
              <a:pathLst>
                <a:path extrusionOk="0" h="1643" w="2257">
                  <a:moveTo>
                    <a:pt x="1127" y="1"/>
                  </a:moveTo>
                  <a:cubicBezTo>
                    <a:pt x="218" y="1"/>
                    <a:pt x="0" y="1449"/>
                    <a:pt x="981" y="1628"/>
                  </a:cubicBezTo>
                  <a:cubicBezTo>
                    <a:pt x="1038" y="1638"/>
                    <a:pt x="1093" y="1643"/>
                    <a:pt x="1145" y="1643"/>
                  </a:cubicBezTo>
                  <a:cubicBezTo>
                    <a:pt x="2044" y="1643"/>
                    <a:pt x="2257" y="191"/>
                    <a:pt x="1279" y="14"/>
                  </a:cubicBezTo>
                  <a:cubicBezTo>
                    <a:pt x="1226" y="5"/>
                    <a:pt x="1176" y="1"/>
                    <a:pt x="1127" y="1"/>
                  </a:cubicBezTo>
                  <a:close/>
                </a:path>
              </a:pathLst>
            </a:custGeom>
            <a:solidFill>
              <a:srgbClr val="F5E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 name="Google Shape;2175;p70"/>
          <p:cNvGrpSpPr/>
          <p:nvPr/>
        </p:nvGrpSpPr>
        <p:grpSpPr>
          <a:xfrm>
            <a:off x="6302700" y="1953825"/>
            <a:ext cx="1841975" cy="1717025"/>
            <a:chOff x="6302700" y="1953825"/>
            <a:chExt cx="1841975" cy="1717025"/>
          </a:xfrm>
        </p:grpSpPr>
        <p:sp>
          <p:nvSpPr>
            <p:cNvPr id="2176" name="Google Shape;2176;p70"/>
            <p:cNvSpPr/>
            <p:nvPr/>
          </p:nvSpPr>
          <p:spPr>
            <a:xfrm>
              <a:off x="6511475" y="3079675"/>
              <a:ext cx="157900" cy="388650"/>
            </a:xfrm>
            <a:custGeom>
              <a:rect b="b" l="l" r="r" t="t"/>
              <a:pathLst>
                <a:path extrusionOk="0" h="15546" w="6316">
                  <a:moveTo>
                    <a:pt x="1" y="1"/>
                  </a:moveTo>
                  <a:lnTo>
                    <a:pt x="1" y="1"/>
                  </a:lnTo>
                  <a:cubicBezTo>
                    <a:pt x="2038" y="4811"/>
                    <a:pt x="5438" y="15545"/>
                    <a:pt x="5438" y="15545"/>
                  </a:cubicBezTo>
                  <a:lnTo>
                    <a:pt x="6316" y="14918"/>
                  </a:lnTo>
                  <a:cubicBezTo>
                    <a:pt x="4576" y="9794"/>
                    <a:pt x="2461" y="4811"/>
                    <a:pt x="1" y="1"/>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0"/>
            <p:cNvSpPr/>
            <p:nvPr/>
          </p:nvSpPr>
          <p:spPr>
            <a:xfrm>
              <a:off x="6302700" y="2909925"/>
              <a:ext cx="372950" cy="319000"/>
            </a:xfrm>
            <a:custGeom>
              <a:rect b="b" l="l" r="r" t="t"/>
              <a:pathLst>
                <a:path extrusionOk="0" h="12760" w="14918">
                  <a:moveTo>
                    <a:pt x="8760" y="1"/>
                  </a:moveTo>
                  <a:cubicBezTo>
                    <a:pt x="7373" y="1"/>
                    <a:pt x="5790" y="542"/>
                    <a:pt x="4278" y="2262"/>
                  </a:cubicBezTo>
                  <a:cubicBezTo>
                    <a:pt x="0" y="7120"/>
                    <a:pt x="4011" y="10191"/>
                    <a:pt x="4011" y="10191"/>
                  </a:cubicBezTo>
                  <a:cubicBezTo>
                    <a:pt x="4011" y="10191"/>
                    <a:pt x="6234" y="12760"/>
                    <a:pt x="9016" y="12760"/>
                  </a:cubicBezTo>
                  <a:cubicBezTo>
                    <a:pt x="10115" y="12760"/>
                    <a:pt x="11302" y="12359"/>
                    <a:pt x="12473" y="11241"/>
                  </a:cubicBezTo>
                  <a:cubicBezTo>
                    <a:pt x="14823" y="9016"/>
                    <a:pt x="14917" y="6587"/>
                    <a:pt x="14432" y="4707"/>
                  </a:cubicBezTo>
                  <a:cubicBezTo>
                    <a:pt x="13758" y="2137"/>
                    <a:pt x="11643" y="100"/>
                    <a:pt x="8994" y="6"/>
                  </a:cubicBezTo>
                  <a:cubicBezTo>
                    <a:pt x="8917" y="3"/>
                    <a:pt x="8839" y="1"/>
                    <a:pt x="8760"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0"/>
            <p:cNvSpPr/>
            <p:nvPr/>
          </p:nvSpPr>
          <p:spPr>
            <a:xfrm>
              <a:off x="6360275" y="2922600"/>
              <a:ext cx="307925" cy="304400"/>
            </a:xfrm>
            <a:custGeom>
              <a:rect b="b" l="l" r="r" t="t"/>
              <a:pathLst>
                <a:path extrusionOk="0" h="12176" w="12317">
                  <a:moveTo>
                    <a:pt x="4216" y="0"/>
                  </a:moveTo>
                  <a:cubicBezTo>
                    <a:pt x="3949" y="126"/>
                    <a:pt x="3698" y="282"/>
                    <a:pt x="3463" y="439"/>
                  </a:cubicBezTo>
                  <a:lnTo>
                    <a:pt x="5845" y="5453"/>
                  </a:lnTo>
                  <a:lnTo>
                    <a:pt x="0" y="6206"/>
                  </a:lnTo>
                  <a:cubicBezTo>
                    <a:pt x="16" y="6488"/>
                    <a:pt x="47" y="6770"/>
                    <a:pt x="94" y="7052"/>
                  </a:cubicBezTo>
                  <a:lnTo>
                    <a:pt x="5971" y="6315"/>
                  </a:lnTo>
                  <a:lnTo>
                    <a:pt x="5124" y="11972"/>
                  </a:lnTo>
                  <a:cubicBezTo>
                    <a:pt x="5391" y="12066"/>
                    <a:pt x="5673" y="12129"/>
                    <a:pt x="5939" y="12176"/>
                  </a:cubicBezTo>
                  <a:lnTo>
                    <a:pt x="6754" y="6785"/>
                  </a:lnTo>
                  <a:lnTo>
                    <a:pt x="10186" y="10703"/>
                  </a:lnTo>
                  <a:cubicBezTo>
                    <a:pt x="10389" y="10499"/>
                    <a:pt x="10577" y="10295"/>
                    <a:pt x="10765" y="10076"/>
                  </a:cubicBezTo>
                  <a:lnTo>
                    <a:pt x="7318" y="6143"/>
                  </a:lnTo>
                  <a:lnTo>
                    <a:pt x="12317" y="5500"/>
                  </a:lnTo>
                  <a:cubicBezTo>
                    <a:pt x="12301" y="5218"/>
                    <a:pt x="12254" y="4936"/>
                    <a:pt x="12207" y="4654"/>
                  </a:cubicBezTo>
                  <a:lnTo>
                    <a:pt x="7271" y="5281"/>
                  </a:lnTo>
                  <a:lnTo>
                    <a:pt x="9951" y="768"/>
                  </a:lnTo>
                  <a:cubicBezTo>
                    <a:pt x="9731" y="596"/>
                    <a:pt x="9496" y="423"/>
                    <a:pt x="9261" y="267"/>
                  </a:cubicBezTo>
                  <a:lnTo>
                    <a:pt x="6519" y="4889"/>
                  </a:lnTo>
                  <a:lnTo>
                    <a:pt x="4216" y="0"/>
                  </a:ln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0"/>
            <p:cNvSpPr/>
            <p:nvPr/>
          </p:nvSpPr>
          <p:spPr>
            <a:xfrm>
              <a:off x="6809600" y="2775300"/>
              <a:ext cx="157900" cy="388625"/>
            </a:xfrm>
            <a:custGeom>
              <a:rect b="b" l="l" r="r" t="t"/>
              <a:pathLst>
                <a:path extrusionOk="0" h="15545" w="6316">
                  <a:moveTo>
                    <a:pt x="0" y="1"/>
                  </a:moveTo>
                  <a:lnTo>
                    <a:pt x="0" y="1"/>
                  </a:lnTo>
                  <a:cubicBezTo>
                    <a:pt x="2037" y="4811"/>
                    <a:pt x="5422" y="15545"/>
                    <a:pt x="5422" y="15545"/>
                  </a:cubicBezTo>
                  <a:lnTo>
                    <a:pt x="6315" y="14902"/>
                  </a:lnTo>
                  <a:cubicBezTo>
                    <a:pt x="4560" y="9794"/>
                    <a:pt x="2445" y="4811"/>
                    <a:pt x="0" y="1"/>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0"/>
            <p:cNvSpPr/>
            <p:nvPr/>
          </p:nvSpPr>
          <p:spPr>
            <a:xfrm>
              <a:off x="6600400" y="2605175"/>
              <a:ext cx="372975" cy="319150"/>
            </a:xfrm>
            <a:custGeom>
              <a:rect b="b" l="l" r="r" t="t"/>
              <a:pathLst>
                <a:path extrusionOk="0" h="12766" w="14919">
                  <a:moveTo>
                    <a:pt x="8780" y="0"/>
                  </a:moveTo>
                  <a:cubicBezTo>
                    <a:pt x="7378" y="0"/>
                    <a:pt x="5793" y="555"/>
                    <a:pt x="4279" y="2277"/>
                  </a:cubicBezTo>
                  <a:cubicBezTo>
                    <a:pt x="1" y="7135"/>
                    <a:pt x="4012" y="10190"/>
                    <a:pt x="4012" y="10190"/>
                  </a:cubicBezTo>
                  <a:cubicBezTo>
                    <a:pt x="4012" y="10190"/>
                    <a:pt x="6234" y="12766"/>
                    <a:pt x="9021" y="12766"/>
                  </a:cubicBezTo>
                  <a:cubicBezTo>
                    <a:pt x="10123" y="12766"/>
                    <a:pt x="11313" y="12363"/>
                    <a:pt x="12490" y="11240"/>
                  </a:cubicBezTo>
                  <a:cubicBezTo>
                    <a:pt x="14824" y="9015"/>
                    <a:pt x="14918" y="6586"/>
                    <a:pt x="14433" y="4706"/>
                  </a:cubicBezTo>
                  <a:cubicBezTo>
                    <a:pt x="13759" y="2136"/>
                    <a:pt x="11643" y="99"/>
                    <a:pt x="9011" y="5"/>
                  </a:cubicBezTo>
                  <a:cubicBezTo>
                    <a:pt x="8935" y="2"/>
                    <a:pt x="8858" y="0"/>
                    <a:pt x="8780"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0"/>
            <p:cNvSpPr/>
            <p:nvPr/>
          </p:nvSpPr>
          <p:spPr>
            <a:xfrm>
              <a:off x="6658400" y="2618225"/>
              <a:ext cx="307925" cy="304400"/>
            </a:xfrm>
            <a:custGeom>
              <a:rect b="b" l="l" r="r" t="t"/>
              <a:pathLst>
                <a:path extrusionOk="0" h="12176" w="12317">
                  <a:moveTo>
                    <a:pt x="4199" y="0"/>
                  </a:moveTo>
                  <a:cubicBezTo>
                    <a:pt x="3949" y="126"/>
                    <a:pt x="3698" y="267"/>
                    <a:pt x="3463" y="423"/>
                  </a:cubicBezTo>
                  <a:lnTo>
                    <a:pt x="5845" y="5453"/>
                  </a:lnTo>
                  <a:lnTo>
                    <a:pt x="0" y="6190"/>
                  </a:lnTo>
                  <a:cubicBezTo>
                    <a:pt x="0" y="6472"/>
                    <a:pt x="31" y="6769"/>
                    <a:pt x="94" y="7051"/>
                  </a:cubicBezTo>
                  <a:lnTo>
                    <a:pt x="5954" y="6299"/>
                  </a:lnTo>
                  <a:lnTo>
                    <a:pt x="5108" y="11972"/>
                  </a:lnTo>
                  <a:cubicBezTo>
                    <a:pt x="5375" y="12050"/>
                    <a:pt x="5657" y="12128"/>
                    <a:pt x="5939" y="12175"/>
                  </a:cubicBezTo>
                  <a:lnTo>
                    <a:pt x="6738" y="6785"/>
                  </a:lnTo>
                  <a:lnTo>
                    <a:pt x="10170" y="10702"/>
                  </a:lnTo>
                  <a:cubicBezTo>
                    <a:pt x="10389" y="10514"/>
                    <a:pt x="10577" y="10295"/>
                    <a:pt x="10765" y="10076"/>
                  </a:cubicBezTo>
                  <a:lnTo>
                    <a:pt x="7318" y="6143"/>
                  </a:lnTo>
                  <a:lnTo>
                    <a:pt x="12316" y="5516"/>
                  </a:lnTo>
                  <a:cubicBezTo>
                    <a:pt x="12301" y="5218"/>
                    <a:pt x="12254" y="4936"/>
                    <a:pt x="12207" y="4654"/>
                  </a:cubicBezTo>
                  <a:lnTo>
                    <a:pt x="7271" y="5281"/>
                  </a:lnTo>
                  <a:lnTo>
                    <a:pt x="7271" y="5281"/>
                  </a:lnTo>
                  <a:lnTo>
                    <a:pt x="9950" y="784"/>
                  </a:lnTo>
                  <a:cubicBezTo>
                    <a:pt x="9731" y="596"/>
                    <a:pt x="9496" y="423"/>
                    <a:pt x="9245" y="282"/>
                  </a:cubicBezTo>
                  <a:lnTo>
                    <a:pt x="6503" y="4905"/>
                  </a:lnTo>
                  <a:lnTo>
                    <a:pt x="4199" y="0"/>
                  </a:ln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0"/>
            <p:cNvSpPr/>
            <p:nvPr/>
          </p:nvSpPr>
          <p:spPr>
            <a:xfrm>
              <a:off x="6747300" y="3373475"/>
              <a:ext cx="402750" cy="110125"/>
            </a:xfrm>
            <a:custGeom>
              <a:rect b="b" l="l" r="r" t="t"/>
              <a:pathLst>
                <a:path extrusionOk="0" h="4405" w="16110">
                  <a:moveTo>
                    <a:pt x="518" y="1"/>
                  </a:moveTo>
                  <a:lnTo>
                    <a:pt x="1" y="957"/>
                  </a:lnTo>
                  <a:cubicBezTo>
                    <a:pt x="1" y="957"/>
                    <a:pt x="11079" y="2978"/>
                    <a:pt x="16109" y="4404"/>
                  </a:cubicBezTo>
                  <a:cubicBezTo>
                    <a:pt x="11017" y="2571"/>
                    <a:pt x="5814" y="1098"/>
                    <a:pt x="518" y="1"/>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0"/>
            <p:cNvSpPr/>
            <p:nvPr/>
          </p:nvSpPr>
          <p:spPr>
            <a:xfrm>
              <a:off x="6941225" y="3324900"/>
              <a:ext cx="381175" cy="309225"/>
            </a:xfrm>
            <a:custGeom>
              <a:rect b="b" l="l" r="r" t="t"/>
              <a:pathLst>
                <a:path extrusionOk="0" h="12369" w="15247">
                  <a:moveTo>
                    <a:pt x="8707" y="0"/>
                  </a:moveTo>
                  <a:cubicBezTo>
                    <a:pt x="6983" y="0"/>
                    <a:pt x="5034" y="636"/>
                    <a:pt x="3416" y="2806"/>
                  </a:cubicBezTo>
                  <a:cubicBezTo>
                    <a:pt x="0" y="7413"/>
                    <a:pt x="5516" y="11079"/>
                    <a:pt x="5516" y="11079"/>
                  </a:cubicBezTo>
                  <a:cubicBezTo>
                    <a:pt x="5516" y="11079"/>
                    <a:pt x="6783" y="12369"/>
                    <a:pt x="8717" y="12369"/>
                  </a:cubicBezTo>
                  <a:cubicBezTo>
                    <a:pt x="10016" y="12369"/>
                    <a:pt x="11616" y="11787"/>
                    <a:pt x="13335" y="9841"/>
                  </a:cubicBezTo>
                  <a:cubicBezTo>
                    <a:pt x="14934" y="8024"/>
                    <a:pt x="15247" y="6300"/>
                    <a:pt x="15012" y="4874"/>
                  </a:cubicBezTo>
                  <a:cubicBezTo>
                    <a:pt x="14573" y="2257"/>
                    <a:pt x="12285" y="408"/>
                    <a:pt x="9669" y="64"/>
                  </a:cubicBezTo>
                  <a:cubicBezTo>
                    <a:pt x="9359" y="23"/>
                    <a:pt x="9037" y="0"/>
                    <a:pt x="8707"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0"/>
            <p:cNvSpPr/>
            <p:nvPr/>
          </p:nvSpPr>
          <p:spPr>
            <a:xfrm>
              <a:off x="7003900" y="3325400"/>
              <a:ext cx="307550" cy="308775"/>
            </a:xfrm>
            <a:custGeom>
              <a:rect b="b" l="l" r="r" t="t"/>
              <a:pathLst>
                <a:path extrusionOk="0" h="12351" w="12302">
                  <a:moveTo>
                    <a:pt x="6253" y="1"/>
                  </a:moveTo>
                  <a:cubicBezTo>
                    <a:pt x="6112" y="1"/>
                    <a:pt x="5971" y="4"/>
                    <a:pt x="5830" y="12"/>
                  </a:cubicBezTo>
                  <a:lnTo>
                    <a:pt x="5830" y="5042"/>
                  </a:lnTo>
                  <a:lnTo>
                    <a:pt x="1489" y="2112"/>
                  </a:lnTo>
                  <a:cubicBezTo>
                    <a:pt x="1301" y="2316"/>
                    <a:pt x="1113" y="2535"/>
                    <a:pt x="941" y="2770"/>
                  </a:cubicBezTo>
                  <a:lnTo>
                    <a:pt x="5250" y="5685"/>
                  </a:lnTo>
                  <a:lnTo>
                    <a:pt x="1" y="7158"/>
                  </a:lnTo>
                  <a:cubicBezTo>
                    <a:pt x="79" y="7440"/>
                    <a:pt x="189" y="7706"/>
                    <a:pt x="298" y="7972"/>
                  </a:cubicBezTo>
                  <a:lnTo>
                    <a:pt x="5814" y="6421"/>
                  </a:lnTo>
                  <a:lnTo>
                    <a:pt x="5814" y="12329"/>
                  </a:lnTo>
                  <a:cubicBezTo>
                    <a:pt x="5941" y="12343"/>
                    <a:pt x="6071" y="12350"/>
                    <a:pt x="6201" y="12350"/>
                  </a:cubicBezTo>
                  <a:cubicBezTo>
                    <a:pt x="6360" y="12350"/>
                    <a:pt x="6521" y="12339"/>
                    <a:pt x="6676" y="12313"/>
                  </a:cubicBezTo>
                  <a:lnTo>
                    <a:pt x="6676" y="6421"/>
                  </a:lnTo>
                  <a:lnTo>
                    <a:pt x="11956" y="8160"/>
                  </a:lnTo>
                  <a:cubicBezTo>
                    <a:pt x="12097" y="7910"/>
                    <a:pt x="12207" y="7643"/>
                    <a:pt x="12301" y="7377"/>
                  </a:cubicBezTo>
                  <a:lnTo>
                    <a:pt x="7162" y="5700"/>
                  </a:lnTo>
                  <a:lnTo>
                    <a:pt x="11408" y="2394"/>
                  </a:lnTo>
                  <a:cubicBezTo>
                    <a:pt x="11220" y="2159"/>
                    <a:pt x="11016" y="1955"/>
                    <a:pt x="10813" y="1752"/>
                  </a:cubicBezTo>
                  <a:lnTo>
                    <a:pt x="6676" y="4980"/>
                  </a:lnTo>
                  <a:lnTo>
                    <a:pt x="6676" y="12"/>
                  </a:lnTo>
                  <a:cubicBezTo>
                    <a:pt x="6535" y="4"/>
                    <a:pt x="6394" y="1"/>
                    <a:pt x="6253" y="1"/>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0"/>
            <p:cNvSpPr/>
            <p:nvPr/>
          </p:nvSpPr>
          <p:spPr>
            <a:xfrm>
              <a:off x="7042300" y="3061675"/>
              <a:ext cx="402325" cy="110100"/>
            </a:xfrm>
            <a:custGeom>
              <a:rect b="b" l="l" r="r" t="t"/>
              <a:pathLst>
                <a:path extrusionOk="0" h="4404" w="16093">
                  <a:moveTo>
                    <a:pt x="517" y="0"/>
                  </a:moveTo>
                  <a:lnTo>
                    <a:pt x="0" y="956"/>
                  </a:lnTo>
                  <a:cubicBezTo>
                    <a:pt x="0" y="956"/>
                    <a:pt x="11079" y="2977"/>
                    <a:pt x="16093" y="4403"/>
                  </a:cubicBezTo>
                  <a:cubicBezTo>
                    <a:pt x="11016" y="2570"/>
                    <a:pt x="5798" y="1097"/>
                    <a:pt x="517" y="0"/>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0"/>
            <p:cNvSpPr/>
            <p:nvPr/>
          </p:nvSpPr>
          <p:spPr>
            <a:xfrm>
              <a:off x="7236600" y="3013050"/>
              <a:ext cx="380800" cy="309175"/>
            </a:xfrm>
            <a:custGeom>
              <a:rect b="b" l="l" r="r" t="t"/>
              <a:pathLst>
                <a:path extrusionOk="0" h="12367" w="15232">
                  <a:moveTo>
                    <a:pt x="8678" y="0"/>
                  </a:moveTo>
                  <a:cubicBezTo>
                    <a:pt x="6957" y="0"/>
                    <a:pt x="5014" y="629"/>
                    <a:pt x="3401" y="2807"/>
                  </a:cubicBezTo>
                  <a:cubicBezTo>
                    <a:pt x="0" y="7414"/>
                    <a:pt x="5500" y="11080"/>
                    <a:pt x="5500" y="11080"/>
                  </a:cubicBezTo>
                  <a:cubicBezTo>
                    <a:pt x="5500" y="11080"/>
                    <a:pt x="6764" y="12367"/>
                    <a:pt x="8694" y="12367"/>
                  </a:cubicBezTo>
                  <a:cubicBezTo>
                    <a:pt x="9994" y="12367"/>
                    <a:pt x="11597" y="11782"/>
                    <a:pt x="13319" y="9827"/>
                  </a:cubicBezTo>
                  <a:cubicBezTo>
                    <a:pt x="14933" y="8025"/>
                    <a:pt x="15231" y="6286"/>
                    <a:pt x="14996" y="4860"/>
                  </a:cubicBezTo>
                  <a:cubicBezTo>
                    <a:pt x="14557" y="2258"/>
                    <a:pt x="12285" y="409"/>
                    <a:pt x="9653" y="65"/>
                  </a:cubicBezTo>
                  <a:cubicBezTo>
                    <a:pt x="9339" y="24"/>
                    <a:pt x="9013" y="0"/>
                    <a:pt x="8678"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0"/>
            <p:cNvSpPr/>
            <p:nvPr/>
          </p:nvSpPr>
          <p:spPr>
            <a:xfrm>
              <a:off x="7298875" y="3013175"/>
              <a:ext cx="307550" cy="308875"/>
            </a:xfrm>
            <a:custGeom>
              <a:rect b="b" l="l" r="r" t="t"/>
              <a:pathLst>
                <a:path extrusionOk="0" h="12355" w="12302">
                  <a:moveTo>
                    <a:pt x="6255" y="1"/>
                  </a:moveTo>
                  <a:cubicBezTo>
                    <a:pt x="6112" y="1"/>
                    <a:pt x="5971" y="5"/>
                    <a:pt x="5830" y="13"/>
                  </a:cubicBezTo>
                  <a:lnTo>
                    <a:pt x="5830" y="5058"/>
                  </a:lnTo>
                  <a:lnTo>
                    <a:pt x="1505" y="2112"/>
                  </a:lnTo>
                  <a:cubicBezTo>
                    <a:pt x="1301" y="2332"/>
                    <a:pt x="1113" y="2551"/>
                    <a:pt x="941" y="2786"/>
                  </a:cubicBezTo>
                  <a:lnTo>
                    <a:pt x="5250" y="5701"/>
                  </a:lnTo>
                  <a:lnTo>
                    <a:pt x="1" y="7174"/>
                  </a:lnTo>
                  <a:cubicBezTo>
                    <a:pt x="79" y="7440"/>
                    <a:pt x="189" y="7706"/>
                    <a:pt x="314" y="7973"/>
                  </a:cubicBezTo>
                  <a:lnTo>
                    <a:pt x="5814" y="6437"/>
                  </a:lnTo>
                  <a:lnTo>
                    <a:pt x="5814" y="12345"/>
                  </a:lnTo>
                  <a:cubicBezTo>
                    <a:pt x="5937" y="12351"/>
                    <a:pt x="6058" y="12355"/>
                    <a:pt x="6177" y="12355"/>
                  </a:cubicBezTo>
                  <a:cubicBezTo>
                    <a:pt x="6346" y="12355"/>
                    <a:pt x="6511" y="12347"/>
                    <a:pt x="6676" y="12329"/>
                  </a:cubicBezTo>
                  <a:lnTo>
                    <a:pt x="6676" y="6437"/>
                  </a:lnTo>
                  <a:lnTo>
                    <a:pt x="11972" y="8177"/>
                  </a:lnTo>
                  <a:cubicBezTo>
                    <a:pt x="12098" y="7910"/>
                    <a:pt x="12207" y="7644"/>
                    <a:pt x="12301" y="7377"/>
                  </a:cubicBezTo>
                  <a:lnTo>
                    <a:pt x="7162" y="5701"/>
                  </a:lnTo>
                  <a:lnTo>
                    <a:pt x="11408" y="2395"/>
                  </a:lnTo>
                  <a:cubicBezTo>
                    <a:pt x="11220" y="2175"/>
                    <a:pt x="11032" y="1956"/>
                    <a:pt x="10813" y="1768"/>
                  </a:cubicBezTo>
                  <a:lnTo>
                    <a:pt x="6692" y="4980"/>
                  </a:lnTo>
                  <a:lnTo>
                    <a:pt x="6692" y="13"/>
                  </a:lnTo>
                  <a:cubicBezTo>
                    <a:pt x="6543" y="5"/>
                    <a:pt x="6398" y="1"/>
                    <a:pt x="6255" y="1"/>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0"/>
            <p:cNvSpPr/>
            <p:nvPr/>
          </p:nvSpPr>
          <p:spPr>
            <a:xfrm>
              <a:off x="6444900" y="1953825"/>
              <a:ext cx="1473725" cy="1717025"/>
            </a:xfrm>
            <a:custGeom>
              <a:rect b="b" l="l" r="r" t="t"/>
              <a:pathLst>
                <a:path extrusionOk="0" h="68681" w="58949">
                  <a:moveTo>
                    <a:pt x="58949" y="1"/>
                  </a:moveTo>
                  <a:lnTo>
                    <a:pt x="58949" y="1"/>
                  </a:lnTo>
                  <a:cubicBezTo>
                    <a:pt x="58945" y="6"/>
                    <a:pt x="22767" y="50160"/>
                    <a:pt x="0" y="67301"/>
                  </a:cubicBezTo>
                  <a:lnTo>
                    <a:pt x="1551" y="68680"/>
                  </a:lnTo>
                  <a:cubicBezTo>
                    <a:pt x="1551" y="68680"/>
                    <a:pt x="30900" y="42371"/>
                    <a:pt x="58949" y="1"/>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0"/>
            <p:cNvSpPr/>
            <p:nvPr/>
          </p:nvSpPr>
          <p:spPr>
            <a:xfrm>
              <a:off x="7095950" y="2450550"/>
              <a:ext cx="157900" cy="388625"/>
            </a:xfrm>
            <a:custGeom>
              <a:rect b="b" l="l" r="r" t="t"/>
              <a:pathLst>
                <a:path extrusionOk="0" h="15545" w="6316">
                  <a:moveTo>
                    <a:pt x="1" y="1"/>
                  </a:moveTo>
                  <a:lnTo>
                    <a:pt x="1" y="1"/>
                  </a:lnTo>
                  <a:cubicBezTo>
                    <a:pt x="2038" y="4811"/>
                    <a:pt x="5423" y="15545"/>
                    <a:pt x="5423" y="15545"/>
                  </a:cubicBezTo>
                  <a:lnTo>
                    <a:pt x="6316" y="14902"/>
                  </a:lnTo>
                  <a:cubicBezTo>
                    <a:pt x="4561" y="9794"/>
                    <a:pt x="2461" y="4811"/>
                    <a:pt x="1" y="1"/>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0"/>
            <p:cNvSpPr/>
            <p:nvPr/>
          </p:nvSpPr>
          <p:spPr>
            <a:xfrm>
              <a:off x="6886775" y="2280425"/>
              <a:ext cx="373350" cy="319150"/>
            </a:xfrm>
            <a:custGeom>
              <a:rect b="b" l="l" r="r" t="t"/>
              <a:pathLst>
                <a:path extrusionOk="0" h="12766" w="14934">
                  <a:moveTo>
                    <a:pt x="8780" y="0"/>
                  </a:moveTo>
                  <a:cubicBezTo>
                    <a:pt x="7379" y="0"/>
                    <a:pt x="5808" y="555"/>
                    <a:pt x="4278" y="2277"/>
                  </a:cubicBezTo>
                  <a:cubicBezTo>
                    <a:pt x="0" y="7135"/>
                    <a:pt x="4027" y="10190"/>
                    <a:pt x="4027" y="10190"/>
                  </a:cubicBezTo>
                  <a:cubicBezTo>
                    <a:pt x="4027" y="10190"/>
                    <a:pt x="6249" y="12766"/>
                    <a:pt x="9030" y="12766"/>
                  </a:cubicBezTo>
                  <a:cubicBezTo>
                    <a:pt x="10130" y="12766"/>
                    <a:pt x="11317" y="12363"/>
                    <a:pt x="12489" y="11240"/>
                  </a:cubicBezTo>
                  <a:cubicBezTo>
                    <a:pt x="14824" y="9015"/>
                    <a:pt x="14933" y="6586"/>
                    <a:pt x="14432" y="4706"/>
                  </a:cubicBezTo>
                  <a:cubicBezTo>
                    <a:pt x="13774" y="2136"/>
                    <a:pt x="11659" y="99"/>
                    <a:pt x="9010" y="5"/>
                  </a:cubicBezTo>
                  <a:cubicBezTo>
                    <a:pt x="8934" y="2"/>
                    <a:pt x="8857" y="0"/>
                    <a:pt x="8780" y="0"/>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0"/>
            <p:cNvSpPr/>
            <p:nvPr/>
          </p:nvSpPr>
          <p:spPr>
            <a:xfrm>
              <a:off x="6944750" y="2293475"/>
              <a:ext cx="307925" cy="304000"/>
            </a:xfrm>
            <a:custGeom>
              <a:rect b="b" l="l" r="r" t="t"/>
              <a:pathLst>
                <a:path extrusionOk="0" h="12160" w="12317">
                  <a:moveTo>
                    <a:pt x="4216" y="0"/>
                  </a:moveTo>
                  <a:cubicBezTo>
                    <a:pt x="3949" y="126"/>
                    <a:pt x="3698" y="267"/>
                    <a:pt x="3463" y="423"/>
                  </a:cubicBezTo>
                  <a:lnTo>
                    <a:pt x="5845" y="5453"/>
                  </a:lnTo>
                  <a:lnTo>
                    <a:pt x="0" y="6190"/>
                  </a:lnTo>
                  <a:cubicBezTo>
                    <a:pt x="0" y="6472"/>
                    <a:pt x="32" y="6769"/>
                    <a:pt x="94" y="7051"/>
                  </a:cubicBezTo>
                  <a:lnTo>
                    <a:pt x="5955" y="6299"/>
                  </a:lnTo>
                  <a:lnTo>
                    <a:pt x="5109" y="11972"/>
                  </a:lnTo>
                  <a:cubicBezTo>
                    <a:pt x="5391" y="12050"/>
                    <a:pt x="5657" y="12113"/>
                    <a:pt x="5939" y="12160"/>
                  </a:cubicBezTo>
                  <a:lnTo>
                    <a:pt x="6754" y="6785"/>
                  </a:lnTo>
                  <a:lnTo>
                    <a:pt x="10186" y="10702"/>
                  </a:lnTo>
                  <a:cubicBezTo>
                    <a:pt x="10389" y="10499"/>
                    <a:pt x="10577" y="10279"/>
                    <a:pt x="10765" y="10060"/>
                  </a:cubicBezTo>
                  <a:lnTo>
                    <a:pt x="7318" y="6143"/>
                  </a:lnTo>
                  <a:lnTo>
                    <a:pt x="12317" y="5500"/>
                  </a:lnTo>
                  <a:cubicBezTo>
                    <a:pt x="12301" y="5218"/>
                    <a:pt x="12254" y="4936"/>
                    <a:pt x="12207" y="4654"/>
                  </a:cubicBezTo>
                  <a:lnTo>
                    <a:pt x="7271" y="5281"/>
                  </a:lnTo>
                  <a:lnTo>
                    <a:pt x="7271" y="5281"/>
                  </a:lnTo>
                  <a:lnTo>
                    <a:pt x="9951" y="768"/>
                  </a:lnTo>
                  <a:cubicBezTo>
                    <a:pt x="9731" y="580"/>
                    <a:pt x="9496" y="423"/>
                    <a:pt x="9261" y="267"/>
                  </a:cubicBezTo>
                  <a:lnTo>
                    <a:pt x="6519" y="4889"/>
                  </a:lnTo>
                  <a:lnTo>
                    <a:pt x="4216" y="0"/>
                  </a:ln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0"/>
            <p:cNvSpPr/>
            <p:nvPr/>
          </p:nvSpPr>
          <p:spPr>
            <a:xfrm>
              <a:off x="7354900" y="2133250"/>
              <a:ext cx="157900" cy="388625"/>
            </a:xfrm>
            <a:custGeom>
              <a:rect b="b" l="l" r="r" t="t"/>
              <a:pathLst>
                <a:path extrusionOk="0" h="15545" w="6316">
                  <a:moveTo>
                    <a:pt x="0" y="0"/>
                  </a:moveTo>
                  <a:lnTo>
                    <a:pt x="0" y="0"/>
                  </a:lnTo>
                  <a:cubicBezTo>
                    <a:pt x="2038" y="4811"/>
                    <a:pt x="5438" y="15545"/>
                    <a:pt x="5438" y="15545"/>
                  </a:cubicBezTo>
                  <a:lnTo>
                    <a:pt x="6315" y="14902"/>
                  </a:lnTo>
                  <a:cubicBezTo>
                    <a:pt x="4576" y="9794"/>
                    <a:pt x="2461" y="4811"/>
                    <a:pt x="0" y="0"/>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0"/>
            <p:cNvSpPr/>
            <p:nvPr/>
          </p:nvSpPr>
          <p:spPr>
            <a:xfrm>
              <a:off x="7145700" y="1963100"/>
              <a:ext cx="373350" cy="319175"/>
            </a:xfrm>
            <a:custGeom>
              <a:rect b="b" l="l" r="r" t="t"/>
              <a:pathLst>
                <a:path extrusionOk="0" h="12767" w="14934">
                  <a:moveTo>
                    <a:pt x="8783" y="1"/>
                  </a:moveTo>
                  <a:cubicBezTo>
                    <a:pt x="7394" y="1"/>
                    <a:pt x="5808" y="555"/>
                    <a:pt x="4279" y="2278"/>
                  </a:cubicBezTo>
                  <a:cubicBezTo>
                    <a:pt x="1" y="7135"/>
                    <a:pt x="4028" y="10191"/>
                    <a:pt x="4028" y="10191"/>
                  </a:cubicBezTo>
                  <a:cubicBezTo>
                    <a:pt x="4028" y="10191"/>
                    <a:pt x="6249" y="12767"/>
                    <a:pt x="9031" y="12767"/>
                  </a:cubicBezTo>
                  <a:cubicBezTo>
                    <a:pt x="10130" y="12767"/>
                    <a:pt x="11318" y="12364"/>
                    <a:pt x="12490" y="11241"/>
                  </a:cubicBezTo>
                  <a:cubicBezTo>
                    <a:pt x="14824" y="9016"/>
                    <a:pt x="14934" y="6587"/>
                    <a:pt x="14433" y="4707"/>
                  </a:cubicBezTo>
                  <a:cubicBezTo>
                    <a:pt x="13774" y="2137"/>
                    <a:pt x="11659" y="100"/>
                    <a:pt x="9011" y="6"/>
                  </a:cubicBezTo>
                  <a:cubicBezTo>
                    <a:pt x="8935" y="3"/>
                    <a:pt x="8859" y="1"/>
                    <a:pt x="8783"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0"/>
            <p:cNvSpPr/>
            <p:nvPr/>
          </p:nvSpPr>
          <p:spPr>
            <a:xfrm>
              <a:off x="7203700" y="1976150"/>
              <a:ext cx="307925" cy="304025"/>
            </a:xfrm>
            <a:custGeom>
              <a:rect b="b" l="l" r="r" t="t"/>
              <a:pathLst>
                <a:path extrusionOk="0" h="12161" w="12317">
                  <a:moveTo>
                    <a:pt x="4215" y="1"/>
                  </a:moveTo>
                  <a:cubicBezTo>
                    <a:pt x="3949" y="126"/>
                    <a:pt x="3714" y="267"/>
                    <a:pt x="3463" y="424"/>
                  </a:cubicBezTo>
                  <a:lnTo>
                    <a:pt x="5845" y="5454"/>
                  </a:lnTo>
                  <a:lnTo>
                    <a:pt x="0" y="6190"/>
                  </a:lnTo>
                  <a:cubicBezTo>
                    <a:pt x="0" y="6488"/>
                    <a:pt x="31" y="6770"/>
                    <a:pt x="94" y="7052"/>
                  </a:cubicBezTo>
                  <a:lnTo>
                    <a:pt x="5970" y="6300"/>
                  </a:lnTo>
                  <a:lnTo>
                    <a:pt x="5124" y="11972"/>
                  </a:lnTo>
                  <a:cubicBezTo>
                    <a:pt x="5390" y="12051"/>
                    <a:pt x="5672" y="12113"/>
                    <a:pt x="5954" y="12160"/>
                  </a:cubicBezTo>
                  <a:lnTo>
                    <a:pt x="6769" y="6770"/>
                  </a:lnTo>
                  <a:lnTo>
                    <a:pt x="10201" y="10688"/>
                  </a:lnTo>
                  <a:cubicBezTo>
                    <a:pt x="10405" y="10484"/>
                    <a:pt x="10593" y="10280"/>
                    <a:pt x="10781" y="10045"/>
                  </a:cubicBezTo>
                  <a:lnTo>
                    <a:pt x="7333" y="6128"/>
                  </a:lnTo>
                  <a:lnTo>
                    <a:pt x="12316" y="5517"/>
                  </a:lnTo>
                  <a:cubicBezTo>
                    <a:pt x="12301" y="5219"/>
                    <a:pt x="12269" y="4937"/>
                    <a:pt x="12207" y="4655"/>
                  </a:cubicBezTo>
                  <a:lnTo>
                    <a:pt x="7286" y="5282"/>
                  </a:lnTo>
                  <a:lnTo>
                    <a:pt x="9966" y="784"/>
                  </a:lnTo>
                  <a:cubicBezTo>
                    <a:pt x="9746" y="596"/>
                    <a:pt x="9511" y="424"/>
                    <a:pt x="9261" y="283"/>
                  </a:cubicBezTo>
                  <a:lnTo>
                    <a:pt x="6519" y="4905"/>
                  </a:lnTo>
                  <a:lnTo>
                    <a:pt x="4215" y="1"/>
                  </a:ln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0"/>
            <p:cNvSpPr/>
            <p:nvPr/>
          </p:nvSpPr>
          <p:spPr>
            <a:xfrm>
              <a:off x="7311425" y="2746700"/>
              <a:ext cx="402725" cy="110100"/>
            </a:xfrm>
            <a:custGeom>
              <a:rect b="b" l="l" r="r" t="t"/>
              <a:pathLst>
                <a:path extrusionOk="0" h="4404" w="16109">
                  <a:moveTo>
                    <a:pt x="517" y="1"/>
                  </a:moveTo>
                  <a:lnTo>
                    <a:pt x="0" y="957"/>
                  </a:lnTo>
                  <a:cubicBezTo>
                    <a:pt x="0" y="957"/>
                    <a:pt x="11079" y="2978"/>
                    <a:pt x="16108" y="4404"/>
                  </a:cubicBezTo>
                  <a:cubicBezTo>
                    <a:pt x="11016" y="2571"/>
                    <a:pt x="5814" y="1098"/>
                    <a:pt x="517" y="1"/>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0"/>
            <p:cNvSpPr/>
            <p:nvPr/>
          </p:nvSpPr>
          <p:spPr>
            <a:xfrm>
              <a:off x="7505725" y="2698100"/>
              <a:ext cx="380800" cy="309250"/>
            </a:xfrm>
            <a:custGeom>
              <a:rect b="b" l="l" r="r" t="t"/>
              <a:pathLst>
                <a:path extrusionOk="0" h="12370" w="15232">
                  <a:moveTo>
                    <a:pt x="8701" y="1"/>
                  </a:moveTo>
                  <a:cubicBezTo>
                    <a:pt x="6968" y="1"/>
                    <a:pt x="5021" y="637"/>
                    <a:pt x="3416" y="2807"/>
                  </a:cubicBezTo>
                  <a:cubicBezTo>
                    <a:pt x="0" y="7413"/>
                    <a:pt x="5516" y="11080"/>
                    <a:pt x="5516" y="11080"/>
                  </a:cubicBezTo>
                  <a:cubicBezTo>
                    <a:pt x="5516" y="11080"/>
                    <a:pt x="6783" y="12370"/>
                    <a:pt x="8717" y="12370"/>
                  </a:cubicBezTo>
                  <a:cubicBezTo>
                    <a:pt x="10016" y="12370"/>
                    <a:pt x="11616" y="11788"/>
                    <a:pt x="13335" y="9842"/>
                  </a:cubicBezTo>
                  <a:cubicBezTo>
                    <a:pt x="14933" y="8025"/>
                    <a:pt x="15231" y="6301"/>
                    <a:pt x="14996" y="4875"/>
                  </a:cubicBezTo>
                  <a:cubicBezTo>
                    <a:pt x="14573" y="2258"/>
                    <a:pt x="12285" y="409"/>
                    <a:pt x="9668" y="64"/>
                  </a:cubicBezTo>
                  <a:cubicBezTo>
                    <a:pt x="9356" y="24"/>
                    <a:pt x="9032" y="1"/>
                    <a:pt x="8701"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0"/>
            <p:cNvSpPr/>
            <p:nvPr/>
          </p:nvSpPr>
          <p:spPr>
            <a:xfrm>
              <a:off x="7568400" y="2698625"/>
              <a:ext cx="307150" cy="308650"/>
            </a:xfrm>
            <a:custGeom>
              <a:rect b="b" l="l" r="r" t="t"/>
              <a:pathLst>
                <a:path extrusionOk="0" h="12346" w="12286">
                  <a:moveTo>
                    <a:pt x="6251" y="0"/>
                  </a:moveTo>
                  <a:cubicBezTo>
                    <a:pt x="6108" y="0"/>
                    <a:pt x="5963" y="4"/>
                    <a:pt x="5814" y="12"/>
                  </a:cubicBezTo>
                  <a:lnTo>
                    <a:pt x="5814" y="5058"/>
                  </a:lnTo>
                  <a:lnTo>
                    <a:pt x="1489" y="2112"/>
                  </a:lnTo>
                  <a:cubicBezTo>
                    <a:pt x="1301" y="2331"/>
                    <a:pt x="1113" y="2551"/>
                    <a:pt x="941" y="2770"/>
                  </a:cubicBezTo>
                  <a:lnTo>
                    <a:pt x="5250" y="5700"/>
                  </a:lnTo>
                  <a:lnTo>
                    <a:pt x="0" y="7157"/>
                  </a:lnTo>
                  <a:cubicBezTo>
                    <a:pt x="79" y="7439"/>
                    <a:pt x="173" y="7706"/>
                    <a:pt x="298" y="7957"/>
                  </a:cubicBezTo>
                  <a:lnTo>
                    <a:pt x="5814" y="6421"/>
                  </a:lnTo>
                  <a:lnTo>
                    <a:pt x="5814" y="12328"/>
                  </a:lnTo>
                  <a:cubicBezTo>
                    <a:pt x="5922" y="12340"/>
                    <a:pt x="6029" y="12345"/>
                    <a:pt x="6138" y="12345"/>
                  </a:cubicBezTo>
                  <a:cubicBezTo>
                    <a:pt x="6314" y="12345"/>
                    <a:pt x="6492" y="12332"/>
                    <a:pt x="6676" y="12313"/>
                  </a:cubicBezTo>
                  <a:lnTo>
                    <a:pt x="6676" y="6437"/>
                  </a:lnTo>
                  <a:lnTo>
                    <a:pt x="11956" y="8160"/>
                  </a:lnTo>
                  <a:cubicBezTo>
                    <a:pt x="12082" y="7910"/>
                    <a:pt x="12191" y="7643"/>
                    <a:pt x="12285" y="7377"/>
                  </a:cubicBezTo>
                  <a:lnTo>
                    <a:pt x="7161" y="5700"/>
                  </a:lnTo>
                  <a:lnTo>
                    <a:pt x="11392" y="2394"/>
                  </a:lnTo>
                  <a:cubicBezTo>
                    <a:pt x="11220" y="2175"/>
                    <a:pt x="11016" y="1955"/>
                    <a:pt x="10812" y="1767"/>
                  </a:cubicBezTo>
                  <a:lnTo>
                    <a:pt x="6676" y="4979"/>
                  </a:lnTo>
                  <a:lnTo>
                    <a:pt x="6676" y="12"/>
                  </a:lnTo>
                  <a:cubicBezTo>
                    <a:pt x="6535" y="4"/>
                    <a:pt x="6394" y="0"/>
                    <a:pt x="6251" y="0"/>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0"/>
            <p:cNvSpPr/>
            <p:nvPr/>
          </p:nvSpPr>
          <p:spPr>
            <a:xfrm>
              <a:off x="7569575" y="2408250"/>
              <a:ext cx="402325" cy="110100"/>
            </a:xfrm>
            <a:custGeom>
              <a:rect b="b" l="l" r="r" t="t"/>
              <a:pathLst>
                <a:path extrusionOk="0" h="4404" w="16093">
                  <a:moveTo>
                    <a:pt x="502" y="0"/>
                  </a:moveTo>
                  <a:lnTo>
                    <a:pt x="0" y="956"/>
                  </a:lnTo>
                  <a:cubicBezTo>
                    <a:pt x="0" y="956"/>
                    <a:pt x="11063" y="2978"/>
                    <a:pt x="16093" y="4404"/>
                  </a:cubicBezTo>
                  <a:cubicBezTo>
                    <a:pt x="11000" y="2570"/>
                    <a:pt x="5798" y="1097"/>
                    <a:pt x="502" y="0"/>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0"/>
            <p:cNvSpPr/>
            <p:nvPr/>
          </p:nvSpPr>
          <p:spPr>
            <a:xfrm>
              <a:off x="7763875" y="2359875"/>
              <a:ext cx="380800" cy="309025"/>
            </a:xfrm>
            <a:custGeom>
              <a:rect b="b" l="l" r="r" t="t"/>
              <a:pathLst>
                <a:path extrusionOk="0" h="12361" w="15232">
                  <a:moveTo>
                    <a:pt x="8656" y="1"/>
                  </a:moveTo>
                  <a:cubicBezTo>
                    <a:pt x="6941" y="1"/>
                    <a:pt x="5007" y="645"/>
                    <a:pt x="3401" y="2813"/>
                  </a:cubicBezTo>
                  <a:cubicBezTo>
                    <a:pt x="0" y="7404"/>
                    <a:pt x="5501" y="11071"/>
                    <a:pt x="5501" y="11071"/>
                  </a:cubicBezTo>
                  <a:cubicBezTo>
                    <a:pt x="5501" y="11071"/>
                    <a:pt x="6768" y="12360"/>
                    <a:pt x="8702" y="12360"/>
                  </a:cubicBezTo>
                  <a:cubicBezTo>
                    <a:pt x="10001" y="12360"/>
                    <a:pt x="11601" y="11778"/>
                    <a:pt x="13320" y="9833"/>
                  </a:cubicBezTo>
                  <a:cubicBezTo>
                    <a:pt x="14918" y="8015"/>
                    <a:pt x="15231" y="6292"/>
                    <a:pt x="14981" y="4866"/>
                  </a:cubicBezTo>
                  <a:cubicBezTo>
                    <a:pt x="14558" y="2249"/>
                    <a:pt x="12270" y="400"/>
                    <a:pt x="9653" y="71"/>
                  </a:cubicBezTo>
                  <a:cubicBezTo>
                    <a:pt x="9332" y="26"/>
                    <a:pt x="8998" y="1"/>
                    <a:pt x="8656"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0"/>
            <p:cNvSpPr/>
            <p:nvPr/>
          </p:nvSpPr>
          <p:spPr>
            <a:xfrm>
              <a:off x="7826150" y="2360150"/>
              <a:ext cx="307550" cy="308825"/>
            </a:xfrm>
            <a:custGeom>
              <a:rect b="b" l="l" r="r" t="t"/>
              <a:pathLst>
                <a:path extrusionOk="0" h="12353" w="12302">
                  <a:moveTo>
                    <a:pt x="6239" y="1"/>
                  </a:moveTo>
                  <a:cubicBezTo>
                    <a:pt x="6096" y="1"/>
                    <a:pt x="5955" y="5"/>
                    <a:pt x="5814" y="13"/>
                  </a:cubicBezTo>
                  <a:lnTo>
                    <a:pt x="5814" y="5058"/>
                  </a:lnTo>
                  <a:lnTo>
                    <a:pt x="1490" y="2128"/>
                  </a:lnTo>
                  <a:cubicBezTo>
                    <a:pt x="1286" y="2332"/>
                    <a:pt x="1113" y="2535"/>
                    <a:pt x="925" y="2786"/>
                  </a:cubicBezTo>
                  <a:lnTo>
                    <a:pt x="5235" y="5701"/>
                  </a:lnTo>
                  <a:lnTo>
                    <a:pt x="1" y="7174"/>
                  </a:lnTo>
                  <a:cubicBezTo>
                    <a:pt x="79" y="7440"/>
                    <a:pt x="173" y="7706"/>
                    <a:pt x="299" y="7973"/>
                  </a:cubicBezTo>
                  <a:lnTo>
                    <a:pt x="5814" y="6422"/>
                  </a:lnTo>
                  <a:lnTo>
                    <a:pt x="5814" y="12329"/>
                  </a:lnTo>
                  <a:cubicBezTo>
                    <a:pt x="5955" y="12345"/>
                    <a:pt x="6100" y="12352"/>
                    <a:pt x="6245" y="12352"/>
                  </a:cubicBezTo>
                  <a:cubicBezTo>
                    <a:pt x="6390" y="12352"/>
                    <a:pt x="6535" y="12345"/>
                    <a:pt x="6676" y="12329"/>
                  </a:cubicBezTo>
                  <a:lnTo>
                    <a:pt x="6676" y="6437"/>
                  </a:lnTo>
                  <a:lnTo>
                    <a:pt x="11957" y="8161"/>
                  </a:lnTo>
                  <a:cubicBezTo>
                    <a:pt x="12098" y="7910"/>
                    <a:pt x="12208" y="7644"/>
                    <a:pt x="12302" y="7377"/>
                  </a:cubicBezTo>
                  <a:lnTo>
                    <a:pt x="7162" y="5701"/>
                  </a:lnTo>
                  <a:lnTo>
                    <a:pt x="11393" y="2410"/>
                  </a:lnTo>
                  <a:cubicBezTo>
                    <a:pt x="11205" y="2175"/>
                    <a:pt x="11017" y="1971"/>
                    <a:pt x="10797" y="1768"/>
                  </a:cubicBezTo>
                  <a:lnTo>
                    <a:pt x="6676" y="4980"/>
                  </a:lnTo>
                  <a:lnTo>
                    <a:pt x="6676" y="13"/>
                  </a:lnTo>
                  <a:cubicBezTo>
                    <a:pt x="6527" y="5"/>
                    <a:pt x="6382" y="1"/>
                    <a:pt x="6239" y="1"/>
                  </a:cubicBezTo>
                  <a:close/>
                </a:path>
              </a:pathLst>
            </a:custGeom>
            <a:solidFill>
              <a:srgbClr val="0055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4" name="Shape 2204"/>
        <p:cNvGrpSpPr/>
        <p:nvPr/>
      </p:nvGrpSpPr>
      <p:grpSpPr>
        <a:xfrm>
          <a:off x="0" y="0"/>
          <a:ext cx="0" cy="0"/>
          <a:chOff x="0" y="0"/>
          <a:chExt cx="0" cy="0"/>
        </a:xfrm>
      </p:grpSpPr>
      <p:sp>
        <p:nvSpPr>
          <p:cNvPr id="2205" name="Google Shape;2205;p71"/>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2206" name="Google Shape;2206;p71"/>
          <p:cNvSpPr txBox="1"/>
          <p:nvPr>
            <p:ph idx="1" type="body"/>
          </p:nvPr>
        </p:nvSpPr>
        <p:spPr>
          <a:xfrm>
            <a:off x="896000" y="1152475"/>
            <a:ext cx="7281600" cy="37482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1200">
                <a:solidFill>
                  <a:schemeClr val="dk1"/>
                </a:solidFill>
              </a:rPr>
              <a:t>Photos</a:t>
            </a:r>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3">
                  <a:extLst>
                    <a:ext uri="{A12FA001-AC4F-418D-AE19-62706E023703}">
                      <ahyp:hlinkClr val="tx"/>
                    </a:ext>
                  </a:extLst>
                </a:hlinkClick>
              </a:rPr>
              <a:t>Grandma with girl at home playing</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4">
                  <a:extLst>
                    <a:ext uri="{A12FA001-AC4F-418D-AE19-62706E023703}">
                      <ahyp:hlinkClr val="tx"/>
                    </a:ext>
                  </a:extLst>
                </a:hlinkClick>
              </a:rPr>
              <a:t>Grandmother holding grandchild at home</a:t>
            </a:r>
            <a:endParaRPr>
              <a:solidFill>
                <a:srgbClr val="000000"/>
              </a:solidFill>
              <a:latin typeface="Arial"/>
              <a:ea typeface="Arial"/>
              <a:cs typeface="Arial"/>
              <a:sym typeface="Aria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5"/>
              </a:rPr>
              <a:t>Happy family in a pile and dad sitting on sofa</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6"/>
              </a:rPr>
              <a:t>Portrait of happy family at home</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7"/>
              </a:rPr>
              <a:t>Father and son having a good time</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8"/>
              </a:rPr>
              <a:t>Happy family indoors with cute dog</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9"/>
              </a:rPr>
              <a:t>Adorable happy family together</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10"/>
              </a:rPr>
              <a:t>Child and father playing with a box in the living room </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11"/>
              </a:rPr>
              <a:t>Father and son playing indoors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0" name="Shape 2210"/>
        <p:cNvGrpSpPr/>
        <p:nvPr/>
      </p:nvGrpSpPr>
      <p:grpSpPr>
        <a:xfrm>
          <a:off x="0" y="0"/>
          <a:ext cx="0" cy="0"/>
          <a:chOff x="0" y="0"/>
          <a:chExt cx="0" cy="0"/>
        </a:xfrm>
      </p:grpSpPr>
      <p:sp>
        <p:nvSpPr>
          <p:cNvPr id="2211" name="Google Shape;2211;p72"/>
          <p:cNvSpPr txBox="1"/>
          <p:nvPr>
            <p:ph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212" name="Google Shape;2212;p72"/>
          <p:cNvSpPr txBox="1"/>
          <p:nvPr>
            <p:ph idx="1" type="body"/>
          </p:nvPr>
        </p:nvSpPr>
        <p:spPr>
          <a:xfrm>
            <a:off x="896000" y="1152475"/>
            <a:ext cx="7281600" cy="36837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1200">
                <a:solidFill>
                  <a:schemeClr val="dk1"/>
                </a:solidFill>
              </a:rPr>
              <a:t>Photos</a:t>
            </a:r>
            <a:endParaRPr b="1"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3">
                  <a:extLst>
                    <a:ext uri="{A12FA001-AC4F-418D-AE19-62706E023703}">
                      <ahyp:hlinkClr val="tx"/>
                    </a:ext>
                  </a:extLst>
                </a:hlinkClick>
              </a:rPr>
              <a:t>Front view grandpa and grandson at seaside</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4">
                  <a:extLst>
                    <a:ext uri="{A12FA001-AC4F-418D-AE19-62706E023703}">
                      <ahyp:hlinkClr val="tx"/>
                    </a:ext>
                  </a:extLst>
                </a:hlinkClick>
              </a:rPr>
              <a:t>Grandmother happy to spend time with family</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5">
                  <a:extLst>
                    <a:ext uri="{A12FA001-AC4F-418D-AE19-62706E023703}">
                      <ahyp:hlinkClr val="tx"/>
                    </a:ext>
                  </a:extLst>
                </a:hlinkClick>
              </a:rPr>
              <a:t>Grandmother happy to spend time with family II</a:t>
            </a:r>
            <a:r>
              <a:rPr lang="en" sz="1200">
                <a:solidFill>
                  <a:schemeClr val="dk1"/>
                </a:solidFill>
                <a:uFill>
                  <a:noFill/>
                </a:uFill>
                <a:hlinkClick r:id="rId6">
                  <a:extLst>
                    <a:ext uri="{A12FA001-AC4F-418D-AE19-62706E023703}">
                      <ahyp:hlinkClr val="tx"/>
                    </a:ext>
                  </a:extLst>
                </a:hlinkClick>
              </a:rPr>
              <a:t> </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7">
                  <a:extLst>
                    <a:ext uri="{A12FA001-AC4F-418D-AE19-62706E023703}">
                      <ahyp:hlinkClr val="tx"/>
                    </a:ext>
                  </a:extLst>
                </a:hlinkClick>
              </a:rPr>
              <a:t>Girl surprise for grandma</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8">
                  <a:extLst>
                    <a:ext uri="{A12FA001-AC4F-418D-AE19-62706E023703}">
                      <ahyp:hlinkClr val="tx"/>
                    </a:ext>
                  </a:extLst>
                </a:hlinkClick>
              </a:rPr>
              <a:t>Front view of granddaughter and grandfather</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9">
                  <a:extLst>
                    <a:ext uri="{A12FA001-AC4F-418D-AE19-62706E023703}">
                      <ahyp:hlinkClr val="tx"/>
                    </a:ext>
                  </a:extLst>
                </a:hlinkClick>
              </a:rPr>
              <a:t>Portrait of grandmother happy to play with baby</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10">
                  <a:extLst>
                    <a:ext uri="{A12FA001-AC4F-418D-AE19-62706E023703}">
                      <ahyp:hlinkClr val="tx"/>
                    </a:ext>
                  </a:extLst>
                </a:hlinkClick>
              </a:rPr>
              <a:t>Smiling woman sitting on window still with her granny at home</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11">
                  <a:extLst>
                    <a:ext uri="{A12FA001-AC4F-418D-AE19-62706E023703}">
                      <ahyp:hlinkClr val="tx"/>
                    </a:ext>
                  </a:extLst>
                </a:hlinkClick>
              </a:rPr>
              <a:t>Girl and grandmother looking at each other</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12"/>
              </a:rPr>
              <a:t>Front view happy couple and their son</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13"/>
              </a:rPr>
              <a:t>Side view of mother exercising along with child at home</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14"/>
              </a:rPr>
              <a:t>Portrait of happy family in white t-shirt standing together at park</a:t>
            </a:r>
            <a:endParaRPr sz="1200">
              <a:solidFill>
                <a:schemeClr val="dk1"/>
              </a:solidFill>
            </a:endParaRPr>
          </a:p>
          <a:p>
            <a:pPr indent="-304800" lvl="0" marL="457200" rtl="0" algn="l">
              <a:lnSpc>
                <a:spcPct val="100000"/>
              </a:lnSpc>
              <a:spcBef>
                <a:spcPts val="0"/>
              </a:spcBef>
              <a:spcAft>
                <a:spcPts val="0"/>
              </a:spcAft>
              <a:buClr>
                <a:schemeClr val="dk1"/>
              </a:buClr>
              <a:buSzPts val="1200"/>
              <a:buChar char="●"/>
            </a:pPr>
            <a:r>
              <a:rPr lang="en" sz="1200">
                <a:solidFill>
                  <a:schemeClr val="hlink"/>
                </a:solidFill>
                <a:uFill>
                  <a:noFill/>
                </a:uFill>
                <a:hlinkClick r:id="rId15"/>
              </a:rPr>
              <a:t>Front view happy family playing with pillows</a:t>
            </a:r>
            <a:endParaRPr sz="1200">
              <a:solidFill>
                <a:schemeClr val="dk1"/>
              </a:solidFill>
            </a:endParaRPr>
          </a:p>
          <a:p>
            <a:pPr indent="0" lvl="0" marL="0" rtl="0" algn="l">
              <a:spcBef>
                <a:spcPts val="0"/>
              </a:spcBef>
              <a:spcAft>
                <a:spcPts val="0"/>
              </a:spcAft>
              <a:buNone/>
            </a:pPr>
            <a:r>
              <a:rPr b="1" lang="en" sz="1200">
                <a:solidFill>
                  <a:schemeClr val="dk1"/>
                </a:solidFill>
              </a:rPr>
              <a:t>Vectors</a:t>
            </a:r>
            <a:endParaRPr sz="1200">
              <a:solidFill>
                <a:srgbClr val="374957"/>
              </a:solidFill>
              <a:highlight>
                <a:srgbClr val="FFFFFF"/>
              </a:highlight>
              <a:latin typeface="Proxima Nova"/>
              <a:ea typeface="Proxima Nova"/>
              <a:cs typeface="Proxima Nova"/>
              <a:sym typeface="Proxima Nova"/>
            </a:endParaRPr>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16">
                  <a:extLst>
                    <a:ext uri="{A12FA001-AC4F-418D-AE19-62706E023703}">
                      <ahyp:hlinkClr val="tx"/>
                    </a:ext>
                  </a:extLst>
                </a:hlinkClick>
              </a:rPr>
              <a:t>Cute family tree with decorative pink flowers </a:t>
            </a:r>
            <a:endParaRPr b="1">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17">
                  <a:extLst>
                    <a:ext uri="{A12FA001-AC4F-418D-AE19-62706E023703}">
                      <ahyp:hlinkClr val="tx"/>
                    </a:ext>
                  </a:extLst>
                </a:hlinkClick>
              </a:rPr>
              <a:t>Abstract hand drawn shapes covers</a:t>
            </a:r>
            <a:endParaRPr sz="1200"/>
          </a:p>
          <a:p>
            <a:pPr indent="-304800" lvl="0" marL="457200" rtl="0" algn="l">
              <a:lnSpc>
                <a:spcPct val="100000"/>
              </a:lnSpc>
              <a:spcBef>
                <a:spcPts val="0"/>
              </a:spcBef>
              <a:spcAft>
                <a:spcPts val="0"/>
              </a:spcAft>
              <a:buClr>
                <a:schemeClr val="dk1"/>
              </a:buClr>
              <a:buSzPts val="1200"/>
              <a:buChar char="●"/>
            </a:pPr>
            <a:r>
              <a:rPr lang="en" sz="1200">
                <a:solidFill>
                  <a:schemeClr val="dk1"/>
                </a:solidFill>
                <a:uFill>
                  <a:noFill/>
                </a:uFill>
                <a:hlinkClick r:id="rId18">
                  <a:extLst>
                    <a:ext uri="{A12FA001-AC4F-418D-AE19-62706E023703}">
                      <ahyp:hlinkClr val="tx"/>
                    </a:ext>
                  </a:extLst>
                </a:hlinkClick>
              </a:rPr>
              <a:t>Colorful ditsy floral print background</a:t>
            </a:r>
            <a:endParaRPr sz="1200"/>
          </a:p>
          <a:p>
            <a:pPr indent="0" lvl="0" marL="0" rtl="0" algn="l">
              <a:spcBef>
                <a:spcPts val="0"/>
              </a:spcBef>
              <a:spcAft>
                <a:spcPts val="0"/>
              </a:spcAft>
              <a:buNone/>
            </a:pPr>
            <a:r>
              <a:t/>
            </a:r>
            <a:endParaRPr sz="1200"/>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16" name="Shape 2216"/>
        <p:cNvGrpSpPr/>
        <p:nvPr/>
      </p:nvGrpSpPr>
      <p:grpSpPr>
        <a:xfrm>
          <a:off x="0" y="0"/>
          <a:ext cx="0" cy="0"/>
          <a:chOff x="0" y="0"/>
          <a:chExt cx="0" cy="0"/>
        </a:xfrm>
      </p:grpSpPr>
      <p:sp>
        <p:nvSpPr>
          <p:cNvPr id="2217" name="Google Shape;2217;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218" name="Google Shape;2218;p73"/>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219" name="Google Shape;2219;p73"/>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23" name="Shape 2223"/>
        <p:cNvGrpSpPr/>
        <p:nvPr/>
      </p:nvGrpSpPr>
      <p:grpSpPr>
        <a:xfrm>
          <a:off x="0" y="0"/>
          <a:ext cx="0" cy="0"/>
          <a:chOff x="0" y="0"/>
          <a:chExt cx="0" cy="0"/>
        </a:xfrm>
      </p:grpSpPr>
      <p:sp>
        <p:nvSpPr>
          <p:cNvPr id="2224" name="Google Shape;2224;p7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225" name="Google Shape;2225;p7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226" name="Google Shape;2226;p74"/>
          <p:cNvSpPr txBox="1"/>
          <p:nvPr>
            <p:ph idx="4294967295" type="body"/>
          </p:nvPr>
        </p:nvSpPr>
        <p:spPr>
          <a:xfrm>
            <a:off x="1068100" y="1919050"/>
            <a:ext cx="7047300" cy="9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a:solidFill>
                  <a:srgbClr val="EFEFEF"/>
                </a:solidFill>
                <a:latin typeface="Arial"/>
                <a:ea typeface="Arial"/>
                <a:cs typeface="Arial"/>
                <a:sym typeface="Arial"/>
              </a:rPr>
              <a:t>Ubuntu</a:t>
            </a:r>
            <a:endParaRPr b="1">
              <a:solidFill>
                <a:srgbClr val="EFEFE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https://fonts.google.com/specimen/Ubuntu</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t/>
            </a:r>
            <a:endParaRPr b="1">
              <a:solidFill>
                <a:srgbClr val="EFEFEF"/>
              </a:solidFill>
              <a:latin typeface="Arial"/>
              <a:ea typeface="Arial"/>
              <a:cs typeface="Arial"/>
              <a:sym typeface="Arial"/>
            </a:endParaRPr>
          </a:p>
        </p:txBody>
      </p:sp>
      <p:grpSp>
        <p:nvGrpSpPr>
          <p:cNvPr id="2227" name="Google Shape;2227;p74"/>
          <p:cNvGrpSpPr/>
          <p:nvPr/>
        </p:nvGrpSpPr>
        <p:grpSpPr>
          <a:xfrm>
            <a:off x="2583563" y="3498875"/>
            <a:ext cx="3976875" cy="754200"/>
            <a:chOff x="2052655" y="3498875"/>
            <a:chExt cx="3976875" cy="754200"/>
          </a:xfrm>
        </p:grpSpPr>
        <p:sp>
          <p:nvSpPr>
            <p:cNvPr id="2228" name="Google Shape;2228;p74"/>
            <p:cNvSpPr/>
            <p:nvPr/>
          </p:nvSpPr>
          <p:spPr>
            <a:xfrm>
              <a:off x="3114480" y="3498875"/>
              <a:ext cx="791400" cy="754200"/>
            </a:xfrm>
            <a:prstGeom prst="roundRect">
              <a:avLst>
                <a:gd fmla="val 16667" name="adj"/>
              </a:avLst>
            </a:prstGeom>
            <a:solidFill>
              <a:schemeClr val="accent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4"/>
            <p:cNvSpPr/>
            <p:nvPr/>
          </p:nvSpPr>
          <p:spPr>
            <a:xfrm>
              <a:off x="4176300" y="3498875"/>
              <a:ext cx="791400" cy="754200"/>
            </a:xfrm>
            <a:prstGeom prst="roundRect">
              <a:avLst>
                <a:gd fmla="val 16667" name="adj"/>
              </a:avLst>
            </a:prstGeom>
            <a:solidFill>
              <a:schemeClr val="accent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4"/>
            <p:cNvSpPr/>
            <p:nvPr/>
          </p:nvSpPr>
          <p:spPr>
            <a:xfrm>
              <a:off x="5238120" y="3498875"/>
              <a:ext cx="791400" cy="754200"/>
            </a:xfrm>
            <a:prstGeom prst="roundRect">
              <a:avLst>
                <a:gd fmla="val 16667" name="adj"/>
              </a:avLst>
            </a:prstGeom>
            <a:solidFill>
              <a:schemeClr val="accent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4"/>
            <p:cNvSpPr/>
            <p:nvPr/>
          </p:nvSpPr>
          <p:spPr>
            <a:xfrm>
              <a:off x="2052655" y="3498875"/>
              <a:ext cx="791400" cy="754200"/>
            </a:xfrm>
            <a:prstGeom prst="roundRect">
              <a:avLst>
                <a:gd fmla="val 16667" name="adj"/>
              </a:avLst>
            </a:prstGeom>
            <a:solidFill>
              <a:schemeClr val="accen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4"/>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#6ba4aa</a:t>
              </a:r>
              <a:endParaRPr sz="1000">
                <a:solidFill>
                  <a:srgbClr val="FFFFFF"/>
                </a:solidFill>
              </a:endParaRPr>
            </a:p>
          </p:txBody>
        </p:sp>
        <p:sp>
          <p:nvSpPr>
            <p:cNvPr id="2233" name="Google Shape;2233;p74"/>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#ffab40</a:t>
              </a:r>
              <a:endParaRPr sz="1000">
                <a:solidFill>
                  <a:srgbClr val="FFFFFF"/>
                </a:solidFill>
              </a:endParaRPr>
            </a:p>
          </p:txBody>
        </p:sp>
        <p:sp>
          <p:nvSpPr>
            <p:cNvPr id="2234" name="Google Shape;2234;p74"/>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#fc8d05</a:t>
              </a:r>
              <a:endParaRPr sz="1000">
                <a:solidFill>
                  <a:srgbClr val="FFFFFF"/>
                </a:solidFill>
              </a:endParaRPr>
            </a:p>
          </p:txBody>
        </p:sp>
        <p:sp>
          <p:nvSpPr>
            <p:cNvPr id="2235" name="Google Shape;2235;p74"/>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#00525f</a:t>
              </a:r>
              <a:endParaRPr sz="1000">
                <a:solidFill>
                  <a:srgbClr val="FFFFFF"/>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39" name="Shape 2239"/>
        <p:cNvGrpSpPr/>
        <p:nvPr/>
      </p:nvGrpSpPr>
      <p:grpSpPr>
        <a:xfrm>
          <a:off x="0" y="0"/>
          <a:ext cx="0" cy="0"/>
          <a:chOff x="0" y="0"/>
          <a:chExt cx="0" cy="0"/>
        </a:xfrm>
      </p:grpSpPr>
      <p:sp>
        <p:nvSpPr>
          <p:cNvPr id="2240" name="Google Shape;2240;p7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241" name="Google Shape;2241;p7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2242" name="Google Shape;2242;p7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243" name="Google Shape;2243;p75"/>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2244" name="Google Shape;2244;p75"/>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2245" name="Google Shape;2245;p75"/>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2246" name="Google Shape;2246;p75"/>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2247" name="Google Shape;2247;p75"/>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2248" name="Google Shape;2248;p75"/>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2249" name="Google Shape;2249;p75"/>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2250" name="Google Shape;2250;p75"/>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2251" name="Google Shape;2251;p75"/>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7" name="Shape 1457"/>
        <p:cNvGrpSpPr/>
        <p:nvPr/>
      </p:nvGrpSpPr>
      <p:grpSpPr>
        <a:xfrm>
          <a:off x="0" y="0"/>
          <a:ext cx="0" cy="0"/>
          <a:chOff x="0" y="0"/>
          <a:chExt cx="0" cy="0"/>
        </a:xfrm>
      </p:grpSpPr>
      <p:sp>
        <p:nvSpPr>
          <p:cNvPr id="1458" name="Google Shape;1458;p40"/>
          <p:cNvSpPr txBox="1"/>
          <p:nvPr>
            <p:ph idx="1" type="subTitle"/>
          </p:nvPr>
        </p:nvSpPr>
        <p:spPr>
          <a:xfrm>
            <a:off x="874400" y="2786550"/>
            <a:ext cx="2888400" cy="13851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Images reveal large amounts of data, so remember: Use an image instead of long texts</a:t>
            </a:r>
            <a:endParaRPr/>
          </a:p>
        </p:txBody>
      </p:sp>
      <p:sp>
        <p:nvSpPr>
          <p:cNvPr id="1459" name="Google Shape;1459;p40"/>
          <p:cNvSpPr txBox="1"/>
          <p:nvPr>
            <p:ph type="title"/>
          </p:nvPr>
        </p:nvSpPr>
        <p:spPr>
          <a:xfrm>
            <a:off x="929900" y="1583181"/>
            <a:ext cx="2832900" cy="90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always reinforces the concept</a:t>
            </a:r>
            <a:endParaRPr/>
          </a:p>
        </p:txBody>
      </p:sp>
      <p:pic>
        <p:nvPicPr>
          <p:cNvPr id="1460" name="Google Shape;1460;p40"/>
          <p:cNvPicPr preferRelativeResize="0"/>
          <p:nvPr/>
        </p:nvPicPr>
        <p:blipFill rotWithShape="1">
          <a:blip r:embed="rId3">
            <a:alphaModFix/>
          </a:blip>
          <a:srcRect b="0" l="27575" r="5084" t="0"/>
          <a:stretch/>
        </p:blipFill>
        <p:spPr>
          <a:xfrm>
            <a:off x="4533425" y="704100"/>
            <a:ext cx="3773100" cy="3735300"/>
          </a:xfrm>
          <a:prstGeom prst="ellipse">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55" name="Shape 2255"/>
        <p:cNvGrpSpPr/>
        <p:nvPr/>
      </p:nvGrpSpPr>
      <p:grpSpPr>
        <a:xfrm>
          <a:off x="0" y="0"/>
          <a:ext cx="0" cy="0"/>
          <a:chOff x="0" y="0"/>
          <a:chExt cx="0" cy="0"/>
        </a:xfrm>
      </p:grpSpPr>
      <p:sp>
        <p:nvSpPr>
          <p:cNvPr id="2256" name="Google Shape;2256;p7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257" name="Google Shape;2257;p76"/>
          <p:cNvGrpSpPr/>
          <p:nvPr/>
        </p:nvGrpSpPr>
        <p:grpSpPr>
          <a:xfrm>
            <a:off x="5156078" y="3085736"/>
            <a:ext cx="474294" cy="551291"/>
            <a:chOff x="4727025" y="1332775"/>
            <a:chExt cx="59900" cy="69625"/>
          </a:xfrm>
        </p:grpSpPr>
        <p:sp>
          <p:nvSpPr>
            <p:cNvPr id="2258" name="Google Shape;2258;p7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 name="Google Shape;2260;p76"/>
          <p:cNvGrpSpPr/>
          <p:nvPr/>
        </p:nvGrpSpPr>
        <p:grpSpPr>
          <a:xfrm>
            <a:off x="5769734" y="2314340"/>
            <a:ext cx="555653" cy="557031"/>
            <a:chOff x="4820425" y="1329900"/>
            <a:chExt cx="70175" cy="70350"/>
          </a:xfrm>
        </p:grpSpPr>
        <p:sp>
          <p:nvSpPr>
            <p:cNvPr id="2261" name="Google Shape;2261;p7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 name="Google Shape;2265;p76"/>
          <p:cNvGrpSpPr/>
          <p:nvPr/>
        </p:nvGrpSpPr>
        <p:grpSpPr>
          <a:xfrm>
            <a:off x="6396103" y="2318845"/>
            <a:ext cx="582574" cy="533871"/>
            <a:chOff x="4903200" y="1331525"/>
            <a:chExt cx="73575" cy="67425"/>
          </a:xfrm>
        </p:grpSpPr>
        <p:sp>
          <p:nvSpPr>
            <p:cNvPr id="2266" name="Google Shape;2266;p7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 name="Google Shape;2268;p76"/>
          <p:cNvGrpSpPr/>
          <p:nvPr/>
        </p:nvGrpSpPr>
        <p:grpSpPr>
          <a:xfrm>
            <a:off x="5755581" y="3078709"/>
            <a:ext cx="583960" cy="565345"/>
            <a:chOff x="4815575" y="1416800"/>
            <a:chExt cx="73750" cy="71400"/>
          </a:xfrm>
        </p:grpSpPr>
        <p:sp>
          <p:nvSpPr>
            <p:cNvPr id="2269" name="Google Shape;2269;p7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76"/>
          <p:cNvGrpSpPr/>
          <p:nvPr/>
        </p:nvGrpSpPr>
        <p:grpSpPr>
          <a:xfrm>
            <a:off x="6390362" y="3108896"/>
            <a:ext cx="589898" cy="504970"/>
            <a:chOff x="4902475" y="1418875"/>
            <a:chExt cx="74500" cy="63775"/>
          </a:xfrm>
        </p:grpSpPr>
        <p:sp>
          <p:nvSpPr>
            <p:cNvPr id="2273" name="Google Shape;2273;p7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 name="Google Shape;2275;p76"/>
          <p:cNvGrpSpPr/>
          <p:nvPr/>
        </p:nvGrpSpPr>
        <p:grpSpPr>
          <a:xfrm>
            <a:off x="5765577" y="3826000"/>
            <a:ext cx="563967" cy="567127"/>
            <a:chOff x="4818100" y="1507675"/>
            <a:chExt cx="71225" cy="71625"/>
          </a:xfrm>
        </p:grpSpPr>
        <p:sp>
          <p:nvSpPr>
            <p:cNvPr id="2276" name="Google Shape;2276;p7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 name="Google Shape;2280;p76"/>
          <p:cNvGrpSpPr/>
          <p:nvPr/>
        </p:nvGrpSpPr>
        <p:grpSpPr>
          <a:xfrm>
            <a:off x="5079075" y="3829461"/>
            <a:ext cx="628301" cy="588505"/>
            <a:chOff x="4721450" y="1509475"/>
            <a:chExt cx="79350" cy="74325"/>
          </a:xfrm>
        </p:grpSpPr>
        <p:sp>
          <p:nvSpPr>
            <p:cNvPr id="2281" name="Google Shape;2281;p7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5" name="Google Shape;2285;p76"/>
          <p:cNvGrpSpPr/>
          <p:nvPr/>
        </p:nvGrpSpPr>
        <p:grpSpPr>
          <a:xfrm>
            <a:off x="6424608" y="3814027"/>
            <a:ext cx="557038" cy="562772"/>
            <a:chOff x="4906800" y="1507500"/>
            <a:chExt cx="70350" cy="71075"/>
          </a:xfrm>
        </p:grpSpPr>
        <p:sp>
          <p:nvSpPr>
            <p:cNvPr id="2286" name="Google Shape;2286;p7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 name="Google Shape;2291;p76"/>
          <p:cNvGrpSpPr/>
          <p:nvPr/>
        </p:nvGrpSpPr>
        <p:grpSpPr>
          <a:xfrm>
            <a:off x="4462216" y="2340963"/>
            <a:ext cx="517934" cy="517934"/>
            <a:chOff x="3736598" y="2170606"/>
            <a:chExt cx="404889" cy="404889"/>
          </a:xfrm>
        </p:grpSpPr>
        <p:sp>
          <p:nvSpPr>
            <p:cNvPr id="2292" name="Google Shape;2292;p7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6" name="Google Shape;2296;p76"/>
          <p:cNvGrpSpPr/>
          <p:nvPr/>
        </p:nvGrpSpPr>
        <p:grpSpPr>
          <a:xfrm>
            <a:off x="3729277" y="2341061"/>
            <a:ext cx="586986" cy="517740"/>
            <a:chOff x="3161917" y="2170682"/>
            <a:chExt cx="458870" cy="404737"/>
          </a:xfrm>
        </p:grpSpPr>
        <p:sp>
          <p:nvSpPr>
            <p:cNvPr id="2297" name="Google Shape;2297;p7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 name="Google Shape;2300;p76"/>
          <p:cNvGrpSpPr/>
          <p:nvPr/>
        </p:nvGrpSpPr>
        <p:grpSpPr>
          <a:xfrm>
            <a:off x="3752299" y="3102400"/>
            <a:ext cx="540943" cy="517963"/>
            <a:chOff x="3179914" y="2889488"/>
            <a:chExt cx="422876" cy="404911"/>
          </a:xfrm>
        </p:grpSpPr>
        <p:sp>
          <p:nvSpPr>
            <p:cNvPr id="2301" name="Google Shape;2301;p7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7" name="Google Shape;2307;p76"/>
          <p:cNvGrpSpPr/>
          <p:nvPr/>
        </p:nvGrpSpPr>
        <p:grpSpPr>
          <a:xfrm>
            <a:off x="4453093" y="3102358"/>
            <a:ext cx="536180" cy="518047"/>
            <a:chOff x="3729467" y="2889422"/>
            <a:chExt cx="419153" cy="404977"/>
          </a:xfrm>
        </p:grpSpPr>
        <p:sp>
          <p:nvSpPr>
            <p:cNvPr id="2308" name="Google Shape;2308;p7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5" name="Google Shape;2315;p76"/>
          <p:cNvGrpSpPr/>
          <p:nvPr/>
        </p:nvGrpSpPr>
        <p:grpSpPr>
          <a:xfrm>
            <a:off x="1990126" y="3445787"/>
            <a:ext cx="965351" cy="134611"/>
            <a:chOff x="4411970" y="2962952"/>
            <a:chExt cx="706544" cy="104212"/>
          </a:xfrm>
        </p:grpSpPr>
        <p:sp>
          <p:nvSpPr>
            <p:cNvPr id="2316" name="Google Shape;2316;p7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0" name="Google Shape;2320;p76"/>
          <p:cNvGrpSpPr/>
          <p:nvPr/>
        </p:nvGrpSpPr>
        <p:grpSpPr>
          <a:xfrm>
            <a:off x="1990126" y="3041077"/>
            <a:ext cx="960158" cy="289172"/>
            <a:chOff x="4411970" y="2726085"/>
            <a:chExt cx="643107" cy="193659"/>
          </a:xfrm>
        </p:grpSpPr>
        <p:sp>
          <p:nvSpPr>
            <p:cNvPr id="2321" name="Google Shape;2321;p7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4" name="Google Shape;2324;p76"/>
          <p:cNvGrpSpPr/>
          <p:nvPr/>
        </p:nvGrpSpPr>
        <p:grpSpPr>
          <a:xfrm>
            <a:off x="998624" y="3295400"/>
            <a:ext cx="811503" cy="252584"/>
            <a:chOff x="4411970" y="4340222"/>
            <a:chExt cx="779467" cy="242683"/>
          </a:xfrm>
        </p:grpSpPr>
        <p:sp>
          <p:nvSpPr>
            <p:cNvPr id="2325" name="Google Shape;2325;p7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76"/>
          <p:cNvGrpSpPr/>
          <p:nvPr/>
        </p:nvGrpSpPr>
        <p:grpSpPr>
          <a:xfrm>
            <a:off x="1990126" y="2709308"/>
            <a:ext cx="965160" cy="216230"/>
            <a:chOff x="4411970" y="2468674"/>
            <a:chExt cx="747317" cy="167425"/>
          </a:xfrm>
        </p:grpSpPr>
        <p:sp>
          <p:nvSpPr>
            <p:cNvPr id="2329" name="Google Shape;2329;p7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1" name="Google Shape;2331;p7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2" name="Google Shape;2332;p76"/>
          <p:cNvGrpSpPr/>
          <p:nvPr/>
        </p:nvGrpSpPr>
        <p:grpSpPr>
          <a:xfrm>
            <a:off x="997692" y="2334687"/>
            <a:ext cx="1959041" cy="208784"/>
            <a:chOff x="6336019" y="3733725"/>
            <a:chExt cx="2566206" cy="351310"/>
          </a:xfrm>
        </p:grpSpPr>
        <p:sp>
          <p:nvSpPr>
            <p:cNvPr id="2333" name="Google Shape;2333;p7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7" name="Google Shape;2337;p76"/>
          <p:cNvGrpSpPr/>
          <p:nvPr/>
        </p:nvGrpSpPr>
        <p:grpSpPr>
          <a:xfrm>
            <a:off x="1990126" y="3950602"/>
            <a:ext cx="946551" cy="153200"/>
            <a:chOff x="4404545" y="3301592"/>
            <a:chExt cx="782403" cy="129272"/>
          </a:xfrm>
        </p:grpSpPr>
        <p:sp>
          <p:nvSpPr>
            <p:cNvPr id="2338" name="Google Shape;2338;p7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0" name="Google Shape;2340;p76"/>
          <p:cNvGrpSpPr/>
          <p:nvPr/>
        </p:nvGrpSpPr>
        <p:grpSpPr>
          <a:xfrm>
            <a:off x="1990126" y="3695937"/>
            <a:ext cx="962257" cy="139127"/>
            <a:chOff x="4411970" y="3131459"/>
            <a:chExt cx="710520" cy="117397"/>
          </a:xfrm>
        </p:grpSpPr>
        <p:sp>
          <p:nvSpPr>
            <p:cNvPr id="2341" name="Google Shape;2341;p7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343" name="Google Shape;2343;p7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4" name="Google Shape;2344;p76"/>
          <p:cNvGrpSpPr/>
          <p:nvPr/>
        </p:nvGrpSpPr>
        <p:grpSpPr>
          <a:xfrm>
            <a:off x="990271" y="3621603"/>
            <a:ext cx="823838" cy="458988"/>
            <a:chOff x="4411970" y="1801825"/>
            <a:chExt cx="734586" cy="409262"/>
          </a:xfrm>
        </p:grpSpPr>
        <p:sp>
          <p:nvSpPr>
            <p:cNvPr id="2345" name="Google Shape;2345;p7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 name="Google Shape;2347;p76"/>
          <p:cNvGrpSpPr/>
          <p:nvPr/>
        </p:nvGrpSpPr>
        <p:grpSpPr>
          <a:xfrm>
            <a:off x="3095243" y="2339173"/>
            <a:ext cx="521514" cy="521514"/>
            <a:chOff x="5681300" y="2527788"/>
            <a:chExt cx="805800" cy="805800"/>
          </a:xfrm>
        </p:grpSpPr>
        <p:sp>
          <p:nvSpPr>
            <p:cNvPr id="2348" name="Google Shape;2348;p7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0" name="Google Shape;2350;p76"/>
          <p:cNvGrpSpPr/>
          <p:nvPr/>
        </p:nvGrpSpPr>
        <p:grpSpPr>
          <a:xfrm>
            <a:off x="3089483" y="3094865"/>
            <a:ext cx="533033" cy="533033"/>
            <a:chOff x="4049800" y="640400"/>
            <a:chExt cx="858900" cy="858900"/>
          </a:xfrm>
        </p:grpSpPr>
        <p:sp>
          <p:nvSpPr>
            <p:cNvPr id="2351" name="Google Shape;2351;p7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3" name="Google Shape;2353;p76"/>
          <p:cNvGrpSpPr/>
          <p:nvPr/>
        </p:nvGrpSpPr>
        <p:grpSpPr>
          <a:xfrm>
            <a:off x="3014966" y="3772543"/>
            <a:ext cx="682068" cy="682068"/>
            <a:chOff x="5080188" y="927900"/>
            <a:chExt cx="961200" cy="961200"/>
          </a:xfrm>
        </p:grpSpPr>
        <p:sp>
          <p:nvSpPr>
            <p:cNvPr id="2354" name="Google Shape;2354;p7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2" name="Google Shape;2362;p76"/>
          <p:cNvGrpSpPr/>
          <p:nvPr/>
        </p:nvGrpSpPr>
        <p:grpSpPr>
          <a:xfrm>
            <a:off x="4478465" y="3869234"/>
            <a:ext cx="505650" cy="504006"/>
            <a:chOff x="6039282" y="1042577"/>
            <a:chExt cx="734315" cy="731929"/>
          </a:xfrm>
        </p:grpSpPr>
        <p:sp>
          <p:nvSpPr>
            <p:cNvPr id="2363" name="Google Shape;2363;p7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4" name="Google Shape;2384;p76"/>
          <p:cNvGrpSpPr/>
          <p:nvPr/>
        </p:nvGrpSpPr>
        <p:grpSpPr>
          <a:xfrm>
            <a:off x="5091067" y="2298862"/>
            <a:ext cx="567744" cy="602136"/>
            <a:chOff x="1825800" y="1651625"/>
            <a:chExt cx="539989" cy="571775"/>
          </a:xfrm>
        </p:grpSpPr>
        <p:sp>
          <p:nvSpPr>
            <p:cNvPr id="2385" name="Google Shape;2385;p7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9" name="Google Shape;2389;p76"/>
          <p:cNvGrpSpPr/>
          <p:nvPr/>
        </p:nvGrpSpPr>
        <p:grpSpPr>
          <a:xfrm>
            <a:off x="3765995" y="3855579"/>
            <a:ext cx="508123" cy="507955"/>
            <a:chOff x="1897577" y="2802432"/>
            <a:chExt cx="492176" cy="492014"/>
          </a:xfrm>
        </p:grpSpPr>
        <p:sp>
          <p:nvSpPr>
            <p:cNvPr id="2390" name="Google Shape;2390;p7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2" name="Google Shape;2402;p76"/>
          <p:cNvGrpSpPr/>
          <p:nvPr/>
        </p:nvGrpSpPr>
        <p:grpSpPr>
          <a:xfrm>
            <a:off x="997525" y="4169123"/>
            <a:ext cx="809227" cy="200842"/>
            <a:chOff x="2013045" y="4813233"/>
            <a:chExt cx="921986" cy="228854"/>
          </a:xfrm>
        </p:grpSpPr>
        <p:sp>
          <p:nvSpPr>
            <p:cNvPr id="2403" name="Google Shape;2403;p7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 name="Google Shape;2405;p76"/>
          <p:cNvGrpSpPr/>
          <p:nvPr/>
        </p:nvGrpSpPr>
        <p:grpSpPr>
          <a:xfrm>
            <a:off x="1005985" y="2656004"/>
            <a:ext cx="792421" cy="269941"/>
            <a:chOff x="1046767" y="4756633"/>
            <a:chExt cx="859646" cy="292841"/>
          </a:xfrm>
        </p:grpSpPr>
        <p:sp>
          <p:nvSpPr>
            <p:cNvPr id="2406" name="Google Shape;2406;p7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9" name="Google Shape;2409;p7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3" name="Google Shape;2413;p76"/>
          <p:cNvGrpSpPr/>
          <p:nvPr/>
        </p:nvGrpSpPr>
        <p:grpSpPr>
          <a:xfrm>
            <a:off x="7141841" y="2550562"/>
            <a:ext cx="166473" cy="141497"/>
            <a:chOff x="4660325" y="1866850"/>
            <a:chExt cx="68350" cy="58100"/>
          </a:xfrm>
        </p:grpSpPr>
        <p:sp>
          <p:nvSpPr>
            <p:cNvPr id="2414" name="Google Shape;2414;p7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6" name="Google Shape;2416;p76"/>
          <p:cNvGrpSpPr/>
          <p:nvPr/>
        </p:nvGrpSpPr>
        <p:grpSpPr>
          <a:xfrm>
            <a:off x="7451186" y="2576286"/>
            <a:ext cx="162515" cy="90049"/>
            <a:chOff x="4791775" y="1877500"/>
            <a:chExt cx="66725" cy="36975"/>
          </a:xfrm>
        </p:grpSpPr>
        <p:sp>
          <p:nvSpPr>
            <p:cNvPr id="2417" name="Google Shape;2417;p7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9" name="Google Shape;2419;p76"/>
          <p:cNvGrpSpPr/>
          <p:nvPr/>
        </p:nvGrpSpPr>
        <p:grpSpPr>
          <a:xfrm>
            <a:off x="7772899" y="2576286"/>
            <a:ext cx="144979" cy="90049"/>
            <a:chOff x="4923925" y="1877500"/>
            <a:chExt cx="59525" cy="36975"/>
          </a:xfrm>
        </p:grpSpPr>
        <p:sp>
          <p:nvSpPr>
            <p:cNvPr id="2420" name="Google Shape;2420;p7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2" name="Google Shape;2422;p76"/>
          <p:cNvGrpSpPr/>
          <p:nvPr/>
        </p:nvGrpSpPr>
        <p:grpSpPr>
          <a:xfrm>
            <a:off x="8067390" y="2558477"/>
            <a:ext cx="141447" cy="125667"/>
            <a:chOff x="5058450" y="1870100"/>
            <a:chExt cx="58075" cy="51600"/>
          </a:xfrm>
        </p:grpSpPr>
        <p:sp>
          <p:nvSpPr>
            <p:cNvPr id="2423" name="Google Shape;2423;p7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5" name="Google Shape;2425;p76"/>
          <p:cNvGrpSpPr/>
          <p:nvPr/>
        </p:nvGrpSpPr>
        <p:grpSpPr>
          <a:xfrm>
            <a:off x="7481905" y="2980885"/>
            <a:ext cx="101077" cy="107645"/>
            <a:chOff x="4811425" y="2065025"/>
            <a:chExt cx="41500" cy="44200"/>
          </a:xfrm>
        </p:grpSpPr>
        <p:sp>
          <p:nvSpPr>
            <p:cNvPr id="2426" name="Google Shape;2426;p7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8" name="Google Shape;2428;p76"/>
          <p:cNvGrpSpPr/>
          <p:nvPr/>
        </p:nvGrpSpPr>
        <p:grpSpPr>
          <a:xfrm>
            <a:off x="7774342" y="2981098"/>
            <a:ext cx="120867" cy="107218"/>
            <a:chOff x="4929875" y="2065025"/>
            <a:chExt cx="49625" cy="44025"/>
          </a:xfrm>
        </p:grpSpPr>
        <p:sp>
          <p:nvSpPr>
            <p:cNvPr id="2429" name="Google Shape;2429;p7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1" name="Google Shape;2431;p76"/>
          <p:cNvGrpSpPr/>
          <p:nvPr/>
        </p:nvGrpSpPr>
        <p:grpSpPr>
          <a:xfrm>
            <a:off x="8103011" y="2984112"/>
            <a:ext cx="70206" cy="101191"/>
            <a:chOff x="5083925" y="2066350"/>
            <a:chExt cx="28825" cy="41550"/>
          </a:xfrm>
        </p:grpSpPr>
        <p:sp>
          <p:nvSpPr>
            <p:cNvPr id="2432" name="Google Shape;2432;p7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4" name="Google Shape;2434;p76"/>
          <p:cNvGrpSpPr/>
          <p:nvPr/>
        </p:nvGrpSpPr>
        <p:grpSpPr>
          <a:xfrm>
            <a:off x="7134565" y="2999759"/>
            <a:ext cx="181026" cy="69896"/>
            <a:chOff x="4659775" y="2072775"/>
            <a:chExt cx="74325" cy="28700"/>
          </a:xfrm>
        </p:grpSpPr>
        <p:sp>
          <p:nvSpPr>
            <p:cNvPr id="2435" name="Google Shape;2435;p7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8" name="Google Shape;2438;p76"/>
          <p:cNvGrpSpPr/>
          <p:nvPr/>
        </p:nvGrpSpPr>
        <p:grpSpPr>
          <a:xfrm>
            <a:off x="8054421" y="2790324"/>
            <a:ext cx="167387" cy="89197"/>
            <a:chOff x="4662475" y="1976500"/>
            <a:chExt cx="68725" cy="36625"/>
          </a:xfrm>
        </p:grpSpPr>
        <p:sp>
          <p:nvSpPr>
            <p:cNvPr id="2439" name="Google Shape;2439;p7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2" name="Google Shape;2442;p76"/>
          <p:cNvGrpSpPr/>
          <p:nvPr/>
        </p:nvGrpSpPr>
        <p:grpSpPr>
          <a:xfrm>
            <a:off x="7751326" y="2793764"/>
            <a:ext cx="166899" cy="82317"/>
            <a:chOff x="4920150" y="1977875"/>
            <a:chExt cx="68525" cy="33800"/>
          </a:xfrm>
        </p:grpSpPr>
        <p:sp>
          <p:nvSpPr>
            <p:cNvPr id="2443" name="Google Shape;2443;p7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6" name="Google Shape;2446;p76"/>
          <p:cNvGrpSpPr/>
          <p:nvPr/>
        </p:nvGrpSpPr>
        <p:grpSpPr>
          <a:xfrm>
            <a:off x="7162483" y="3197682"/>
            <a:ext cx="125190" cy="127859"/>
            <a:chOff x="4676550" y="2160575"/>
            <a:chExt cx="51400" cy="52500"/>
          </a:xfrm>
        </p:grpSpPr>
        <p:sp>
          <p:nvSpPr>
            <p:cNvPr id="2447" name="Google Shape;2447;p7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0" name="Google Shape;2450;p76"/>
          <p:cNvGrpSpPr/>
          <p:nvPr/>
        </p:nvGrpSpPr>
        <p:grpSpPr>
          <a:xfrm>
            <a:off x="7459741" y="3204714"/>
            <a:ext cx="145405" cy="113794"/>
            <a:chOff x="4768325" y="2163475"/>
            <a:chExt cx="59700" cy="46725"/>
          </a:xfrm>
        </p:grpSpPr>
        <p:sp>
          <p:nvSpPr>
            <p:cNvPr id="2451" name="Google Shape;2451;p7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3" name="Google Shape;2453;p7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9" name="Google Shape;2459;p76"/>
          <p:cNvGrpSpPr/>
          <p:nvPr/>
        </p:nvGrpSpPr>
        <p:grpSpPr>
          <a:xfrm>
            <a:off x="7476059" y="3459808"/>
            <a:ext cx="112768" cy="106853"/>
            <a:chOff x="4768575" y="2253950"/>
            <a:chExt cx="46300" cy="43875"/>
          </a:xfrm>
        </p:grpSpPr>
        <p:sp>
          <p:nvSpPr>
            <p:cNvPr id="2460" name="Google Shape;2460;p7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2" name="Google Shape;2462;p76"/>
          <p:cNvGrpSpPr/>
          <p:nvPr/>
        </p:nvGrpSpPr>
        <p:grpSpPr>
          <a:xfrm>
            <a:off x="7775682" y="3948834"/>
            <a:ext cx="118187" cy="146246"/>
            <a:chOff x="4960900" y="2433225"/>
            <a:chExt cx="48525" cy="60050"/>
          </a:xfrm>
        </p:grpSpPr>
        <p:sp>
          <p:nvSpPr>
            <p:cNvPr id="2463" name="Google Shape;2463;p7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5" name="Google Shape;2465;p76"/>
          <p:cNvGrpSpPr/>
          <p:nvPr/>
        </p:nvGrpSpPr>
        <p:grpSpPr>
          <a:xfrm>
            <a:off x="7464247" y="4212895"/>
            <a:ext cx="136394" cy="143810"/>
            <a:chOff x="4854075" y="2527625"/>
            <a:chExt cx="56000" cy="59050"/>
          </a:xfrm>
        </p:grpSpPr>
        <p:sp>
          <p:nvSpPr>
            <p:cNvPr id="2466" name="Google Shape;2466;p7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8" name="Google Shape;2468;p7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1" name="Google Shape;2471;p76"/>
          <p:cNvGrpSpPr/>
          <p:nvPr/>
        </p:nvGrpSpPr>
        <p:grpSpPr>
          <a:xfrm>
            <a:off x="8088458" y="3676639"/>
            <a:ext cx="99312" cy="160797"/>
            <a:chOff x="5059700" y="2334775"/>
            <a:chExt cx="40775" cy="66025"/>
          </a:xfrm>
        </p:grpSpPr>
        <p:sp>
          <p:nvSpPr>
            <p:cNvPr id="2472" name="Google Shape;2472;p7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1" name="Google Shape;2481;p76"/>
          <p:cNvGrpSpPr/>
          <p:nvPr/>
        </p:nvGrpSpPr>
        <p:grpSpPr>
          <a:xfrm>
            <a:off x="8045622" y="3941771"/>
            <a:ext cx="184984" cy="160371"/>
            <a:chOff x="5037700" y="2430325"/>
            <a:chExt cx="75950" cy="65850"/>
          </a:xfrm>
        </p:grpSpPr>
        <p:sp>
          <p:nvSpPr>
            <p:cNvPr id="2482" name="Google Shape;2482;p7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4" name="Google Shape;2484;p76"/>
          <p:cNvGrpSpPr/>
          <p:nvPr/>
        </p:nvGrpSpPr>
        <p:grpSpPr>
          <a:xfrm>
            <a:off x="7465128" y="3708223"/>
            <a:ext cx="173014" cy="97629"/>
            <a:chOff x="4756975" y="2341800"/>
            <a:chExt cx="91975" cy="51925"/>
          </a:xfrm>
        </p:grpSpPr>
        <p:sp>
          <p:nvSpPr>
            <p:cNvPr id="2485" name="Google Shape;2485;p7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5" name="Google Shape;2505;p76"/>
          <p:cNvGrpSpPr/>
          <p:nvPr/>
        </p:nvGrpSpPr>
        <p:grpSpPr>
          <a:xfrm>
            <a:off x="7732065" y="4196920"/>
            <a:ext cx="212497" cy="175761"/>
            <a:chOff x="4943575" y="2516350"/>
            <a:chExt cx="98675" cy="81700"/>
          </a:xfrm>
        </p:grpSpPr>
        <p:sp>
          <p:nvSpPr>
            <p:cNvPr id="2506" name="Google Shape;2506;p7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4" name="Google Shape;2584;p7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92" name="Shape 2592"/>
        <p:cNvGrpSpPr/>
        <p:nvPr/>
      </p:nvGrpSpPr>
      <p:grpSpPr>
        <a:xfrm>
          <a:off x="0" y="0"/>
          <a:ext cx="0" cy="0"/>
          <a:chOff x="0" y="0"/>
          <a:chExt cx="0" cy="0"/>
        </a:xfrm>
      </p:grpSpPr>
      <p:grpSp>
        <p:nvGrpSpPr>
          <p:cNvPr id="2593" name="Google Shape;2593;p77"/>
          <p:cNvGrpSpPr/>
          <p:nvPr/>
        </p:nvGrpSpPr>
        <p:grpSpPr>
          <a:xfrm>
            <a:off x="745571" y="1168666"/>
            <a:ext cx="2492868" cy="1379876"/>
            <a:chOff x="2654821" y="2311071"/>
            <a:chExt cx="2279715" cy="1262120"/>
          </a:xfrm>
        </p:grpSpPr>
        <p:grpSp>
          <p:nvGrpSpPr>
            <p:cNvPr id="2594" name="Google Shape;2594;p77"/>
            <p:cNvGrpSpPr/>
            <p:nvPr/>
          </p:nvGrpSpPr>
          <p:grpSpPr>
            <a:xfrm>
              <a:off x="4034269" y="2840745"/>
              <a:ext cx="40212" cy="36437"/>
              <a:chOff x="4293400" y="2574725"/>
              <a:chExt cx="84425" cy="80100"/>
            </a:xfrm>
          </p:grpSpPr>
          <p:sp>
            <p:nvSpPr>
              <p:cNvPr id="2595" name="Google Shape;2595;p7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596" name="Google Shape;2596;p7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7" name="Google Shape;2597;p77"/>
            <p:cNvGrpSpPr/>
            <p:nvPr/>
          </p:nvGrpSpPr>
          <p:grpSpPr>
            <a:xfrm>
              <a:off x="3894606" y="2334874"/>
              <a:ext cx="913198" cy="518984"/>
              <a:chOff x="4000175" y="1462675"/>
              <a:chExt cx="1917275" cy="1140875"/>
            </a:xfrm>
          </p:grpSpPr>
          <p:sp>
            <p:nvSpPr>
              <p:cNvPr id="2598" name="Google Shape;2598;p7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599" name="Google Shape;2599;p77"/>
              <p:cNvGrpSpPr/>
              <p:nvPr/>
            </p:nvGrpSpPr>
            <p:grpSpPr>
              <a:xfrm>
                <a:off x="4000175" y="1462675"/>
                <a:ext cx="1917275" cy="1140875"/>
                <a:chOff x="4000175" y="1462675"/>
                <a:chExt cx="1917275" cy="1140875"/>
              </a:xfrm>
            </p:grpSpPr>
            <p:sp>
              <p:nvSpPr>
                <p:cNvPr id="2600" name="Google Shape;2600;p7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601" name="Google Shape;2601;p7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605" name="Google Shape;2605;p7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06" name="Google Shape;2606;p77"/>
            <p:cNvGrpSpPr/>
            <p:nvPr/>
          </p:nvGrpSpPr>
          <p:grpSpPr>
            <a:xfrm>
              <a:off x="3875768" y="2846704"/>
              <a:ext cx="44796" cy="47366"/>
              <a:chOff x="3960625" y="2587825"/>
              <a:chExt cx="94050" cy="104125"/>
            </a:xfrm>
          </p:grpSpPr>
          <p:sp>
            <p:nvSpPr>
              <p:cNvPr id="2607" name="Google Shape;2607;p7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608" name="Google Shape;2608;p7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77"/>
            <p:cNvGrpSpPr/>
            <p:nvPr/>
          </p:nvGrpSpPr>
          <p:grpSpPr>
            <a:xfrm>
              <a:off x="3782759" y="2807162"/>
              <a:ext cx="82686" cy="85487"/>
              <a:chOff x="3765350" y="2500900"/>
              <a:chExt cx="173600" cy="187925"/>
            </a:xfrm>
          </p:grpSpPr>
          <p:sp>
            <p:nvSpPr>
              <p:cNvPr id="2610" name="Google Shape;2610;p7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611" name="Google Shape;2611;p7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6" name="Google Shape;2616;p77"/>
            <p:cNvGrpSpPr/>
            <p:nvPr/>
          </p:nvGrpSpPr>
          <p:grpSpPr>
            <a:xfrm>
              <a:off x="3775674" y="2798496"/>
              <a:ext cx="40545" cy="23564"/>
              <a:chOff x="3750475" y="2481850"/>
              <a:chExt cx="85125" cy="51800"/>
            </a:xfrm>
          </p:grpSpPr>
          <p:sp>
            <p:nvSpPr>
              <p:cNvPr id="2617" name="Google Shape;2617;p7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619" name="Google Shape;2619;p77"/>
            <p:cNvGrpSpPr/>
            <p:nvPr/>
          </p:nvGrpSpPr>
          <p:grpSpPr>
            <a:xfrm>
              <a:off x="3716946" y="2776024"/>
              <a:ext cx="81971" cy="76912"/>
              <a:chOff x="3627175" y="2432450"/>
              <a:chExt cx="172100" cy="169075"/>
            </a:xfrm>
          </p:grpSpPr>
          <p:sp>
            <p:nvSpPr>
              <p:cNvPr id="2620" name="Google Shape;2620;p7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622" name="Google Shape;2622;p7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623" name="Google Shape;2623;p77"/>
            <p:cNvGrpSpPr/>
            <p:nvPr/>
          </p:nvGrpSpPr>
          <p:grpSpPr>
            <a:xfrm>
              <a:off x="3685682" y="2845624"/>
              <a:ext cx="29311" cy="45055"/>
              <a:chOff x="3561536" y="2585450"/>
              <a:chExt cx="61539" cy="99045"/>
            </a:xfrm>
          </p:grpSpPr>
          <p:sp>
            <p:nvSpPr>
              <p:cNvPr id="2624" name="Google Shape;2624;p7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626" name="Google Shape;2626;p77"/>
            <p:cNvGrpSpPr/>
            <p:nvPr/>
          </p:nvGrpSpPr>
          <p:grpSpPr>
            <a:xfrm>
              <a:off x="3849905" y="2572252"/>
              <a:ext cx="74339" cy="119559"/>
              <a:chOff x="3906325" y="1984500"/>
              <a:chExt cx="156075" cy="262825"/>
            </a:xfrm>
          </p:grpSpPr>
          <p:sp>
            <p:nvSpPr>
              <p:cNvPr id="2627" name="Google Shape;2627;p7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628" name="Google Shape;2628;p7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77"/>
            <p:cNvGrpSpPr/>
            <p:nvPr/>
          </p:nvGrpSpPr>
          <p:grpSpPr>
            <a:xfrm>
              <a:off x="2654821" y="2414345"/>
              <a:ext cx="667570" cy="558731"/>
              <a:chOff x="1397225" y="1637375"/>
              <a:chExt cx="1401575" cy="1228250"/>
            </a:xfrm>
          </p:grpSpPr>
          <p:sp>
            <p:nvSpPr>
              <p:cNvPr id="2630" name="Google Shape;2630;p7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631" name="Google Shape;2631;p77"/>
              <p:cNvGrpSpPr/>
              <p:nvPr/>
            </p:nvGrpSpPr>
            <p:grpSpPr>
              <a:xfrm>
                <a:off x="1397225" y="1637375"/>
                <a:ext cx="1398775" cy="1228250"/>
                <a:chOff x="1397225" y="1637375"/>
                <a:chExt cx="1398775" cy="1228250"/>
              </a:xfrm>
            </p:grpSpPr>
            <p:sp>
              <p:nvSpPr>
                <p:cNvPr id="2632" name="Google Shape;2632;p7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34" name="Google Shape;2634;p77"/>
            <p:cNvGrpSpPr/>
            <p:nvPr/>
          </p:nvGrpSpPr>
          <p:grpSpPr>
            <a:xfrm>
              <a:off x="3230417" y="3103734"/>
              <a:ext cx="282982" cy="280332"/>
              <a:chOff x="2605700" y="3152850"/>
              <a:chExt cx="594125" cy="616250"/>
            </a:xfrm>
          </p:grpSpPr>
          <p:sp>
            <p:nvSpPr>
              <p:cNvPr id="2635" name="Google Shape;2635;p7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636" name="Google Shape;2636;p7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637" name="Google Shape;2637;p77"/>
            <p:cNvGrpSpPr/>
            <p:nvPr/>
          </p:nvGrpSpPr>
          <p:grpSpPr>
            <a:xfrm>
              <a:off x="3265985" y="3226989"/>
              <a:ext cx="87151" cy="346202"/>
              <a:chOff x="2680375" y="3423800"/>
              <a:chExt cx="182975" cy="761050"/>
            </a:xfrm>
          </p:grpSpPr>
          <p:sp>
            <p:nvSpPr>
              <p:cNvPr id="2638" name="Google Shape;2638;p7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639" name="Google Shape;2639;p7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0" name="Google Shape;2640;p77"/>
            <p:cNvGrpSpPr/>
            <p:nvPr/>
          </p:nvGrpSpPr>
          <p:grpSpPr>
            <a:xfrm>
              <a:off x="3855466" y="3289811"/>
              <a:ext cx="112514" cy="94210"/>
              <a:chOff x="3918000" y="3561900"/>
              <a:chExt cx="236225" cy="207100"/>
            </a:xfrm>
          </p:grpSpPr>
          <p:sp>
            <p:nvSpPr>
              <p:cNvPr id="2641" name="Google Shape;2641;p7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642" name="Google Shape;2642;p7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3" name="Google Shape;2643;p7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646" name="Google Shape;2646;p77"/>
            <p:cNvGrpSpPr/>
            <p:nvPr/>
          </p:nvGrpSpPr>
          <p:grpSpPr>
            <a:xfrm>
              <a:off x="2905224" y="2311071"/>
              <a:ext cx="596721" cy="528992"/>
              <a:chOff x="1922950" y="1410350"/>
              <a:chExt cx="1252825" cy="1162875"/>
            </a:xfrm>
          </p:grpSpPr>
          <p:sp>
            <p:nvSpPr>
              <p:cNvPr id="2647" name="Google Shape;2647;p7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663" name="Google Shape;2663;p7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683" name="Google Shape;2683;p7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684" name="Google Shape;2684;p7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5" name="Google Shape;2685;p77"/>
            <p:cNvGrpSpPr/>
            <p:nvPr/>
          </p:nvGrpSpPr>
          <p:grpSpPr>
            <a:xfrm>
              <a:off x="3280929" y="3294542"/>
              <a:ext cx="109894" cy="272224"/>
              <a:chOff x="2711750" y="3572300"/>
              <a:chExt cx="230725" cy="598425"/>
            </a:xfrm>
          </p:grpSpPr>
          <p:sp>
            <p:nvSpPr>
              <p:cNvPr id="2686" name="Google Shape;2686;p7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8" name="Google Shape;2688;p7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9" name="Google Shape;2689;p77"/>
            <p:cNvGrpSpPr/>
            <p:nvPr/>
          </p:nvGrpSpPr>
          <p:grpSpPr>
            <a:xfrm>
              <a:off x="3790439" y="2408636"/>
              <a:ext cx="73017" cy="75684"/>
              <a:chOff x="3781475" y="1624825"/>
              <a:chExt cx="153300" cy="166375"/>
            </a:xfrm>
          </p:grpSpPr>
          <p:sp>
            <p:nvSpPr>
              <p:cNvPr id="2690" name="Google Shape;2690;p7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4" name="Google Shape;2694;p7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1" name="Google Shape;2701;p77"/>
            <p:cNvGrpSpPr/>
            <p:nvPr/>
          </p:nvGrpSpPr>
          <p:grpSpPr>
            <a:xfrm>
              <a:off x="4403342" y="3107749"/>
              <a:ext cx="316680" cy="101374"/>
              <a:chOff x="5068275" y="3161675"/>
              <a:chExt cx="664875" cy="222850"/>
            </a:xfrm>
          </p:grpSpPr>
          <p:sp>
            <p:nvSpPr>
              <p:cNvPr id="2702" name="Google Shape;2702;p7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6" name="Google Shape;2706;p7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5" name="Google Shape;2735;p77"/>
            <p:cNvGrpSpPr/>
            <p:nvPr/>
          </p:nvGrpSpPr>
          <p:grpSpPr>
            <a:xfrm>
              <a:off x="3697513" y="2707266"/>
              <a:ext cx="59549" cy="79733"/>
              <a:chOff x="3586375" y="2281300"/>
              <a:chExt cx="125025" cy="175275"/>
            </a:xfrm>
          </p:grpSpPr>
          <p:sp>
            <p:nvSpPr>
              <p:cNvPr id="2736" name="Google Shape;2736;p7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8" name="Google Shape;2738;p7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9" name="Google Shape;2739;p77"/>
            <p:cNvGrpSpPr/>
            <p:nvPr/>
          </p:nvGrpSpPr>
          <p:grpSpPr>
            <a:xfrm>
              <a:off x="4513224" y="3221724"/>
              <a:ext cx="274563" cy="280321"/>
              <a:chOff x="5298975" y="3412225"/>
              <a:chExt cx="576450" cy="616225"/>
            </a:xfrm>
          </p:grpSpPr>
          <p:sp>
            <p:nvSpPr>
              <p:cNvPr id="2740" name="Google Shape;2740;p7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741" name="Google Shape;2741;p7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2" name="Google Shape;2742;p77"/>
            <p:cNvGrpSpPr/>
            <p:nvPr/>
          </p:nvGrpSpPr>
          <p:grpSpPr>
            <a:xfrm>
              <a:off x="4824403" y="3421846"/>
              <a:ext cx="110132" cy="130647"/>
              <a:chOff x="5952300" y="3852150"/>
              <a:chExt cx="231225" cy="287200"/>
            </a:xfrm>
          </p:grpSpPr>
          <p:sp>
            <p:nvSpPr>
              <p:cNvPr id="2743" name="Google Shape;2743;p7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5" name="Google Shape;2745;p7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7"/>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7"/>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3" name="Google Shape;2753;p77"/>
            <p:cNvGrpSpPr/>
            <p:nvPr/>
          </p:nvGrpSpPr>
          <p:grpSpPr>
            <a:xfrm>
              <a:off x="4295710" y="3079670"/>
              <a:ext cx="14968" cy="27135"/>
              <a:chOff x="4842300" y="3099950"/>
              <a:chExt cx="31425" cy="59650"/>
            </a:xfrm>
          </p:grpSpPr>
          <p:sp>
            <p:nvSpPr>
              <p:cNvPr id="2754" name="Google Shape;2754;p7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8" name="Google Shape;2758;p7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6" name="Google Shape;2766;p77"/>
            <p:cNvGrpSpPr/>
            <p:nvPr/>
          </p:nvGrpSpPr>
          <p:grpSpPr>
            <a:xfrm>
              <a:off x="3831056" y="2816010"/>
              <a:ext cx="37378" cy="27612"/>
              <a:chOff x="3866750" y="2520350"/>
              <a:chExt cx="78475" cy="60700"/>
            </a:xfrm>
          </p:grpSpPr>
          <p:sp>
            <p:nvSpPr>
              <p:cNvPr id="2767" name="Google Shape;2767;p7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1" name="Google Shape;2771;p7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788" name="Google Shape;2788;p7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800" name="Google Shape;2800;p7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3" name="Google Shape;2813;p77"/>
            <p:cNvGrpSpPr/>
            <p:nvPr/>
          </p:nvGrpSpPr>
          <p:grpSpPr>
            <a:xfrm>
              <a:off x="3632736" y="3051591"/>
              <a:ext cx="63288" cy="45217"/>
              <a:chOff x="3450375" y="3038225"/>
              <a:chExt cx="132875" cy="99400"/>
            </a:xfrm>
          </p:grpSpPr>
          <p:sp>
            <p:nvSpPr>
              <p:cNvPr id="2814" name="Google Shape;2814;p7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6" name="Google Shape;2816;p7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825" name="Google Shape;2825;p7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835" name="Google Shape;2835;p7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841" name="Google Shape;2841;p7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7"/>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1" name="Google Shape;2851;p77"/>
          <p:cNvGrpSpPr/>
          <p:nvPr/>
        </p:nvGrpSpPr>
        <p:grpSpPr>
          <a:xfrm>
            <a:off x="3554131" y="1233340"/>
            <a:ext cx="2078182" cy="1366558"/>
            <a:chOff x="235800" y="830650"/>
            <a:chExt cx="6978450" cy="4588844"/>
          </a:xfrm>
        </p:grpSpPr>
        <p:sp>
          <p:nvSpPr>
            <p:cNvPr id="2852" name="Google Shape;2852;p7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8" name="Google Shape;2858;p77"/>
          <p:cNvGrpSpPr/>
          <p:nvPr/>
        </p:nvGrpSpPr>
        <p:grpSpPr>
          <a:xfrm>
            <a:off x="742628" y="3064442"/>
            <a:ext cx="2622876" cy="1333540"/>
            <a:chOff x="238125" y="1038125"/>
            <a:chExt cx="7146800" cy="3633625"/>
          </a:xfrm>
        </p:grpSpPr>
        <p:sp>
          <p:nvSpPr>
            <p:cNvPr id="2859" name="Google Shape;2859;p7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1" name="Google Shape;4431;p77"/>
          <p:cNvGrpSpPr/>
          <p:nvPr/>
        </p:nvGrpSpPr>
        <p:grpSpPr>
          <a:xfrm>
            <a:off x="5857556" y="1206552"/>
            <a:ext cx="2590840" cy="1380235"/>
            <a:chOff x="233350" y="949250"/>
            <a:chExt cx="7137300" cy="3802300"/>
          </a:xfrm>
        </p:grpSpPr>
        <p:sp>
          <p:nvSpPr>
            <p:cNvPr id="4432" name="Google Shape;4432;p7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77"/>
          <p:cNvGrpSpPr/>
          <p:nvPr/>
        </p:nvGrpSpPr>
        <p:grpSpPr>
          <a:xfrm>
            <a:off x="7671985" y="3251325"/>
            <a:ext cx="104231" cy="320340"/>
            <a:chOff x="7564426" y="3224343"/>
            <a:chExt cx="119985" cy="368801"/>
          </a:xfrm>
        </p:grpSpPr>
        <p:sp>
          <p:nvSpPr>
            <p:cNvPr id="4484" name="Google Shape;4484;p7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77"/>
          <p:cNvGrpSpPr/>
          <p:nvPr/>
        </p:nvGrpSpPr>
        <p:grpSpPr>
          <a:xfrm>
            <a:off x="7371473" y="3245427"/>
            <a:ext cx="189489" cy="332132"/>
            <a:chOff x="8370831" y="3202002"/>
            <a:chExt cx="218129" cy="382376"/>
          </a:xfrm>
        </p:grpSpPr>
        <p:sp>
          <p:nvSpPr>
            <p:cNvPr id="4487" name="Google Shape;4487;p7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77"/>
          <p:cNvGrpSpPr/>
          <p:nvPr/>
        </p:nvGrpSpPr>
        <p:grpSpPr>
          <a:xfrm>
            <a:off x="8094863" y="3656559"/>
            <a:ext cx="309429" cy="267000"/>
            <a:chOff x="6742064" y="3750480"/>
            <a:chExt cx="399315" cy="344560"/>
          </a:xfrm>
        </p:grpSpPr>
        <p:sp>
          <p:nvSpPr>
            <p:cNvPr id="4490" name="Google Shape;4490;p7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77"/>
          <p:cNvGrpSpPr/>
          <p:nvPr/>
        </p:nvGrpSpPr>
        <p:grpSpPr>
          <a:xfrm>
            <a:off x="7633882" y="4007606"/>
            <a:ext cx="180437" cy="281608"/>
            <a:chOff x="7248525" y="3739696"/>
            <a:chExt cx="230531" cy="359790"/>
          </a:xfrm>
        </p:grpSpPr>
        <p:sp>
          <p:nvSpPr>
            <p:cNvPr id="4493" name="Google Shape;4493;p7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77"/>
          <p:cNvGrpSpPr/>
          <p:nvPr/>
        </p:nvGrpSpPr>
        <p:grpSpPr>
          <a:xfrm>
            <a:off x="7879801" y="3650830"/>
            <a:ext cx="162896" cy="278710"/>
            <a:chOff x="7601242" y="3729267"/>
            <a:chExt cx="222566" cy="380803"/>
          </a:xfrm>
        </p:grpSpPr>
        <p:sp>
          <p:nvSpPr>
            <p:cNvPr id="4496" name="Google Shape;4496;p7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8" name="Google Shape;4498;p77"/>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9" name="Google Shape;4499;p77"/>
          <p:cNvGrpSpPr/>
          <p:nvPr/>
        </p:nvGrpSpPr>
        <p:grpSpPr>
          <a:xfrm>
            <a:off x="7369446" y="3651971"/>
            <a:ext cx="193543" cy="275990"/>
            <a:chOff x="8304647" y="3738687"/>
            <a:chExt cx="225076" cy="320956"/>
          </a:xfrm>
        </p:grpSpPr>
        <p:sp>
          <p:nvSpPr>
            <p:cNvPr id="4500" name="Google Shape;4500;p77"/>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3" name="Google Shape;4503;p77"/>
          <p:cNvGrpSpPr/>
          <p:nvPr/>
        </p:nvGrpSpPr>
        <p:grpSpPr>
          <a:xfrm>
            <a:off x="7641939" y="3651971"/>
            <a:ext cx="178492" cy="275990"/>
            <a:chOff x="8615101" y="3738687"/>
            <a:chExt cx="207573" cy="320956"/>
          </a:xfrm>
        </p:grpSpPr>
        <p:sp>
          <p:nvSpPr>
            <p:cNvPr id="4504" name="Google Shape;4504;p77"/>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7" name="Google Shape;4507;p77"/>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8" name="Google Shape;4508;p77"/>
          <p:cNvGrpSpPr/>
          <p:nvPr/>
        </p:nvGrpSpPr>
        <p:grpSpPr>
          <a:xfrm>
            <a:off x="6036644" y="3773459"/>
            <a:ext cx="557670" cy="511283"/>
            <a:chOff x="6015419" y="3716859"/>
            <a:chExt cx="557671" cy="511283"/>
          </a:xfrm>
        </p:grpSpPr>
        <p:sp>
          <p:nvSpPr>
            <p:cNvPr id="4509" name="Google Shape;4509;p77"/>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0" name="Google Shape;4510;p77"/>
            <p:cNvGrpSpPr/>
            <p:nvPr/>
          </p:nvGrpSpPr>
          <p:grpSpPr>
            <a:xfrm>
              <a:off x="6036094" y="3716980"/>
              <a:ext cx="529860" cy="510468"/>
              <a:chOff x="6036094" y="3716980"/>
              <a:chExt cx="529860" cy="510468"/>
            </a:xfrm>
          </p:grpSpPr>
          <p:sp>
            <p:nvSpPr>
              <p:cNvPr id="4511" name="Google Shape;4511;p77"/>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7"/>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7"/>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7"/>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7"/>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7"/>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7"/>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7"/>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7"/>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7"/>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21" name="Google Shape;4521;p77"/>
          <p:cNvGrpSpPr/>
          <p:nvPr/>
        </p:nvGrpSpPr>
        <p:grpSpPr>
          <a:xfrm>
            <a:off x="6665529" y="3130228"/>
            <a:ext cx="576302" cy="511871"/>
            <a:chOff x="6644304" y="3073628"/>
            <a:chExt cx="576302" cy="511871"/>
          </a:xfrm>
        </p:grpSpPr>
        <p:sp>
          <p:nvSpPr>
            <p:cNvPr id="4522" name="Google Shape;4522;p7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3" name="Google Shape;4523;p77"/>
            <p:cNvGrpSpPr/>
            <p:nvPr/>
          </p:nvGrpSpPr>
          <p:grpSpPr>
            <a:xfrm>
              <a:off x="6712169" y="3085440"/>
              <a:ext cx="481622" cy="494913"/>
              <a:chOff x="6712169" y="3085440"/>
              <a:chExt cx="481622" cy="494913"/>
            </a:xfrm>
          </p:grpSpPr>
          <p:sp>
            <p:nvSpPr>
              <p:cNvPr id="4524" name="Google Shape;4524;p7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9" name="Google Shape;4529;p7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32" name="Google Shape;4532;p77"/>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33" name="Google Shape;4533;p77"/>
          <p:cNvGrpSpPr/>
          <p:nvPr/>
        </p:nvGrpSpPr>
        <p:grpSpPr>
          <a:xfrm>
            <a:off x="6673379" y="3773223"/>
            <a:ext cx="560631" cy="511352"/>
            <a:chOff x="6652154" y="3716623"/>
            <a:chExt cx="560631" cy="511352"/>
          </a:xfrm>
        </p:grpSpPr>
        <p:sp>
          <p:nvSpPr>
            <p:cNvPr id="4534" name="Google Shape;4534;p77"/>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35" name="Google Shape;4535;p77"/>
            <p:cNvGrpSpPr/>
            <p:nvPr/>
          </p:nvGrpSpPr>
          <p:grpSpPr>
            <a:xfrm>
              <a:off x="6669657" y="3716715"/>
              <a:ext cx="466779" cy="464290"/>
              <a:chOff x="6669657" y="3716715"/>
              <a:chExt cx="466779" cy="464290"/>
            </a:xfrm>
          </p:grpSpPr>
          <p:sp>
            <p:nvSpPr>
              <p:cNvPr id="4536" name="Google Shape;4536;p77"/>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7"/>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7"/>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7"/>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7"/>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7"/>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7"/>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7"/>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7"/>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7"/>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7"/>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7"/>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7"/>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49" name="Google Shape;4549;p77"/>
          <p:cNvGrpSpPr/>
          <p:nvPr/>
        </p:nvGrpSpPr>
        <p:grpSpPr>
          <a:xfrm>
            <a:off x="7867470" y="4054631"/>
            <a:ext cx="187557" cy="187557"/>
            <a:chOff x="8565775" y="671075"/>
            <a:chExt cx="441000" cy="441000"/>
          </a:xfrm>
        </p:grpSpPr>
        <p:sp>
          <p:nvSpPr>
            <p:cNvPr id="4550" name="Google Shape;4550;p7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7"/>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2" name="Google Shape;4552;p77"/>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7"/>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4" name="Google Shape;4554;p77"/>
          <p:cNvGrpSpPr/>
          <p:nvPr/>
        </p:nvGrpSpPr>
        <p:grpSpPr>
          <a:xfrm>
            <a:off x="6021325" y="3132850"/>
            <a:ext cx="587871" cy="512373"/>
            <a:chOff x="6000100" y="3076250"/>
            <a:chExt cx="587871" cy="512373"/>
          </a:xfrm>
        </p:grpSpPr>
        <p:sp>
          <p:nvSpPr>
            <p:cNvPr id="4555" name="Google Shape;4555;p77"/>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6" name="Google Shape;4556;p77"/>
            <p:cNvGrpSpPr/>
            <p:nvPr/>
          </p:nvGrpSpPr>
          <p:grpSpPr>
            <a:xfrm>
              <a:off x="6031360" y="3076713"/>
              <a:ext cx="539107" cy="480965"/>
              <a:chOff x="6031360" y="3076713"/>
              <a:chExt cx="539107" cy="480965"/>
            </a:xfrm>
          </p:grpSpPr>
          <p:sp>
            <p:nvSpPr>
              <p:cNvPr id="4557" name="Google Shape;4557;p77"/>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7"/>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7"/>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7"/>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7"/>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7"/>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7"/>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64" name="Google Shape;4564;p77"/>
          <p:cNvGrpSpPr/>
          <p:nvPr/>
        </p:nvGrpSpPr>
        <p:grpSpPr>
          <a:xfrm>
            <a:off x="3597785" y="3065882"/>
            <a:ext cx="2241344" cy="1330656"/>
            <a:chOff x="3597785" y="3065882"/>
            <a:chExt cx="2241344" cy="1330656"/>
          </a:xfrm>
        </p:grpSpPr>
        <p:grpSp>
          <p:nvGrpSpPr>
            <p:cNvPr id="4565" name="Google Shape;4565;p77"/>
            <p:cNvGrpSpPr/>
            <p:nvPr/>
          </p:nvGrpSpPr>
          <p:grpSpPr>
            <a:xfrm>
              <a:off x="5296908" y="3937355"/>
              <a:ext cx="143198" cy="32380"/>
              <a:chOff x="5296908" y="3937355"/>
              <a:chExt cx="143198" cy="32380"/>
            </a:xfrm>
          </p:grpSpPr>
          <p:sp>
            <p:nvSpPr>
              <p:cNvPr id="4566" name="Google Shape;4566;p7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7" name="Google Shape;4567;p77"/>
              <p:cNvGrpSpPr/>
              <p:nvPr/>
            </p:nvGrpSpPr>
            <p:grpSpPr>
              <a:xfrm>
                <a:off x="5402331" y="3937355"/>
                <a:ext cx="37776" cy="32380"/>
                <a:chOff x="5402331" y="3937355"/>
                <a:chExt cx="37776" cy="32380"/>
              </a:xfrm>
            </p:grpSpPr>
            <p:sp>
              <p:nvSpPr>
                <p:cNvPr id="4568" name="Google Shape;4568;p7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0" name="Google Shape;4570;p77"/>
              <p:cNvGrpSpPr/>
              <p:nvPr/>
            </p:nvGrpSpPr>
            <p:grpSpPr>
              <a:xfrm>
                <a:off x="5296908" y="3937355"/>
                <a:ext cx="37783" cy="32380"/>
                <a:chOff x="5296908" y="3937355"/>
                <a:chExt cx="37783" cy="32380"/>
              </a:xfrm>
            </p:grpSpPr>
            <p:sp>
              <p:nvSpPr>
                <p:cNvPr id="4571" name="Google Shape;4571;p7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73" name="Google Shape;4573;p77"/>
            <p:cNvGrpSpPr/>
            <p:nvPr/>
          </p:nvGrpSpPr>
          <p:grpSpPr>
            <a:xfrm>
              <a:off x="4724163" y="3119631"/>
              <a:ext cx="120838" cy="84218"/>
              <a:chOff x="4724163" y="3119631"/>
              <a:chExt cx="120838" cy="84218"/>
            </a:xfrm>
          </p:grpSpPr>
          <p:grpSp>
            <p:nvGrpSpPr>
              <p:cNvPr id="4574" name="Google Shape;4574;p77"/>
              <p:cNvGrpSpPr/>
              <p:nvPr/>
            </p:nvGrpSpPr>
            <p:grpSpPr>
              <a:xfrm>
                <a:off x="4746712" y="3132773"/>
                <a:ext cx="86869" cy="56424"/>
                <a:chOff x="4746712" y="3132773"/>
                <a:chExt cx="86869" cy="56424"/>
              </a:xfrm>
            </p:grpSpPr>
            <p:sp>
              <p:nvSpPr>
                <p:cNvPr id="4575" name="Google Shape;4575;p7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7" name="Google Shape;4577;p77"/>
              <p:cNvGrpSpPr/>
              <p:nvPr/>
            </p:nvGrpSpPr>
            <p:grpSpPr>
              <a:xfrm>
                <a:off x="4773634" y="3143336"/>
                <a:ext cx="37776" cy="32451"/>
                <a:chOff x="4773634" y="3143336"/>
                <a:chExt cx="37776" cy="32451"/>
              </a:xfrm>
            </p:grpSpPr>
            <p:sp>
              <p:nvSpPr>
                <p:cNvPr id="4578" name="Google Shape;4578;p7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0" name="Google Shape;4580;p77"/>
              <p:cNvGrpSpPr/>
              <p:nvPr/>
            </p:nvGrpSpPr>
            <p:grpSpPr>
              <a:xfrm>
                <a:off x="4724163" y="3131248"/>
                <a:ext cx="37776" cy="32459"/>
                <a:chOff x="4724163" y="3131248"/>
                <a:chExt cx="37776" cy="32459"/>
              </a:xfrm>
            </p:grpSpPr>
            <p:sp>
              <p:nvSpPr>
                <p:cNvPr id="4581" name="Google Shape;4581;p7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3" name="Google Shape;4583;p77"/>
              <p:cNvGrpSpPr/>
              <p:nvPr/>
            </p:nvGrpSpPr>
            <p:grpSpPr>
              <a:xfrm>
                <a:off x="4755081" y="3176054"/>
                <a:ext cx="32357" cy="27795"/>
                <a:chOff x="4755081" y="3176054"/>
                <a:chExt cx="32357" cy="27795"/>
              </a:xfrm>
            </p:grpSpPr>
            <p:sp>
              <p:nvSpPr>
                <p:cNvPr id="4584" name="Google Shape;4584;p7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6" name="Google Shape;4586;p77"/>
              <p:cNvGrpSpPr/>
              <p:nvPr/>
            </p:nvGrpSpPr>
            <p:grpSpPr>
              <a:xfrm>
                <a:off x="4812550" y="3119631"/>
                <a:ext cx="32451" cy="27803"/>
                <a:chOff x="4812550" y="3119631"/>
                <a:chExt cx="32451" cy="27803"/>
              </a:xfrm>
            </p:grpSpPr>
            <p:sp>
              <p:nvSpPr>
                <p:cNvPr id="4587" name="Google Shape;4587;p7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89" name="Google Shape;4589;p77"/>
            <p:cNvGrpSpPr/>
            <p:nvPr/>
          </p:nvGrpSpPr>
          <p:grpSpPr>
            <a:xfrm>
              <a:off x="5382826" y="4027197"/>
              <a:ext cx="268967" cy="250422"/>
              <a:chOff x="5382826" y="4027197"/>
              <a:chExt cx="268967" cy="250422"/>
            </a:xfrm>
          </p:grpSpPr>
          <p:grpSp>
            <p:nvGrpSpPr>
              <p:cNvPr id="4590" name="Google Shape;4590;p77"/>
              <p:cNvGrpSpPr/>
              <p:nvPr/>
            </p:nvGrpSpPr>
            <p:grpSpPr>
              <a:xfrm>
                <a:off x="5405280" y="4042510"/>
                <a:ext cx="237570" cy="218647"/>
                <a:chOff x="5405280" y="4042510"/>
                <a:chExt cx="237570" cy="218647"/>
              </a:xfrm>
            </p:grpSpPr>
            <p:sp>
              <p:nvSpPr>
                <p:cNvPr id="4591" name="Google Shape;4591;p7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77"/>
              <p:cNvGrpSpPr/>
              <p:nvPr/>
            </p:nvGrpSpPr>
            <p:grpSpPr>
              <a:xfrm>
                <a:off x="5382826" y="4125549"/>
                <a:ext cx="37776" cy="32380"/>
                <a:chOff x="5382826" y="4125549"/>
                <a:chExt cx="37776" cy="32380"/>
              </a:xfrm>
            </p:grpSpPr>
            <p:sp>
              <p:nvSpPr>
                <p:cNvPr id="4598" name="Google Shape;4598;p7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0" name="Google Shape;4600;p77"/>
              <p:cNvGrpSpPr/>
              <p:nvPr/>
            </p:nvGrpSpPr>
            <p:grpSpPr>
              <a:xfrm>
                <a:off x="5475680" y="4195587"/>
                <a:ext cx="37783" cy="32364"/>
                <a:chOff x="5475680" y="4195587"/>
                <a:chExt cx="37783" cy="32364"/>
              </a:xfrm>
            </p:grpSpPr>
            <p:sp>
              <p:nvSpPr>
                <p:cNvPr id="4601" name="Google Shape;4601;p7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3" name="Google Shape;4603;p77"/>
              <p:cNvGrpSpPr/>
              <p:nvPr/>
            </p:nvGrpSpPr>
            <p:grpSpPr>
              <a:xfrm>
                <a:off x="5532575" y="4027197"/>
                <a:ext cx="33308" cy="32262"/>
                <a:chOff x="5532575" y="4027197"/>
                <a:chExt cx="33308" cy="32262"/>
              </a:xfrm>
            </p:grpSpPr>
            <p:sp>
              <p:nvSpPr>
                <p:cNvPr id="4604" name="Google Shape;4604;p7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6" name="Google Shape;4606;p77"/>
              <p:cNvGrpSpPr/>
              <p:nvPr/>
            </p:nvGrpSpPr>
            <p:grpSpPr>
              <a:xfrm>
                <a:off x="5590706" y="4245348"/>
                <a:ext cx="33497" cy="32270"/>
                <a:chOff x="5590706" y="4245348"/>
                <a:chExt cx="33497" cy="32270"/>
              </a:xfrm>
            </p:grpSpPr>
            <p:sp>
              <p:nvSpPr>
                <p:cNvPr id="4607" name="Google Shape;4607;p7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9" name="Google Shape;4609;p77"/>
              <p:cNvGrpSpPr/>
              <p:nvPr/>
            </p:nvGrpSpPr>
            <p:grpSpPr>
              <a:xfrm>
                <a:off x="5618681" y="4109677"/>
                <a:ext cx="33112" cy="32357"/>
                <a:chOff x="5618681" y="4109677"/>
                <a:chExt cx="33112" cy="32357"/>
              </a:xfrm>
            </p:grpSpPr>
            <p:sp>
              <p:nvSpPr>
                <p:cNvPr id="4610" name="Google Shape;4610;p7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2" name="Google Shape;4612;p77"/>
              <p:cNvGrpSpPr/>
              <p:nvPr/>
            </p:nvGrpSpPr>
            <p:grpSpPr>
              <a:xfrm>
                <a:off x="5479298" y="4128262"/>
                <a:ext cx="31405" cy="26906"/>
                <a:chOff x="5479298" y="4128262"/>
                <a:chExt cx="31405" cy="26906"/>
              </a:xfrm>
            </p:grpSpPr>
            <p:sp>
              <p:nvSpPr>
                <p:cNvPr id="4613" name="Google Shape;4613;p7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5" name="Google Shape;4615;p77"/>
              <p:cNvGrpSpPr/>
              <p:nvPr/>
            </p:nvGrpSpPr>
            <p:grpSpPr>
              <a:xfrm>
                <a:off x="5582903" y="4180116"/>
                <a:ext cx="31499" cy="26898"/>
                <a:chOff x="5582903" y="4180116"/>
                <a:chExt cx="31499" cy="26898"/>
              </a:xfrm>
            </p:grpSpPr>
            <p:sp>
              <p:nvSpPr>
                <p:cNvPr id="4616" name="Google Shape;4616;p7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18" name="Google Shape;4618;p77"/>
            <p:cNvGrpSpPr/>
            <p:nvPr/>
          </p:nvGrpSpPr>
          <p:grpSpPr>
            <a:xfrm>
              <a:off x="3977681" y="3230323"/>
              <a:ext cx="94584" cy="84085"/>
              <a:chOff x="3977681" y="3230323"/>
              <a:chExt cx="94584" cy="84085"/>
            </a:xfrm>
          </p:grpSpPr>
          <p:grpSp>
            <p:nvGrpSpPr>
              <p:cNvPr id="4619" name="Google Shape;4619;p77"/>
              <p:cNvGrpSpPr/>
              <p:nvPr/>
            </p:nvGrpSpPr>
            <p:grpSpPr>
              <a:xfrm>
                <a:off x="4000135" y="3243041"/>
                <a:ext cx="59570" cy="57186"/>
                <a:chOff x="4000135" y="3243041"/>
                <a:chExt cx="59570" cy="57186"/>
              </a:xfrm>
            </p:grpSpPr>
            <p:sp>
              <p:nvSpPr>
                <p:cNvPr id="4620" name="Google Shape;4620;p7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77"/>
              <p:cNvGrpSpPr/>
              <p:nvPr/>
            </p:nvGrpSpPr>
            <p:grpSpPr>
              <a:xfrm>
                <a:off x="3977681" y="3245872"/>
                <a:ext cx="37783" cy="32380"/>
                <a:chOff x="3977681" y="3245872"/>
                <a:chExt cx="37783" cy="32380"/>
              </a:xfrm>
            </p:grpSpPr>
            <p:sp>
              <p:nvSpPr>
                <p:cNvPr id="4624" name="Google Shape;4624;p7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6" name="Google Shape;4626;p77"/>
              <p:cNvGrpSpPr/>
              <p:nvPr/>
            </p:nvGrpSpPr>
            <p:grpSpPr>
              <a:xfrm>
                <a:off x="4040860" y="3262672"/>
                <a:ext cx="31405" cy="27001"/>
                <a:chOff x="4040860" y="3262672"/>
                <a:chExt cx="31405" cy="27001"/>
              </a:xfrm>
            </p:grpSpPr>
            <p:sp>
              <p:nvSpPr>
                <p:cNvPr id="4627" name="Google Shape;4627;p7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77"/>
              <p:cNvGrpSpPr/>
              <p:nvPr/>
            </p:nvGrpSpPr>
            <p:grpSpPr>
              <a:xfrm>
                <a:off x="4021072" y="3230323"/>
                <a:ext cx="31397" cy="26906"/>
                <a:chOff x="4021072" y="3230323"/>
                <a:chExt cx="31397" cy="26906"/>
              </a:xfrm>
            </p:grpSpPr>
            <p:sp>
              <p:nvSpPr>
                <p:cNvPr id="4630" name="Google Shape;4630;p7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2" name="Google Shape;4632;p77"/>
              <p:cNvGrpSpPr/>
              <p:nvPr/>
            </p:nvGrpSpPr>
            <p:grpSpPr>
              <a:xfrm>
                <a:off x="4001472" y="3287462"/>
                <a:ext cx="31499" cy="26945"/>
                <a:chOff x="4001472" y="3287462"/>
                <a:chExt cx="31499" cy="26945"/>
              </a:xfrm>
            </p:grpSpPr>
            <p:sp>
              <p:nvSpPr>
                <p:cNvPr id="4633" name="Google Shape;4633;p7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35" name="Google Shape;4635;p77"/>
            <p:cNvGrpSpPr/>
            <p:nvPr/>
          </p:nvGrpSpPr>
          <p:grpSpPr>
            <a:xfrm>
              <a:off x="4084715" y="3258865"/>
              <a:ext cx="184961" cy="137268"/>
              <a:chOff x="4084715" y="3258865"/>
              <a:chExt cx="184961" cy="137268"/>
            </a:xfrm>
          </p:grpSpPr>
          <p:grpSp>
            <p:nvGrpSpPr>
              <p:cNvPr id="4636" name="Google Shape;4636;p77"/>
              <p:cNvGrpSpPr/>
              <p:nvPr/>
            </p:nvGrpSpPr>
            <p:grpSpPr>
              <a:xfrm>
                <a:off x="4107453" y="3271583"/>
                <a:ext cx="153470" cy="110275"/>
                <a:chOff x="4107453" y="3271583"/>
                <a:chExt cx="153470" cy="110275"/>
              </a:xfrm>
            </p:grpSpPr>
            <p:sp>
              <p:nvSpPr>
                <p:cNvPr id="4637" name="Google Shape;4637;p7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77"/>
              <p:cNvGrpSpPr/>
              <p:nvPr/>
            </p:nvGrpSpPr>
            <p:grpSpPr>
              <a:xfrm>
                <a:off x="4136947" y="3258865"/>
                <a:ext cx="31499" cy="27001"/>
                <a:chOff x="4136947" y="3258865"/>
                <a:chExt cx="31499" cy="27001"/>
              </a:xfrm>
            </p:grpSpPr>
            <p:sp>
              <p:nvSpPr>
                <p:cNvPr id="4642" name="Google Shape;4642;p7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4" name="Google Shape;4644;p77"/>
              <p:cNvGrpSpPr/>
              <p:nvPr/>
            </p:nvGrpSpPr>
            <p:grpSpPr>
              <a:xfrm>
                <a:off x="4084715" y="3266478"/>
                <a:ext cx="31468" cy="26898"/>
                <a:chOff x="4084715" y="3266478"/>
                <a:chExt cx="31468" cy="26898"/>
              </a:xfrm>
            </p:grpSpPr>
            <p:sp>
              <p:nvSpPr>
                <p:cNvPr id="4645" name="Google Shape;4645;p7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77"/>
              <p:cNvGrpSpPr/>
              <p:nvPr/>
            </p:nvGrpSpPr>
            <p:grpSpPr>
              <a:xfrm>
                <a:off x="4159213" y="3279849"/>
                <a:ext cx="31405" cy="26945"/>
                <a:chOff x="4159213" y="3279849"/>
                <a:chExt cx="31405" cy="26945"/>
              </a:xfrm>
            </p:grpSpPr>
            <p:sp>
              <p:nvSpPr>
                <p:cNvPr id="4648" name="Google Shape;4648;p7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0" name="Google Shape;4650;p77"/>
              <p:cNvGrpSpPr/>
              <p:nvPr/>
            </p:nvGrpSpPr>
            <p:grpSpPr>
              <a:xfrm>
                <a:off x="4201550" y="3266502"/>
                <a:ext cx="31405" cy="26883"/>
                <a:chOff x="4201550" y="3266502"/>
                <a:chExt cx="31405" cy="26883"/>
              </a:xfrm>
            </p:grpSpPr>
            <p:sp>
              <p:nvSpPr>
                <p:cNvPr id="4651" name="Google Shape;4651;p7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77"/>
              <p:cNvGrpSpPr/>
              <p:nvPr/>
            </p:nvGrpSpPr>
            <p:grpSpPr>
              <a:xfrm>
                <a:off x="4201550" y="3338278"/>
                <a:ext cx="31405" cy="26930"/>
                <a:chOff x="4201550" y="3338278"/>
                <a:chExt cx="31405" cy="26930"/>
              </a:xfrm>
            </p:grpSpPr>
            <p:sp>
              <p:nvSpPr>
                <p:cNvPr id="4654" name="Google Shape;4654;p7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6" name="Google Shape;4656;p77"/>
              <p:cNvGrpSpPr/>
              <p:nvPr/>
            </p:nvGrpSpPr>
            <p:grpSpPr>
              <a:xfrm>
                <a:off x="4238272" y="3369132"/>
                <a:ext cx="31405" cy="27001"/>
                <a:chOff x="4238272" y="3369132"/>
                <a:chExt cx="31405" cy="27001"/>
              </a:xfrm>
            </p:grpSpPr>
            <p:sp>
              <p:nvSpPr>
                <p:cNvPr id="4657" name="Google Shape;4657;p7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59" name="Google Shape;4659;p77"/>
            <p:cNvGrpSpPr/>
            <p:nvPr/>
          </p:nvGrpSpPr>
          <p:grpSpPr>
            <a:xfrm>
              <a:off x="4068639" y="3200169"/>
              <a:ext cx="77643" cy="37272"/>
              <a:chOff x="4068639" y="3200169"/>
              <a:chExt cx="77643" cy="37272"/>
            </a:xfrm>
          </p:grpSpPr>
          <p:sp>
            <p:nvSpPr>
              <p:cNvPr id="4660" name="Google Shape;4660;p7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1" name="Google Shape;4661;p77"/>
              <p:cNvGrpSpPr/>
              <p:nvPr/>
            </p:nvGrpSpPr>
            <p:grpSpPr>
              <a:xfrm>
                <a:off x="4114878" y="3200169"/>
                <a:ext cx="31405" cy="26993"/>
                <a:chOff x="4114878" y="3200169"/>
                <a:chExt cx="31405" cy="26993"/>
              </a:xfrm>
            </p:grpSpPr>
            <p:sp>
              <p:nvSpPr>
                <p:cNvPr id="4662" name="Google Shape;4662;p7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4" name="Google Shape;4664;p77"/>
              <p:cNvGrpSpPr/>
              <p:nvPr/>
            </p:nvGrpSpPr>
            <p:grpSpPr>
              <a:xfrm>
                <a:off x="4068639" y="3210535"/>
                <a:ext cx="31499" cy="26906"/>
                <a:chOff x="4068639" y="3210535"/>
                <a:chExt cx="31499" cy="26906"/>
              </a:xfrm>
            </p:grpSpPr>
            <p:sp>
              <p:nvSpPr>
                <p:cNvPr id="4665" name="Google Shape;4665;p7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67" name="Google Shape;4667;p77"/>
            <p:cNvGrpSpPr/>
            <p:nvPr/>
          </p:nvGrpSpPr>
          <p:grpSpPr>
            <a:xfrm>
              <a:off x="3869702" y="3066935"/>
              <a:ext cx="382664" cy="190294"/>
              <a:chOff x="3869702" y="3066935"/>
              <a:chExt cx="382664" cy="190294"/>
            </a:xfrm>
          </p:grpSpPr>
          <p:grpSp>
            <p:nvGrpSpPr>
              <p:cNvPr id="4668" name="Google Shape;4668;p77"/>
              <p:cNvGrpSpPr/>
              <p:nvPr/>
            </p:nvGrpSpPr>
            <p:grpSpPr>
              <a:xfrm>
                <a:off x="3888633" y="3082351"/>
                <a:ext cx="351172" cy="160698"/>
                <a:chOff x="3888633" y="3082351"/>
                <a:chExt cx="351172" cy="160698"/>
              </a:xfrm>
            </p:grpSpPr>
            <p:sp>
              <p:nvSpPr>
                <p:cNvPr id="4669" name="Google Shape;4669;p7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5" name="Google Shape;4675;p77"/>
              <p:cNvGrpSpPr/>
              <p:nvPr/>
            </p:nvGrpSpPr>
            <p:grpSpPr>
              <a:xfrm>
                <a:off x="4143703" y="3066935"/>
                <a:ext cx="37783" cy="32357"/>
                <a:chOff x="4143703" y="3066935"/>
                <a:chExt cx="37783" cy="32357"/>
              </a:xfrm>
            </p:grpSpPr>
            <p:sp>
              <p:nvSpPr>
                <p:cNvPr id="4676" name="Google Shape;4676;p7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8" name="Google Shape;4678;p77"/>
              <p:cNvGrpSpPr/>
              <p:nvPr/>
            </p:nvGrpSpPr>
            <p:grpSpPr>
              <a:xfrm>
                <a:off x="4044565" y="3103563"/>
                <a:ext cx="37783" cy="32451"/>
                <a:chOff x="4044565" y="3103563"/>
                <a:chExt cx="37783" cy="32451"/>
              </a:xfrm>
            </p:grpSpPr>
            <p:sp>
              <p:nvSpPr>
                <p:cNvPr id="4679" name="Google Shape;4679;p7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1" name="Google Shape;4681;p77"/>
              <p:cNvGrpSpPr/>
              <p:nvPr/>
            </p:nvGrpSpPr>
            <p:grpSpPr>
              <a:xfrm>
                <a:off x="4017454" y="3188237"/>
                <a:ext cx="37776" cy="32357"/>
                <a:chOff x="4017454" y="3188237"/>
                <a:chExt cx="37776" cy="32357"/>
              </a:xfrm>
            </p:grpSpPr>
            <p:sp>
              <p:nvSpPr>
                <p:cNvPr id="4682" name="Google Shape;4682;p7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4" name="Google Shape;4684;p77"/>
              <p:cNvGrpSpPr/>
              <p:nvPr/>
            </p:nvGrpSpPr>
            <p:grpSpPr>
              <a:xfrm>
                <a:off x="3921548" y="3157509"/>
                <a:ext cx="37783" cy="32357"/>
                <a:chOff x="3921548" y="3157509"/>
                <a:chExt cx="37783" cy="32357"/>
              </a:xfrm>
            </p:grpSpPr>
            <p:sp>
              <p:nvSpPr>
                <p:cNvPr id="4685" name="Google Shape;4685;p7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7" name="Google Shape;4687;p77"/>
              <p:cNvGrpSpPr/>
              <p:nvPr/>
            </p:nvGrpSpPr>
            <p:grpSpPr>
              <a:xfrm>
                <a:off x="3939056" y="3211620"/>
                <a:ext cx="37783" cy="32380"/>
                <a:chOff x="3939056" y="3211620"/>
                <a:chExt cx="37783" cy="32380"/>
              </a:xfrm>
            </p:grpSpPr>
            <p:sp>
              <p:nvSpPr>
                <p:cNvPr id="4688" name="Google Shape;4688;p7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0" name="Google Shape;4690;p77"/>
              <p:cNvGrpSpPr/>
              <p:nvPr/>
            </p:nvGrpSpPr>
            <p:grpSpPr>
              <a:xfrm>
                <a:off x="4176240" y="3136965"/>
                <a:ext cx="31405" cy="26930"/>
                <a:chOff x="4176240" y="3136965"/>
                <a:chExt cx="31405" cy="26930"/>
              </a:xfrm>
            </p:grpSpPr>
            <p:sp>
              <p:nvSpPr>
                <p:cNvPr id="4691" name="Google Shape;4691;p7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3" name="Google Shape;4693;p77"/>
              <p:cNvGrpSpPr/>
              <p:nvPr/>
            </p:nvGrpSpPr>
            <p:grpSpPr>
              <a:xfrm>
                <a:off x="4133148" y="3152593"/>
                <a:ext cx="31499" cy="27001"/>
                <a:chOff x="4133148" y="3152593"/>
                <a:chExt cx="31499" cy="27001"/>
              </a:xfrm>
            </p:grpSpPr>
            <p:sp>
              <p:nvSpPr>
                <p:cNvPr id="4694" name="Google Shape;4694;p7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6" name="Google Shape;4696;p77"/>
              <p:cNvGrpSpPr/>
              <p:nvPr/>
            </p:nvGrpSpPr>
            <p:grpSpPr>
              <a:xfrm>
                <a:off x="4220866" y="3073534"/>
                <a:ext cx="31499" cy="26898"/>
                <a:chOff x="4220866" y="3073534"/>
                <a:chExt cx="31499" cy="26898"/>
              </a:xfrm>
            </p:grpSpPr>
            <p:sp>
              <p:nvSpPr>
                <p:cNvPr id="4697" name="Google Shape;4697;p7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9" name="Google Shape;4699;p77"/>
              <p:cNvGrpSpPr/>
              <p:nvPr/>
            </p:nvGrpSpPr>
            <p:grpSpPr>
              <a:xfrm>
                <a:off x="3869702" y="3230323"/>
                <a:ext cx="31499" cy="26906"/>
                <a:chOff x="3869702" y="3230323"/>
                <a:chExt cx="31499" cy="26906"/>
              </a:xfrm>
            </p:grpSpPr>
            <p:sp>
              <p:nvSpPr>
                <p:cNvPr id="4700" name="Google Shape;4700;p7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02" name="Google Shape;4702;p77"/>
            <p:cNvGrpSpPr/>
            <p:nvPr/>
          </p:nvGrpSpPr>
          <p:grpSpPr>
            <a:xfrm>
              <a:off x="4271383" y="3065882"/>
              <a:ext cx="304556" cy="341663"/>
              <a:chOff x="4271383" y="3065882"/>
              <a:chExt cx="304556" cy="341663"/>
            </a:xfrm>
          </p:grpSpPr>
          <p:grpSp>
            <p:nvGrpSpPr>
              <p:cNvPr id="4703" name="Google Shape;4703;p77"/>
              <p:cNvGrpSpPr/>
              <p:nvPr/>
            </p:nvGrpSpPr>
            <p:grpSpPr>
              <a:xfrm>
                <a:off x="4293838" y="3078639"/>
                <a:ext cx="269353" cy="311973"/>
                <a:chOff x="4293838" y="3078639"/>
                <a:chExt cx="269353" cy="311973"/>
              </a:xfrm>
            </p:grpSpPr>
            <p:sp>
              <p:nvSpPr>
                <p:cNvPr id="4704" name="Google Shape;4704;p7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1" name="Google Shape;4721;p77"/>
              <p:cNvGrpSpPr/>
              <p:nvPr/>
            </p:nvGrpSpPr>
            <p:grpSpPr>
              <a:xfrm>
                <a:off x="4538164" y="3342061"/>
                <a:ext cx="37776" cy="32380"/>
                <a:chOff x="4538164" y="3342061"/>
                <a:chExt cx="37776" cy="32380"/>
              </a:xfrm>
            </p:grpSpPr>
            <p:sp>
              <p:nvSpPr>
                <p:cNvPr id="4722" name="Google Shape;4722;p7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4" name="Google Shape;4724;p77"/>
              <p:cNvGrpSpPr/>
              <p:nvPr/>
            </p:nvGrpSpPr>
            <p:grpSpPr>
              <a:xfrm>
                <a:off x="4271383" y="3194742"/>
                <a:ext cx="37783" cy="32420"/>
                <a:chOff x="4271383" y="3194742"/>
                <a:chExt cx="37783" cy="32420"/>
              </a:xfrm>
            </p:grpSpPr>
            <p:sp>
              <p:nvSpPr>
                <p:cNvPr id="4725" name="Google Shape;4725;p7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7" name="Google Shape;4727;p77"/>
              <p:cNvGrpSpPr/>
              <p:nvPr/>
            </p:nvGrpSpPr>
            <p:grpSpPr>
              <a:xfrm>
                <a:off x="4284416" y="3084058"/>
                <a:ext cx="37783" cy="32357"/>
                <a:chOff x="4284416" y="3084058"/>
                <a:chExt cx="37783" cy="32357"/>
              </a:xfrm>
            </p:grpSpPr>
            <p:sp>
              <p:nvSpPr>
                <p:cNvPr id="4728" name="Google Shape;4728;p7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0" name="Google Shape;4730;p77"/>
              <p:cNvGrpSpPr/>
              <p:nvPr/>
            </p:nvGrpSpPr>
            <p:grpSpPr>
              <a:xfrm>
                <a:off x="4478697" y="3297561"/>
                <a:ext cx="37776" cy="32451"/>
                <a:chOff x="4478697" y="3297561"/>
                <a:chExt cx="37776" cy="32451"/>
              </a:xfrm>
            </p:grpSpPr>
            <p:sp>
              <p:nvSpPr>
                <p:cNvPr id="4731" name="Google Shape;4731;p7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3" name="Google Shape;4733;p77"/>
              <p:cNvGrpSpPr/>
              <p:nvPr/>
            </p:nvGrpSpPr>
            <p:grpSpPr>
              <a:xfrm>
                <a:off x="4411813" y="3331711"/>
                <a:ext cx="37776" cy="32451"/>
                <a:chOff x="4411813" y="3331711"/>
                <a:chExt cx="37776" cy="32451"/>
              </a:xfrm>
            </p:grpSpPr>
            <p:sp>
              <p:nvSpPr>
                <p:cNvPr id="4734" name="Google Shape;4734;p7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6" name="Google Shape;4736;p77"/>
              <p:cNvGrpSpPr/>
              <p:nvPr/>
            </p:nvGrpSpPr>
            <p:grpSpPr>
              <a:xfrm>
                <a:off x="4337984" y="3375188"/>
                <a:ext cx="37776" cy="32357"/>
                <a:chOff x="4337984" y="3375188"/>
                <a:chExt cx="37776" cy="32357"/>
              </a:xfrm>
            </p:grpSpPr>
            <p:sp>
              <p:nvSpPr>
                <p:cNvPr id="4737" name="Google Shape;4737;p7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9" name="Google Shape;4739;p77"/>
              <p:cNvGrpSpPr/>
              <p:nvPr/>
            </p:nvGrpSpPr>
            <p:grpSpPr>
              <a:xfrm>
                <a:off x="4494867" y="3090530"/>
                <a:ext cx="37878" cy="32451"/>
                <a:chOff x="4494867" y="3090530"/>
                <a:chExt cx="37878" cy="32451"/>
              </a:xfrm>
            </p:grpSpPr>
            <p:sp>
              <p:nvSpPr>
                <p:cNvPr id="4740" name="Google Shape;4740;p7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2" name="Google Shape;4742;p77"/>
              <p:cNvGrpSpPr/>
              <p:nvPr/>
            </p:nvGrpSpPr>
            <p:grpSpPr>
              <a:xfrm>
                <a:off x="4525124" y="3207774"/>
                <a:ext cx="37783" cy="32420"/>
                <a:chOff x="4525124" y="3207774"/>
                <a:chExt cx="37783" cy="32420"/>
              </a:xfrm>
            </p:grpSpPr>
            <p:sp>
              <p:nvSpPr>
                <p:cNvPr id="4743" name="Google Shape;4743;p7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5" name="Google Shape;4745;p77"/>
              <p:cNvGrpSpPr/>
              <p:nvPr/>
            </p:nvGrpSpPr>
            <p:grpSpPr>
              <a:xfrm>
                <a:off x="4440544" y="3176479"/>
                <a:ext cx="31499" cy="26898"/>
                <a:chOff x="4440544" y="3176479"/>
                <a:chExt cx="31499" cy="26898"/>
              </a:xfrm>
            </p:grpSpPr>
            <p:sp>
              <p:nvSpPr>
                <p:cNvPr id="4746" name="Google Shape;4746;p7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8" name="Google Shape;4748;p77"/>
              <p:cNvGrpSpPr/>
              <p:nvPr/>
            </p:nvGrpSpPr>
            <p:grpSpPr>
              <a:xfrm>
                <a:off x="4350545" y="3156400"/>
                <a:ext cx="31405" cy="27001"/>
                <a:chOff x="4350545" y="3156400"/>
                <a:chExt cx="31405" cy="27001"/>
              </a:xfrm>
            </p:grpSpPr>
            <p:sp>
              <p:nvSpPr>
                <p:cNvPr id="4749" name="Google Shape;4749;p7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1" name="Google Shape;4751;p77"/>
              <p:cNvGrpSpPr/>
              <p:nvPr/>
            </p:nvGrpSpPr>
            <p:grpSpPr>
              <a:xfrm>
                <a:off x="4376703" y="3255058"/>
                <a:ext cx="31405" cy="27001"/>
                <a:chOff x="4376703" y="3255058"/>
                <a:chExt cx="31405" cy="27001"/>
              </a:xfrm>
            </p:grpSpPr>
            <p:sp>
              <p:nvSpPr>
                <p:cNvPr id="4752" name="Google Shape;4752;p7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4" name="Google Shape;4754;p77"/>
              <p:cNvGrpSpPr/>
              <p:nvPr/>
            </p:nvGrpSpPr>
            <p:grpSpPr>
              <a:xfrm>
                <a:off x="4331322" y="3283656"/>
                <a:ext cx="31405" cy="26945"/>
                <a:chOff x="4331322" y="3283656"/>
                <a:chExt cx="31405" cy="26945"/>
              </a:xfrm>
            </p:grpSpPr>
            <p:sp>
              <p:nvSpPr>
                <p:cNvPr id="4755" name="Google Shape;4755;p7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7" name="Google Shape;4757;p77"/>
              <p:cNvGrpSpPr/>
              <p:nvPr/>
            </p:nvGrpSpPr>
            <p:grpSpPr>
              <a:xfrm>
                <a:off x="4380510" y="3065882"/>
                <a:ext cx="31405" cy="26938"/>
                <a:chOff x="4380510" y="3065882"/>
                <a:chExt cx="31405" cy="26938"/>
              </a:xfrm>
            </p:grpSpPr>
            <p:sp>
              <p:nvSpPr>
                <p:cNvPr id="4758" name="Google Shape;4758;p7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60" name="Google Shape;4760;p77"/>
            <p:cNvGrpSpPr/>
            <p:nvPr/>
          </p:nvGrpSpPr>
          <p:grpSpPr>
            <a:xfrm>
              <a:off x="4558998" y="3188237"/>
              <a:ext cx="1280131" cy="1052746"/>
              <a:chOff x="4558998" y="3188237"/>
              <a:chExt cx="1280131" cy="1052746"/>
            </a:xfrm>
          </p:grpSpPr>
          <p:sp>
            <p:nvSpPr>
              <p:cNvPr id="4761" name="Google Shape;4761;p7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2" name="Google Shape;4762;p77"/>
              <p:cNvGrpSpPr/>
              <p:nvPr/>
            </p:nvGrpSpPr>
            <p:grpSpPr>
              <a:xfrm>
                <a:off x="4579164" y="3203653"/>
                <a:ext cx="1244833" cy="1020397"/>
                <a:chOff x="4579164" y="3203653"/>
                <a:chExt cx="1244833" cy="1020397"/>
              </a:xfrm>
            </p:grpSpPr>
            <p:sp>
              <p:nvSpPr>
                <p:cNvPr id="4763" name="Google Shape;4763;p7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5" name="Google Shape;4765;p77"/>
                <p:cNvGrpSpPr/>
                <p:nvPr/>
              </p:nvGrpSpPr>
              <p:grpSpPr>
                <a:xfrm>
                  <a:off x="4579164" y="3203653"/>
                  <a:ext cx="1244833" cy="1020397"/>
                  <a:chOff x="4579164" y="3203653"/>
                  <a:chExt cx="1244833" cy="1020397"/>
                </a:xfrm>
              </p:grpSpPr>
              <p:sp>
                <p:nvSpPr>
                  <p:cNvPr id="4766" name="Google Shape;4766;p7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8" name="Google Shape;4768;p77"/>
                  <p:cNvGrpSpPr/>
                  <p:nvPr/>
                </p:nvGrpSpPr>
                <p:grpSpPr>
                  <a:xfrm>
                    <a:off x="4579164" y="3203653"/>
                    <a:ext cx="1244833" cy="1020397"/>
                    <a:chOff x="4579164" y="3203653"/>
                    <a:chExt cx="1244833" cy="1020397"/>
                  </a:xfrm>
                </p:grpSpPr>
                <p:sp>
                  <p:nvSpPr>
                    <p:cNvPr id="4769" name="Google Shape;4769;p7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7" name="Google Shape;4777;p77"/>
                    <p:cNvGrpSpPr/>
                    <p:nvPr/>
                  </p:nvGrpSpPr>
                  <p:grpSpPr>
                    <a:xfrm>
                      <a:off x="4579164" y="3203653"/>
                      <a:ext cx="1244833" cy="1020397"/>
                      <a:chOff x="4579164" y="3203653"/>
                      <a:chExt cx="1244833" cy="1020397"/>
                    </a:xfrm>
                  </p:grpSpPr>
                  <p:sp>
                    <p:nvSpPr>
                      <p:cNvPr id="4778" name="Google Shape;4778;p7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2" name="Google Shape;4792;p77"/>
                      <p:cNvGrpSpPr/>
                      <p:nvPr/>
                    </p:nvGrpSpPr>
                    <p:grpSpPr>
                      <a:xfrm>
                        <a:off x="4579164" y="3203653"/>
                        <a:ext cx="1244833" cy="1020397"/>
                        <a:chOff x="4579164" y="3203653"/>
                        <a:chExt cx="1244833" cy="1020397"/>
                      </a:xfrm>
                    </p:grpSpPr>
                    <p:sp>
                      <p:nvSpPr>
                        <p:cNvPr id="4793" name="Google Shape;4793;p7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7" name="Google Shape;4817;p77"/>
                        <p:cNvGrpSpPr/>
                        <p:nvPr/>
                      </p:nvGrpSpPr>
                      <p:grpSpPr>
                        <a:xfrm>
                          <a:off x="4579164" y="3203653"/>
                          <a:ext cx="1244833" cy="1020397"/>
                          <a:chOff x="4579164" y="3203653"/>
                          <a:chExt cx="1244833" cy="1020397"/>
                        </a:xfrm>
                      </p:grpSpPr>
                      <p:sp>
                        <p:nvSpPr>
                          <p:cNvPr id="4818" name="Google Shape;4818;p7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9" name="Google Shape;4819;p77"/>
                          <p:cNvGrpSpPr/>
                          <p:nvPr/>
                        </p:nvGrpSpPr>
                        <p:grpSpPr>
                          <a:xfrm>
                            <a:off x="4579164" y="3203653"/>
                            <a:ext cx="1244833" cy="1020397"/>
                            <a:chOff x="4579164" y="3203653"/>
                            <a:chExt cx="1244833" cy="1020397"/>
                          </a:xfrm>
                        </p:grpSpPr>
                        <p:sp>
                          <p:nvSpPr>
                            <p:cNvPr id="4820" name="Google Shape;4820;p7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7" name="Google Shape;4827;p77"/>
                            <p:cNvGrpSpPr/>
                            <p:nvPr/>
                          </p:nvGrpSpPr>
                          <p:grpSpPr>
                            <a:xfrm>
                              <a:off x="4579164" y="3203653"/>
                              <a:ext cx="1244833" cy="1020397"/>
                              <a:chOff x="4579164" y="3203653"/>
                              <a:chExt cx="1244833" cy="1020397"/>
                            </a:xfrm>
                          </p:grpSpPr>
                          <p:sp>
                            <p:nvSpPr>
                              <p:cNvPr id="4828" name="Google Shape;4828;p7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1" name="Google Shape;4841;p77"/>
                              <p:cNvGrpSpPr/>
                              <p:nvPr/>
                            </p:nvGrpSpPr>
                            <p:grpSpPr>
                              <a:xfrm>
                                <a:off x="4579164" y="3203653"/>
                                <a:ext cx="1244833" cy="1020397"/>
                                <a:chOff x="4579164" y="3203653"/>
                                <a:chExt cx="1244833" cy="1020397"/>
                              </a:xfrm>
                            </p:grpSpPr>
                            <p:sp>
                              <p:nvSpPr>
                                <p:cNvPr id="4842" name="Google Shape;4842;p7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9" name="Google Shape;4849;p77"/>
                                <p:cNvGrpSpPr/>
                                <p:nvPr/>
                              </p:nvGrpSpPr>
                              <p:grpSpPr>
                                <a:xfrm>
                                  <a:off x="4579164" y="3203653"/>
                                  <a:ext cx="1244833" cy="1020397"/>
                                  <a:chOff x="4579164" y="3203653"/>
                                  <a:chExt cx="1244833" cy="1020397"/>
                                </a:xfrm>
                              </p:grpSpPr>
                              <p:sp>
                                <p:nvSpPr>
                                  <p:cNvPr id="4850" name="Google Shape;4850;p7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5" name="Google Shape;4855;p77"/>
                                  <p:cNvGrpSpPr/>
                                  <p:nvPr/>
                                </p:nvGrpSpPr>
                                <p:grpSpPr>
                                  <a:xfrm>
                                    <a:off x="4579164" y="3203653"/>
                                    <a:ext cx="1244833" cy="1020397"/>
                                    <a:chOff x="4579164" y="3203653"/>
                                    <a:chExt cx="1244833" cy="1020397"/>
                                  </a:xfrm>
                                </p:grpSpPr>
                                <p:sp>
                                  <p:nvSpPr>
                                    <p:cNvPr id="4856" name="Google Shape;4856;p7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860" name="Google Shape;4860;p7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863" name="Google Shape;4863;p7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864" name="Google Shape;4864;p77"/>
              <p:cNvGrpSpPr/>
              <p:nvPr/>
            </p:nvGrpSpPr>
            <p:grpSpPr>
              <a:xfrm>
                <a:off x="4595437" y="3598775"/>
                <a:ext cx="37776" cy="32451"/>
                <a:chOff x="4595437" y="3598775"/>
                <a:chExt cx="37776" cy="32451"/>
              </a:xfrm>
            </p:grpSpPr>
            <p:sp>
              <p:nvSpPr>
                <p:cNvPr id="4865" name="Google Shape;4865;p7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7" name="Google Shape;4867;p77"/>
              <p:cNvGrpSpPr/>
              <p:nvPr/>
            </p:nvGrpSpPr>
            <p:grpSpPr>
              <a:xfrm>
                <a:off x="4641864" y="3524443"/>
                <a:ext cx="37776" cy="32380"/>
                <a:chOff x="4641864" y="3524443"/>
                <a:chExt cx="37776" cy="32380"/>
              </a:xfrm>
            </p:grpSpPr>
            <p:sp>
              <p:nvSpPr>
                <p:cNvPr id="4868" name="Google Shape;4868;p7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0" name="Google Shape;4870;p77"/>
              <p:cNvGrpSpPr/>
              <p:nvPr/>
            </p:nvGrpSpPr>
            <p:grpSpPr>
              <a:xfrm>
                <a:off x="4648431" y="3893901"/>
                <a:ext cx="37776" cy="32357"/>
                <a:chOff x="4648431" y="3893901"/>
                <a:chExt cx="37776" cy="32357"/>
              </a:xfrm>
            </p:grpSpPr>
            <p:sp>
              <p:nvSpPr>
                <p:cNvPr id="4871" name="Google Shape;4871;p7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3" name="Google Shape;4873;p77"/>
              <p:cNvGrpSpPr/>
              <p:nvPr/>
            </p:nvGrpSpPr>
            <p:grpSpPr>
              <a:xfrm>
                <a:off x="4567752" y="3722908"/>
                <a:ext cx="37870" cy="32380"/>
                <a:chOff x="4567752" y="3722908"/>
                <a:chExt cx="37870" cy="32380"/>
              </a:xfrm>
            </p:grpSpPr>
            <p:sp>
              <p:nvSpPr>
                <p:cNvPr id="4874" name="Google Shape;4874;p7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6" name="Google Shape;4876;p77"/>
              <p:cNvGrpSpPr/>
              <p:nvPr/>
            </p:nvGrpSpPr>
            <p:grpSpPr>
              <a:xfrm>
                <a:off x="4617506" y="3652052"/>
                <a:ext cx="37783" cy="32357"/>
                <a:chOff x="4617506" y="3652052"/>
                <a:chExt cx="37783" cy="32357"/>
              </a:xfrm>
            </p:grpSpPr>
            <p:sp>
              <p:nvSpPr>
                <p:cNvPr id="4877" name="Google Shape;4877;p7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9" name="Google Shape;4879;p77"/>
              <p:cNvGrpSpPr/>
              <p:nvPr/>
            </p:nvGrpSpPr>
            <p:grpSpPr>
              <a:xfrm>
                <a:off x="4739005" y="3554149"/>
                <a:ext cx="37870" cy="32357"/>
                <a:chOff x="4739005" y="3554149"/>
                <a:chExt cx="37870" cy="32357"/>
              </a:xfrm>
            </p:grpSpPr>
            <p:sp>
              <p:nvSpPr>
                <p:cNvPr id="4880" name="Google Shape;4880;p7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2" name="Google Shape;4882;p77"/>
              <p:cNvGrpSpPr/>
              <p:nvPr/>
            </p:nvGrpSpPr>
            <p:grpSpPr>
              <a:xfrm>
                <a:off x="4806557" y="3630258"/>
                <a:ext cx="37776" cy="32364"/>
                <a:chOff x="4806557" y="3630258"/>
                <a:chExt cx="37776" cy="32364"/>
              </a:xfrm>
            </p:grpSpPr>
            <p:sp>
              <p:nvSpPr>
                <p:cNvPr id="4883" name="Google Shape;4883;p7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5" name="Google Shape;4885;p77"/>
              <p:cNvGrpSpPr/>
              <p:nvPr/>
            </p:nvGrpSpPr>
            <p:grpSpPr>
              <a:xfrm>
                <a:off x="4737007" y="4004357"/>
                <a:ext cx="37870" cy="32357"/>
                <a:chOff x="4737007" y="4004357"/>
                <a:chExt cx="37870" cy="32357"/>
              </a:xfrm>
            </p:grpSpPr>
            <p:sp>
              <p:nvSpPr>
                <p:cNvPr id="4886" name="Google Shape;4886;p7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77"/>
              <p:cNvGrpSpPr/>
              <p:nvPr/>
            </p:nvGrpSpPr>
            <p:grpSpPr>
              <a:xfrm>
                <a:off x="4773634" y="4208627"/>
                <a:ext cx="37776" cy="32357"/>
                <a:chOff x="4773634" y="4208627"/>
                <a:chExt cx="37776" cy="32357"/>
              </a:xfrm>
            </p:grpSpPr>
            <p:sp>
              <p:nvSpPr>
                <p:cNvPr id="4889" name="Google Shape;4889;p7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77"/>
              <p:cNvGrpSpPr/>
              <p:nvPr/>
            </p:nvGrpSpPr>
            <p:grpSpPr>
              <a:xfrm>
                <a:off x="4888282" y="4074764"/>
                <a:ext cx="37776" cy="32451"/>
                <a:chOff x="4888282" y="4074764"/>
                <a:chExt cx="37776" cy="32451"/>
              </a:xfrm>
            </p:grpSpPr>
            <p:sp>
              <p:nvSpPr>
                <p:cNvPr id="4892" name="Google Shape;4892;p7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4" name="Google Shape;4894;p77"/>
              <p:cNvGrpSpPr/>
              <p:nvPr/>
            </p:nvGrpSpPr>
            <p:grpSpPr>
              <a:xfrm>
                <a:off x="4901315" y="3804271"/>
                <a:ext cx="37776" cy="32364"/>
                <a:chOff x="4901315" y="3804271"/>
                <a:chExt cx="37776" cy="32364"/>
              </a:xfrm>
            </p:grpSpPr>
            <p:sp>
              <p:nvSpPr>
                <p:cNvPr id="4895" name="Google Shape;4895;p7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7" name="Google Shape;4897;p77"/>
              <p:cNvGrpSpPr/>
              <p:nvPr/>
            </p:nvGrpSpPr>
            <p:grpSpPr>
              <a:xfrm>
                <a:off x="4866394" y="3715035"/>
                <a:ext cx="37846" cy="32357"/>
                <a:chOff x="4866394" y="3715035"/>
                <a:chExt cx="37846" cy="32357"/>
              </a:xfrm>
            </p:grpSpPr>
            <p:sp>
              <p:nvSpPr>
                <p:cNvPr id="4898" name="Google Shape;4898;p7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0" name="Google Shape;4900;p77"/>
              <p:cNvGrpSpPr/>
              <p:nvPr/>
            </p:nvGrpSpPr>
            <p:grpSpPr>
              <a:xfrm>
                <a:off x="4979233" y="3839798"/>
                <a:ext cx="37878" cy="32420"/>
                <a:chOff x="4979233" y="3839798"/>
                <a:chExt cx="37878" cy="32420"/>
              </a:xfrm>
            </p:grpSpPr>
            <p:sp>
              <p:nvSpPr>
                <p:cNvPr id="4901" name="Google Shape;4901;p7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3" name="Google Shape;4903;p77"/>
              <p:cNvGrpSpPr/>
              <p:nvPr/>
            </p:nvGrpSpPr>
            <p:grpSpPr>
              <a:xfrm>
                <a:off x="4790662" y="3679147"/>
                <a:ext cx="37783" cy="32380"/>
                <a:chOff x="4790662" y="3679147"/>
                <a:chExt cx="37783" cy="32380"/>
              </a:xfrm>
            </p:grpSpPr>
            <p:sp>
              <p:nvSpPr>
                <p:cNvPr id="4904" name="Google Shape;4904;p7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6" name="Google Shape;4906;p77"/>
              <p:cNvGrpSpPr/>
              <p:nvPr/>
            </p:nvGrpSpPr>
            <p:grpSpPr>
              <a:xfrm>
                <a:off x="4857263" y="3557861"/>
                <a:ext cx="37776" cy="32357"/>
                <a:chOff x="4857263" y="3557861"/>
                <a:chExt cx="37776" cy="32357"/>
              </a:xfrm>
            </p:grpSpPr>
            <p:sp>
              <p:nvSpPr>
                <p:cNvPr id="4907" name="Google Shape;4907;p7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9" name="Google Shape;4909;p77"/>
              <p:cNvGrpSpPr/>
              <p:nvPr/>
            </p:nvGrpSpPr>
            <p:grpSpPr>
              <a:xfrm>
                <a:off x="4883902" y="3648033"/>
                <a:ext cx="37783" cy="32380"/>
                <a:chOff x="4883902" y="3648033"/>
                <a:chExt cx="37783" cy="32380"/>
              </a:xfrm>
            </p:grpSpPr>
            <p:sp>
              <p:nvSpPr>
                <p:cNvPr id="4910" name="Google Shape;4910;p7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2" name="Google Shape;4912;p77"/>
              <p:cNvGrpSpPr/>
              <p:nvPr/>
            </p:nvGrpSpPr>
            <p:grpSpPr>
              <a:xfrm>
                <a:off x="4907780" y="3347220"/>
                <a:ext cx="37878" cy="32357"/>
                <a:chOff x="4907780" y="3347220"/>
                <a:chExt cx="37878" cy="32357"/>
              </a:xfrm>
            </p:grpSpPr>
            <p:sp>
              <p:nvSpPr>
                <p:cNvPr id="4913" name="Google Shape;4913;p7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5" name="Google Shape;4915;p77"/>
              <p:cNvGrpSpPr/>
              <p:nvPr/>
            </p:nvGrpSpPr>
            <p:grpSpPr>
              <a:xfrm>
                <a:off x="5065048" y="3738150"/>
                <a:ext cx="37783" cy="32364"/>
                <a:chOff x="5065048" y="3738150"/>
                <a:chExt cx="37783" cy="32364"/>
              </a:xfrm>
            </p:grpSpPr>
            <p:sp>
              <p:nvSpPr>
                <p:cNvPr id="4916" name="Google Shape;4916;p7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8" name="Google Shape;4918;p77"/>
              <p:cNvGrpSpPr/>
              <p:nvPr/>
            </p:nvGrpSpPr>
            <p:grpSpPr>
              <a:xfrm>
                <a:off x="5071616" y="3284615"/>
                <a:ext cx="37783" cy="32357"/>
                <a:chOff x="5071616" y="3284615"/>
                <a:chExt cx="37783" cy="32357"/>
              </a:xfrm>
            </p:grpSpPr>
            <p:sp>
              <p:nvSpPr>
                <p:cNvPr id="4919" name="Google Shape;4919;p7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77"/>
              <p:cNvGrpSpPr/>
              <p:nvPr/>
            </p:nvGrpSpPr>
            <p:grpSpPr>
              <a:xfrm>
                <a:off x="5389291" y="3759921"/>
                <a:ext cx="37783" cy="32380"/>
                <a:chOff x="5389291" y="3759921"/>
                <a:chExt cx="37783" cy="32380"/>
              </a:xfrm>
            </p:grpSpPr>
            <p:sp>
              <p:nvSpPr>
                <p:cNvPr id="4922" name="Google Shape;4922;p7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4" name="Google Shape;4924;p77"/>
              <p:cNvGrpSpPr/>
              <p:nvPr/>
            </p:nvGrpSpPr>
            <p:grpSpPr>
              <a:xfrm>
                <a:off x="5431534" y="3632932"/>
                <a:ext cx="37878" cy="32451"/>
                <a:chOff x="5431534" y="3632932"/>
                <a:chExt cx="37878" cy="32451"/>
              </a:xfrm>
            </p:grpSpPr>
            <p:sp>
              <p:nvSpPr>
                <p:cNvPr id="4925" name="Google Shape;4925;p7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7" name="Google Shape;4927;p77"/>
              <p:cNvGrpSpPr/>
              <p:nvPr/>
            </p:nvGrpSpPr>
            <p:grpSpPr>
              <a:xfrm>
                <a:off x="5540755" y="3544829"/>
                <a:ext cx="37783" cy="32357"/>
                <a:chOff x="5540755" y="3544829"/>
                <a:chExt cx="37783" cy="32357"/>
              </a:xfrm>
            </p:grpSpPr>
            <p:sp>
              <p:nvSpPr>
                <p:cNvPr id="4928" name="Google Shape;4928;p7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0" name="Google Shape;4930;p77"/>
              <p:cNvGrpSpPr/>
              <p:nvPr/>
            </p:nvGrpSpPr>
            <p:grpSpPr>
              <a:xfrm>
                <a:off x="5579293" y="3412107"/>
                <a:ext cx="37776" cy="32357"/>
                <a:chOff x="5579293" y="3412107"/>
                <a:chExt cx="37776" cy="32357"/>
              </a:xfrm>
            </p:grpSpPr>
            <p:sp>
              <p:nvSpPr>
                <p:cNvPr id="4931" name="Google Shape;4931;p7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3" name="Google Shape;4933;p77"/>
              <p:cNvGrpSpPr/>
              <p:nvPr/>
            </p:nvGrpSpPr>
            <p:grpSpPr>
              <a:xfrm>
                <a:off x="5801346" y="3284615"/>
                <a:ext cx="37783" cy="32357"/>
                <a:chOff x="5801346" y="3284615"/>
                <a:chExt cx="37783" cy="32357"/>
              </a:xfrm>
            </p:grpSpPr>
            <p:sp>
              <p:nvSpPr>
                <p:cNvPr id="4934" name="Google Shape;4934;p7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6" name="Google Shape;4936;p77"/>
              <p:cNvGrpSpPr/>
              <p:nvPr/>
            </p:nvGrpSpPr>
            <p:grpSpPr>
              <a:xfrm>
                <a:off x="5763578" y="3399067"/>
                <a:ext cx="37776" cy="32364"/>
                <a:chOff x="5763578" y="3399067"/>
                <a:chExt cx="37776" cy="32364"/>
              </a:xfrm>
            </p:grpSpPr>
            <p:sp>
              <p:nvSpPr>
                <p:cNvPr id="4937" name="Google Shape;4937;p7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9" name="Google Shape;4939;p77"/>
              <p:cNvGrpSpPr/>
              <p:nvPr/>
            </p:nvGrpSpPr>
            <p:grpSpPr>
              <a:xfrm>
                <a:off x="5395858" y="3230952"/>
                <a:ext cx="37776" cy="32364"/>
                <a:chOff x="5395858" y="3230952"/>
                <a:chExt cx="37776" cy="32364"/>
              </a:xfrm>
            </p:grpSpPr>
            <p:sp>
              <p:nvSpPr>
                <p:cNvPr id="4940" name="Google Shape;4940;p7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2" name="Google Shape;4942;p77"/>
              <p:cNvGrpSpPr/>
              <p:nvPr/>
            </p:nvGrpSpPr>
            <p:grpSpPr>
              <a:xfrm>
                <a:off x="5264088" y="3188237"/>
                <a:ext cx="37776" cy="32357"/>
                <a:chOff x="5264088" y="3188237"/>
                <a:chExt cx="37776" cy="32357"/>
              </a:xfrm>
            </p:grpSpPr>
            <p:sp>
              <p:nvSpPr>
                <p:cNvPr id="4943" name="Google Shape;4943;p7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5" name="Google Shape;4945;p77"/>
              <p:cNvGrpSpPr/>
              <p:nvPr/>
            </p:nvGrpSpPr>
            <p:grpSpPr>
              <a:xfrm>
                <a:off x="5585758" y="3237425"/>
                <a:ext cx="37878" cy="32357"/>
                <a:chOff x="5585758" y="3237425"/>
                <a:chExt cx="37878" cy="32357"/>
              </a:xfrm>
            </p:grpSpPr>
            <p:sp>
              <p:nvSpPr>
                <p:cNvPr id="4946" name="Google Shape;4946;p7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8" name="Google Shape;4948;p77"/>
              <p:cNvGrpSpPr/>
              <p:nvPr/>
            </p:nvGrpSpPr>
            <p:grpSpPr>
              <a:xfrm>
                <a:off x="4874196" y="3291088"/>
                <a:ext cx="37878" cy="32451"/>
                <a:chOff x="4874196" y="3291088"/>
                <a:chExt cx="37878" cy="32451"/>
              </a:xfrm>
            </p:grpSpPr>
            <p:sp>
              <p:nvSpPr>
                <p:cNvPr id="4949" name="Google Shape;4949;p7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1" name="Google Shape;4951;p77"/>
              <p:cNvGrpSpPr/>
              <p:nvPr/>
            </p:nvGrpSpPr>
            <p:grpSpPr>
              <a:xfrm>
                <a:off x="5197770" y="3785466"/>
                <a:ext cx="37783" cy="32427"/>
                <a:chOff x="5197770" y="3785466"/>
                <a:chExt cx="37783" cy="32427"/>
              </a:xfrm>
            </p:grpSpPr>
            <p:sp>
              <p:nvSpPr>
                <p:cNvPr id="4952" name="Google Shape;4952;p7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4" name="Google Shape;4954;p77"/>
              <p:cNvGrpSpPr/>
              <p:nvPr/>
            </p:nvGrpSpPr>
            <p:grpSpPr>
              <a:xfrm>
                <a:off x="5177699" y="3492117"/>
                <a:ext cx="37776" cy="32357"/>
                <a:chOff x="5177699" y="3492117"/>
                <a:chExt cx="37776" cy="32357"/>
              </a:xfrm>
            </p:grpSpPr>
            <p:sp>
              <p:nvSpPr>
                <p:cNvPr id="4955" name="Google Shape;4955;p7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7" name="Google Shape;4957;p77"/>
              <p:cNvGrpSpPr/>
              <p:nvPr/>
            </p:nvGrpSpPr>
            <p:grpSpPr>
              <a:xfrm>
                <a:off x="5349431" y="3622346"/>
                <a:ext cx="37870" cy="32380"/>
                <a:chOff x="5349431" y="3622346"/>
                <a:chExt cx="37870" cy="32380"/>
              </a:xfrm>
            </p:grpSpPr>
            <p:sp>
              <p:nvSpPr>
                <p:cNvPr id="4958" name="Google Shape;4958;p7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0" name="Google Shape;4960;p77"/>
              <p:cNvGrpSpPr/>
              <p:nvPr/>
            </p:nvGrpSpPr>
            <p:grpSpPr>
              <a:xfrm>
                <a:off x="5068855" y="3563980"/>
                <a:ext cx="53954" cy="46223"/>
                <a:chOff x="5068855" y="3563980"/>
                <a:chExt cx="53954" cy="46223"/>
              </a:xfrm>
            </p:grpSpPr>
            <p:sp>
              <p:nvSpPr>
                <p:cNvPr id="4961" name="Google Shape;4961;p7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3" name="Google Shape;4963;p77"/>
              <p:cNvGrpSpPr/>
              <p:nvPr/>
            </p:nvGrpSpPr>
            <p:grpSpPr>
              <a:xfrm>
                <a:off x="5037654" y="3392507"/>
                <a:ext cx="37870" cy="32451"/>
                <a:chOff x="5037654" y="3392507"/>
                <a:chExt cx="37870" cy="32451"/>
              </a:xfrm>
            </p:grpSpPr>
            <p:sp>
              <p:nvSpPr>
                <p:cNvPr id="4964" name="Google Shape;4964;p7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6" name="Google Shape;4966;p77"/>
              <p:cNvGrpSpPr/>
              <p:nvPr/>
            </p:nvGrpSpPr>
            <p:grpSpPr>
              <a:xfrm>
                <a:off x="5456560" y="3368629"/>
                <a:ext cx="37870" cy="32451"/>
                <a:chOff x="5456560" y="3368629"/>
                <a:chExt cx="37870" cy="32451"/>
              </a:xfrm>
            </p:grpSpPr>
            <p:sp>
              <p:nvSpPr>
                <p:cNvPr id="4967" name="Google Shape;4967;p7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9" name="Google Shape;4969;p77"/>
              <p:cNvGrpSpPr/>
              <p:nvPr/>
            </p:nvGrpSpPr>
            <p:grpSpPr>
              <a:xfrm>
                <a:off x="4755749" y="3501516"/>
                <a:ext cx="46246" cy="39608"/>
                <a:chOff x="4755749" y="3501516"/>
                <a:chExt cx="46246" cy="39608"/>
              </a:xfrm>
            </p:grpSpPr>
            <p:sp>
              <p:nvSpPr>
                <p:cNvPr id="4970" name="Google Shape;4970;p7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2" name="Google Shape;4972;p77"/>
              <p:cNvGrpSpPr/>
              <p:nvPr/>
            </p:nvGrpSpPr>
            <p:grpSpPr>
              <a:xfrm>
                <a:off x="4681346" y="3485582"/>
                <a:ext cx="37783" cy="32427"/>
                <a:chOff x="4681346" y="3485582"/>
                <a:chExt cx="37783" cy="32427"/>
              </a:xfrm>
            </p:grpSpPr>
            <p:sp>
              <p:nvSpPr>
                <p:cNvPr id="4973" name="Google Shape;4973;p7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5" name="Google Shape;4975;p77"/>
              <p:cNvGrpSpPr/>
              <p:nvPr/>
            </p:nvGrpSpPr>
            <p:grpSpPr>
              <a:xfrm>
                <a:off x="4767067" y="3291088"/>
                <a:ext cx="37878" cy="32451"/>
                <a:chOff x="4767067" y="3291088"/>
                <a:chExt cx="37878" cy="32451"/>
              </a:xfrm>
            </p:grpSpPr>
            <p:sp>
              <p:nvSpPr>
                <p:cNvPr id="4976" name="Google Shape;4976;p7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8" name="Google Shape;4978;p77"/>
              <p:cNvGrpSpPr/>
              <p:nvPr/>
            </p:nvGrpSpPr>
            <p:grpSpPr>
              <a:xfrm>
                <a:off x="4687819" y="3405539"/>
                <a:ext cx="37776" cy="32451"/>
                <a:chOff x="4687819" y="3405539"/>
                <a:chExt cx="37776" cy="32451"/>
              </a:xfrm>
            </p:grpSpPr>
            <p:sp>
              <p:nvSpPr>
                <p:cNvPr id="4979" name="Google Shape;4979;p7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1" name="Google Shape;4981;p77"/>
              <p:cNvGrpSpPr/>
              <p:nvPr/>
            </p:nvGrpSpPr>
            <p:grpSpPr>
              <a:xfrm>
                <a:off x="4923101" y="3444809"/>
                <a:ext cx="52813" cy="45318"/>
                <a:chOff x="4923101" y="3444809"/>
                <a:chExt cx="52813" cy="45318"/>
              </a:xfrm>
            </p:grpSpPr>
            <p:sp>
              <p:nvSpPr>
                <p:cNvPr id="4982" name="Google Shape;4982;p7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4" name="Google Shape;4984;p77"/>
              <p:cNvGrpSpPr/>
              <p:nvPr/>
            </p:nvGrpSpPr>
            <p:grpSpPr>
              <a:xfrm>
                <a:off x="4846040" y="3654750"/>
                <a:ext cx="31405" cy="26993"/>
                <a:chOff x="4846040" y="3654750"/>
                <a:chExt cx="31405" cy="26993"/>
              </a:xfrm>
            </p:grpSpPr>
            <p:sp>
              <p:nvSpPr>
                <p:cNvPr id="4985" name="Google Shape;4985;p7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7" name="Google Shape;4987;p77"/>
              <p:cNvGrpSpPr/>
              <p:nvPr/>
            </p:nvGrpSpPr>
            <p:grpSpPr>
              <a:xfrm>
                <a:off x="4925673" y="3691700"/>
                <a:ext cx="40253" cy="34472"/>
                <a:chOff x="4925673" y="3691700"/>
                <a:chExt cx="40253" cy="34472"/>
              </a:xfrm>
            </p:grpSpPr>
            <p:sp>
              <p:nvSpPr>
                <p:cNvPr id="4988" name="Google Shape;4988;p7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0" name="Google Shape;4990;p77"/>
              <p:cNvGrpSpPr/>
              <p:nvPr/>
            </p:nvGrpSpPr>
            <p:grpSpPr>
              <a:xfrm>
                <a:off x="4894653" y="3740848"/>
                <a:ext cx="31405" cy="26906"/>
                <a:chOff x="4894653" y="3740848"/>
                <a:chExt cx="31405" cy="26906"/>
              </a:xfrm>
            </p:grpSpPr>
            <p:sp>
              <p:nvSpPr>
                <p:cNvPr id="4991" name="Google Shape;4991;p7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3" name="Google Shape;4993;p77"/>
              <p:cNvGrpSpPr/>
              <p:nvPr/>
            </p:nvGrpSpPr>
            <p:grpSpPr>
              <a:xfrm>
                <a:off x="4962300" y="3696348"/>
                <a:ext cx="38255" cy="32773"/>
                <a:chOff x="4962300" y="3696348"/>
                <a:chExt cx="38255" cy="32773"/>
              </a:xfrm>
            </p:grpSpPr>
            <p:sp>
              <p:nvSpPr>
                <p:cNvPr id="4994" name="Google Shape;4994;p7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6" name="Google Shape;4996;p77"/>
              <p:cNvGrpSpPr/>
              <p:nvPr/>
            </p:nvGrpSpPr>
            <p:grpSpPr>
              <a:xfrm>
                <a:off x="4980185" y="3743349"/>
                <a:ext cx="31499" cy="26969"/>
                <a:chOff x="4980185" y="3743349"/>
                <a:chExt cx="31499" cy="26969"/>
              </a:xfrm>
            </p:grpSpPr>
            <p:sp>
              <p:nvSpPr>
                <p:cNvPr id="4997" name="Google Shape;4997;p7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9" name="Google Shape;4999;p77"/>
              <p:cNvGrpSpPr/>
              <p:nvPr/>
            </p:nvGrpSpPr>
            <p:grpSpPr>
              <a:xfrm>
                <a:off x="5013768" y="3734312"/>
                <a:ext cx="31499" cy="26969"/>
                <a:chOff x="5013768" y="3734312"/>
                <a:chExt cx="31499" cy="26969"/>
              </a:xfrm>
            </p:grpSpPr>
            <p:sp>
              <p:nvSpPr>
                <p:cNvPr id="5000" name="Google Shape;5000;p7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2" name="Google Shape;5002;p77"/>
              <p:cNvGrpSpPr/>
              <p:nvPr/>
            </p:nvGrpSpPr>
            <p:grpSpPr>
              <a:xfrm>
                <a:off x="5036703" y="3764545"/>
                <a:ext cx="31499" cy="26898"/>
                <a:chOff x="5036703" y="3764545"/>
                <a:chExt cx="31499" cy="26898"/>
              </a:xfrm>
            </p:grpSpPr>
            <p:sp>
              <p:nvSpPr>
                <p:cNvPr id="5003" name="Google Shape;5003;p7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5" name="Google Shape;5005;p77"/>
              <p:cNvGrpSpPr/>
              <p:nvPr/>
            </p:nvGrpSpPr>
            <p:grpSpPr>
              <a:xfrm>
                <a:off x="4953546" y="3768352"/>
                <a:ext cx="31405" cy="26898"/>
                <a:chOff x="4953546" y="3768352"/>
                <a:chExt cx="31405" cy="26898"/>
              </a:xfrm>
            </p:grpSpPr>
            <p:sp>
              <p:nvSpPr>
                <p:cNvPr id="5006" name="Google Shape;5006;p7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8" name="Google Shape;5008;p77"/>
              <p:cNvGrpSpPr/>
              <p:nvPr/>
            </p:nvGrpSpPr>
            <p:grpSpPr>
              <a:xfrm>
                <a:off x="4964770" y="3814016"/>
                <a:ext cx="31499" cy="26993"/>
                <a:chOff x="4964770" y="3814016"/>
                <a:chExt cx="31499" cy="26993"/>
              </a:xfrm>
            </p:grpSpPr>
            <p:sp>
              <p:nvSpPr>
                <p:cNvPr id="5009" name="Google Shape;5009;p7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1" name="Google Shape;5011;p77"/>
              <p:cNvGrpSpPr/>
              <p:nvPr/>
            </p:nvGrpSpPr>
            <p:grpSpPr>
              <a:xfrm>
                <a:off x="4923290" y="3800504"/>
                <a:ext cx="31468" cy="26898"/>
                <a:chOff x="4923290" y="3800504"/>
                <a:chExt cx="31468" cy="26898"/>
              </a:xfrm>
            </p:grpSpPr>
            <p:sp>
              <p:nvSpPr>
                <p:cNvPr id="5012" name="Google Shape;5012;p7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4" name="Google Shape;5014;p77"/>
              <p:cNvGrpSpPr/>
              <p:nvPr/>
            </p:nvGrpSpPr>
            <p:grpSpPr>
              <a:xfrm>
                <a:off x="5108534" y="3650943"/>
                <a:ext cx="31405" cy="26993"/>
                <a:chOff x="5108534" y="3650943"/>
                <a:chExt cx="31405" cy="26993"/>
              </a:xfrm>
            </p:grpSpPr>
            <p:sp>
              <p:nvSpPr>
                <p:cNvPr id="5015" name="Google Shape;5015;p7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7" name="Google Shape;5017;p77"/>
              <p:cNvGrpSpPr/>
              <p:nvPr/>
            </p:nvGrpSpPr>
            <p:grpSpPr>
              <a:xfrm>
                <a:off x="5119380" y="3760739"/>
                <a:ext cx="31499" cy="26993"/>
                <a:chOff x="5119380" y="3760739"/>
                <a:chExt cx="31499" cy="26993"/>
              </a:xfrm>
            </p:grpSpPr>
            <p:sp>
              <p:nvSpPr>
                <p:cNvPr id="5018" name="Google Shape;5018;p7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77"/>
              <p:cNvGrpSpPr/>
              <p:nvPr/>
            </p:nvGrpSpPr>
            <p:grpSpPr>
              <a:xfrm>
                <a:off x="5119380" y="3788235"/>
                <a:ext cx="31499" cy="26993"/>
                <a:chOff x="5119380" y="3788235"/>
                <a:chExt cx="31499" cy="26993"/>
              </a:xfrm>
            </p:grpSpPr>
            <p:sp>
              <p:nvSpPr>
                <p:cNvPr id="5021" name="Google Shape;5021;p7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3" name="Google Shape;5023;p77"/>
              <p:cNvGrpSpPr/>
              <p:nvPr/>
            </p:nvGrpSpPr>
            <p:grpSpPr>
              <a:xfrm>
                <a:off x="5158005" y="3875284"/>
                <a:ext cx="31405" cy="27001"/>
                <a:chOff x="5158005" y="3875284"/>
                <a:chExt cx="31405" cy="27001"/>
              </a:xfrm>
            </p:grpSpPr>
            <p:sp>
              <p:nvSpPr>
                <p:cNvPr id="5024" name="Google Shape;5024;p7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77"/>
              <p:cNvGrpSpPr/>
              <p:nvPr/>
            </p:nvGrpSpPr>
            <p:grpSpPr>
              <a:xfrm>
                <a:off x="5233163" y="3764545"/>
                <a:ext cx="31499" cy="26898"/>
                <a:chOff x="5233163" y="3764545"/>
                <a:chExt cx="31499" cy="26898"/>
              </a:xfrm>
            </p:grpSpPr>
            <p:sp>
              <p:nvSpPr>
                <p:cNvPr id="5027" name="Google Shape;5027;p7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9" name="Google Shape;5029;p77"/>
              <p:cNvGrpSpPr/>
              <p:nvPr/>
            </p:nvGrpSpPr>
            <p:grpSpPr>
              <a:xfrm>
                <a:off x="5276168" y="3805545"/>
                <a:ext cx="31499" cy="26906"/>
                <a:chOff x="5276168" y="3805545"/>
                <a:chExt cx="31499" cy="26906"/>
              </a:xfrm>
            </p:grpSpPr>
            <p:sp>
              <p:nvSpPr>
                <p:cNvPr id="5030" name="Google Shape;5030;p7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77"/>
              <p:cNvGrpSpPr/>
              <p:nvPr/>
            </p:nvGrpSpPr>
            <p:grpSpPr>
              <a:xfrm>
                <a:off x="5294053" y="3851933"/>
                <a:ext cx="31405" cy="26945"/>
                <a:chOff x="5294053" y="3851933"/>
                <a:chExt cx="31405" cy="26945"/>
              </a:xfrm>
            </p:grpSpPr>
            <p:sp>
              <p:nvSpPr>
                <p:cNvPr id="5033" name="Google Shape;5033;p7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5" name="Google Shape;5035;p77"/>
              <p:cNvGrpSpPr/>
              <p:nvPr/>
            </p:nvGrpSpPr>
            <p:grpSpPr>
              <a:xfrm>
                <a:off x="5341723" y="3851902"/>
                <a:ext cx="31405" cy="26977"/>
                <a:chOff x="5341723" y="3851902"/>
                <a:chExt cx="31405" cy="26977"/>
              </a:xfrm>
            </p:grpSpPr>
            <p:sp>
              <p:nvSpPr>
                <p:cNvPr id="5036" name="Google Shape;5036;p7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8" name="Google Shape;5038;p77"/>
              <p:cNvGrpSpPr/>
              <p:nvPr/>
            </p:nvGrpSpPr>
            <p:grpSpPr>
              <a:xfrm>
                <a:off x="5054871" y="3507855"/>
                <a:ext cx="31405" cy="26993"/>
                <a:chOff x="5054871" y="3507855"/>
                <a:chExt cx="31405" cy="26993"/>
              </a:xfrm>
            </p:grpSpPr>
            <p:sp>
              <p:nvSpPr>
                <p:cNvPr id="5039" name="Google Shape;5039;p7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1" name="Google Shape;5041;p77"/>
              <p:cNvGrpSpPr/>
              <p:nvPr/>
            </p:nvGrpSpPr>
            <p:grpSpPr>
              <a:xfrm>
                <a:off x="4876579" y="3675325"/>
                <a:ext cx="31405" cy="26969"/>
                <a:chOff x="4876579" y="3675325"/>
                <a:chExt cx="31405" cy="26969"/>
              </a:xfrm>
            </p:grpSpPr>
            <p:sp>
              <p:nvSpPr>
                <p:cNvPr id="5042" name="Google Shape;5042;p7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77"/>
              <p:cNvGrpSpPr/>
              <p:nvPr/>
            </p:nvGrpSpPr>
            <p:grpSpPr>
              <a:xfrm>
                <a:off x="4842233" y="3688333"/>
                <a:ext cx="31405" cy="26993"/>
                <a:chOff x="4842233" y="3688333"/>
                <a:chExt cx="31405" cy="26993"/>
              </a:xfrm>
            </p:grpSpPr>
            <p:sp>
              <p:nvSpPr>
                <p:cNvPr id="5045" name="Google Shape;5045;p7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77"/>
              <p:cNvGrpSpPr/>
              <p:nvPr/>
            </p:nvGrpSpPr>
            <p:grpSpPr>
              <a:xfrm>
                <a:off x="5187876" y="3608032"/>
                <a:ext cx="31405" cy="27001"/>
                <a:chOff x="5187876" y="3608032"/>
                <a:chExt cx="31405" cy="27001"/>
              </a:xfrm>
            </p:grpSpPr>
            <p:sp>
              <p:nvSpPr>
                <p:cNvPr id="5048" name="Google Shape;5048;p7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0" name="Google Shape;5050;p7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52" name="Google Shape;5052;p77"/>
              <p:cNvGrpSpPr/>
              <p:nvPr/>
            </p:nvGrpSpPr>
            <p:grpSpPr>
              <a:xfrm>
                <a:off x="5269224" y="3304167"/>
                <a:ext cx="40253" cy="34402"/>
                <a:chOff x="5269224" y="3304167"/>
                <a:chExt cx="40253" cy="34402"/>
              </a:xfrm>
            </p:grpSpPr>
            <p:sp>
              <p:nvSpPr>
                <p:cNvPr id="5053" name="Google Shape;5053;p7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5" name="Google Shape;5055;p77"/>
              <p:cNvGrpSpPr/>
              <p:nvPr/>
            </p:nvGrpSpPr>
            <p:grpSpPr>
              <a:xfrm>
                <a:off x="5327354" y="3476615"/>
                <a:ext cx="49864" cy="42723"/>
                <a:chOff x="5327354" y="3476615"/>
                <a:chExt cx="49864" cy="42723"/>
              </a:xfrm>
            </p:grpSpPr>
            <p:sp>
              <p:nvSpPr>
                <p:cNvPr id="5056" name="Google Shape;5056;p7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8" name="Google Shape;5058;p7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0" name="Google Shape;5060;p77"/>
              <p:cNvGrpSpPr/>
              <p:nvPr/>
            </p:nvGrpSpPr>
            <p:grpSpPr>
              <a:xfrm>
                <a:off x="5341723" y="3775957"/>
                <a:ext cx="31405" cy="26898"/>
                <a:chOff x="5341723" y="3775957"/>
                <a:chExt cx="31405" cy="26898"/>
              </a:xfrm>
            </p:grpSpPr>
            <p:sp>
              <p:nvSpPr>
                <p:cNvPr id="5061" name="Google Shape;5061;p7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3" name="Google Shape;5063;p77"/>
              <p:cNvGrpSpPr/>
              <p:nvPr/>
            </p:nvGrpSpPr>
            <p:grpSpPr>
              <a:xfrm>
                <a:off x="5439053" y="3699274"/>
                <a:ext cx="31405" cy="26898"/>
                <a:chOff x="5439053" y="3699274"/>
                <a:chExt cx="31405" cy="26898"/>
              </a:xfrm>
            </p:grpSpPr>
            <p:sp>
              <p:nvSpPr>
                <p:cNvPr id="5064" name="Google Shape;5064;p7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77"/>
              <p:cNvGrpSpPr/>
              <p:nvPr/>
            </p:nvGrpSpPr>
            <p:grpSpPr>
              <a:xfrm>
                <a:off x="5412414" y="3622307"/>
                <a:ext cx="31499" cy="26993"/>
                <a:chOff x="5412414" y="3622307"/>
                <a:chExt cx="31499" cy="26993"/>
              </a:xfrm>
            </p:grpSpPr>
            <p:sp>
              <p:nvSpPr>
                <p:cNvPr id="5067" name="Google Shape;5067;p7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9" name="Google Shape;5069;p77"/>
              <p:cNvGrpSpPr/>
              <p:nvPr/>
            </p:nvGrpSpPr>
            <p:grpSpPr>
              <a:xfrm>
                <a:off x="5476254" y="3473949"/>
                <a:ext cx="26835" cy="26930"/>
                <a:chOff x="5476254" y="3473949"/>
                <a:chExt cx="26835" cy="26930"/>
              </a:xfrm>
            </p:grpSpPr>
            <p:sp>
              <p:nvSpPr>
                <p:cNvPr id="5070" name="Google Shape;5070;p7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2" name="Google Shape;5072;p77"/>
              <p:cNvGrpSpPr/>
              <p:nvPr/>
            </p:nvGrpSpPr>
            <p:grpSpPr>
              <a:xfrm>
                <a:off x="5564547" y="3481594"/>
                <a:ext cx="31397" cy="26898"/>
                <a:chOff x="5564547" y="3481594"/>
                <a:chExt cx="31397" cy="26898"/>
              </a:xfrm>
            </p:grpSpPr>
            <p:sp>
              <p:nvSpPr>
                <p:cNvPr id="5073" name="Google Shape;5073;p7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5" name="Google Shape;5075;p77"/>
              <p:cNvGrpSpPr/>
              <p:nvPr/>
            </p:nvGrpSpPr>
            <p:grpSpPr>
              <a:xfrm>
                <a:off x="5534101" y="3470174"/>
                <a:ext cx="31397" cy="26906"/>
                <a:chOff x="5534101" y="3470174"/>
                <a:chExt cx="31397" cy="26906"/>
              </a:xfrm>
            </p:grpSpPr>
            <p:sp>
              <p:nvSpPr>
                <p:cNvPr id="5076" name="Google Shape;5076;p7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8" name="Google Shape;5078;p77"/>
              <p:cNvGrpSpPr/>
              <p:nvPr/>
            </p:nvGrpSpPr>
            <p:grpSpPr>
              <a:xfrm>
                <a:off x="5610879" y="3314486"/>
                <a:ext cx="31499" cy="26938"/>
                <a:chOff x="5610879" y="3314486"/>
                <a:chExt cx="31499" cy="26938"/>
              </a:xfrm>
            </p:grpSpPr>
            <p:sp>
              <p:nvSpPr>
                <p:cNvPr id="5079" name="Google Shape;5079;p7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1" name="Google Shape;5081;p77"/>
              <p:cNvGrpSpPr/>
              <p:nvPr/>
            </p:nvGrpSpPr>
            <p:grpSpPr>
              <a:xfrm>
                <a:off x="4834525" y="3501382"/>
                <a:ext cx="31499" cy="26898"/>
                <a:chOff x="4834525" y="3501382"/>
                <a:chExt cx="31499" cy="26898"/>
              </a:xfrm>
            </p:grpSpPr>
            <p:sp>
              <p:nvSpPr>
                <p:cNvPr id="5082" name="Google Shape;5082;p7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4" name="Google Shape;5084;p77"/>
              <p:cNvGrpSpPr/>
              <p:nvPr/>
            </p:nvGrpSpPr>
            <p:grpSpPr>
              <a:xfrm>
                <a:off x="4898460" y="3580158"/>
                <a:ext cx="31405" cy="26898"/>
                <a:chOff x="4898460" y="3580158"/>
                <a:chExt cx="31405" cy="26898"/>
              </a:xfrm>
            </p:grpSpPr>
            <p:sp>
              <p:nvSpPr>
                <p:cNvPr id="5085" name="Google Shape;5085;p7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7" name="Google Shape;5087;p77"/>
              <p:cNvGrpSpPr/>
              <p:nvPr/>
            </p:nvGrpSpPr>
            <p:grpSpPr>
              <a:xfrm>
                <a:off x="4882667" y="3608032"/>
                <a:ext cx="31499" cy="27001"/>
                <a:chOff x="4882667" y="3608032"/>
                <a:chExt cx="31499" cy="27001"/>
              </a:xfrm>
            </p:grpSpPr>
            <p:sp>
              <p:nvSpPr>
                <p:cNvPr id="5088" name="Google Shape;5088;p7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0" name="Google Shape;5090;p77"/>
              <p:cNvGrpSpPr/>
              <p:nvPr/>
            </p:nvGrpSpPr>
            <p:grpSpPr>
              <a:xfrm>
                <a:off x="4843373" y="3631407"/>
                <a:ext cx="16273" cy="16186"/>
                <a:chOff x="4843373" y="3631407"/>
                <a:chExt cx="16273" cy="16186"/>
              </a:xfrm>
            </p:grpSpPr>
            <p:sp>
              <p:nvSpPr>
                <p:cNvPr id="5091" name="Google Shape;5091;p7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3" name="Google Shape;5093;p77"/>
              <p:cNvGrpSpPr/>
              <p:nvPr/>
            </p:nvGrpSpPr>
            <p:grpSpPr>
              <a:xfrm>
                <a:off x="4727773" y="3591578"/>
                <a:ext cx="31499" cy="26898"/>
                <a:chOff x="4727773" y="3591578"/>
                <a:chExt cx="31499" cy="26898"/>
              </a:xfrm>
            </p:grpSpPr>
            <p:sp>
              <p:nvSpPr>
                <p:cNvPr id="5094" name="Google Shape;5094;p7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6" name="Google Shape;5096;p7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8" name="Google Shape;5098;p77"/>
              <p:cNvGrpSpPr/>
              <p:nvPr/>
            </p:nvGrpSpPr>
            <p:grpSpPr>
              <a:xfrm>
                <a:off x="4609421" y="3577398"/>
                <a:ext cx="31499" cy="27001"/>
                <a:chOff x="4609421" y="3577398"/>
                <a:chExt cx="31499" cy="27001"/>
              </a:xfrm>
            </p:grpSpPr>
            <p:sp>
              <p:nvSpPr>
                <p:cNvPr id="5099" name="Google Shape;5099;p7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1" name="Google Shape;5101;p77"/>
              <p:cNvGrpSpPr/>
              <p:nvPr/>
            </p:nvGrpSpPr>
            <p:grpSpPr>
              <a:xfrm>
                <a:off x="4649289" y="3577398"/>
                <a:ext cx="31499" cy="27001"/>
                <a:chOff x="4649289" y="3577398"/>
                <a:chExt cx="31499" cy="27001"/>
              </a:xfrm>
            </p:grpSpPr>
            <p:sp>
              <p:nvSpPr>
                <p:cNvPr id="5102" name="Google Shape;5102;p7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4" name="Google Shape;5104;p77"/>
              <p:cNvGrpSpPr/>
              <p:nvPr/>
            </p:nvGrpSpPr>
            <p:grpSpPr>
              <a:xfrm>
                <a:off x="4605614" y="3639523"/>
                <a:ext cx="31499" cy="26906"/>
                <a:chOff x="4605614" y="3639523"/>
                <a:chExt cx="31499" cy="26906"/>
              </a:xfrm>
            </p:grpSpPr>
            <p:sp>
              <p:nvSpPr>
                <p:cNvPr id="5105" name="Google Shape;5105;p7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7" name="Google Shape;5107;p77"/>
              <p:cNvGrpSpPr/>
              <p:nvPr/>
            </p:nvGrpSpPr>
            <p:grpSpPr>
              <a:xfrm>
                <a:off x="4785149" y="3618846"/>
                <a:ext cx="26930" cy="26843"/>
                <a:chOff x="4785149" y="3618846"/>
                <a:chExt cx="26930" cy="26843"/>
              </a:xfrm>
            </p:grpSpPr>
            <p:sp>
              <p:nvSpPr>
                <p:cNvPr id="5108" name="Google Shape;5108;p7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0" name="Google Shape;5110;p77"/>
              <p:cNvGrpSpPr/>
              <p:nvPr/>
            </p:nvGrpSpPr>
            <p:grpSpPr>
              <a:xfrm>
                <a:off x="4810167" y="3601567"/>
                <a:ext cx="31405" cy="26898"/>
                <a:chOff x="4810167" y="3601567"/>
                <a:chExt cx="31405" cy="26898"/>
              </a:xfrm>
            </p:grpSpPr>
            <p:sp>
              <p:nvSpPr>
                <p:cNvPr id="5111" name="Google Shape;5111;p7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3" name="Google Shape;5113;p77"/>
              <p:cNvGrpSpPr/>
              <p:nvPr/>
            </p:nvGrpSpPr>
            <p:grpSpPr>
              <a:xfrm>
                <a:off x="4831002" y="3373230"/>
                <a:ext cx="31405" cy="26898"/>
                <a:chOff x="4831002" y="3373230"/>
                <a:chExt cx="31405" cy="26898"/>
              </a:xfrm>
            </p:grpSpPr>
            <p:sp>
              <p:nvSpPr>
                <p:cNvPr id="5114" name="Google Shape;5114;p7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6" name="Google Shape;5116;p77"/>
              <p:cNvGrpSpPr/>
              <p:nvPr/>
            </p:nvGrpSpPr>
            <p:grpSpPr>
              <a:xfrm>
                <a:off x="4719311" y="3355054"/>
                <a:ext cx="31499" cy="27001"/>
                <a:chOff x="4719311" y="3355054"/>
                <a:chExt cx="31499" cy="27001"/>
              </a:xfrm>
            </p:grpSpPr>
            <p:sp>
              <p:nvSpPr>
                <p:cNvPr id="5117" name="Google Shape;5117;p7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9" name="Google Shape;5119;p77"/>
              <p:cNvGrpSpPr/>
              <p:nvPr/>
            </p:nvGrpSpPr>
            <p:grpSpPr>
              <a:xfrm>
                <a:off x="4798755" y="3450260"/>
                <a:ext cx="26930" cy="26930"/>
                <a:chOff x="4798755" y="3450260"/>
                <a:chExt cx="26930" cy="26930"/>
              </a:xfrm>
            </p:grpSpPr>
            <p:sp>
              <p:nvSpPr>
                <p:cNvPr id="5120" name="Google Shape;5120;p7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2" name="Google Shape;5122;p77"/>
              <p:cNvGrpSpPr/>
              <p:nvPr/>
            </p:nvGrpSpPr>
            <p:grpSpPr>
              <a:xfrm>
                <a:off x="4645576" y="3467555"/>
                <a:ext cx="31405" cy="26953"/>
                <a:chOff x="4645576" y="3467555"/>
                <a:chExt cx="31405" cy="26953"/>
              </a:xfrm>
            </p:grpSpPr>
            <p:sp>
              <p:nvSpPr>
                <p:cNvPr id="5123" name="Google Shape;5123;p7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5" name="Google Shape;5125;p77"/>
              <p:cNvGrpSpPr/>
              <p:nvPr/>
            </p:nvGrpSpPr>
            <p:grpSpPr>
              <a:xfrm>
                <a:off x="4687631" y="3583965"/>
                <a:ext cx="31499" cy="26898"/>
                <a:chOff x="4687631" y="3583965"/>
                <a:chExt cx="31499" cy="26898"/>
              </a:xfrm>
            </p:grpSpPr>
            <p:sp>
              <p:nvSpPr>
                <p:cNvPr id="5126" name="Google Shape;5126;p7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8" name="Google Shape;5128;p77"/>
              <p:cNvGrpSpPr/>
              <p:nvPr/>
            </p:nvGrpSpPr>
            <p:grpSpPr>
              <a:xfrm>
                <a:off x="4719311" y="3471314"/>
                <a:ext cx="31499" cy="27001"/>
                <a:chOff x="4719311" y="3471314"/>
                <a:chExt cx="31499" cy="27001"/>
              </a:xfrm>
            </p:grpSpPr>
            <p:sp>
              <p:nvSpPr>
                <p:cNvPr id="5129" name="Google Shape;5129;p7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1" name="Google Shape;5131;p77"/>
              <p:cNvGrpSpPr/>
              <p:nvPr/>
            </p:nvGrpSpPr>
            <p:grpSpPr>
              <a:xfrm>
                <a:off x="4719311" y="3434404"/>
                <a:ext cx="31499" cy="26898"/>
                <a:chOff x="4719311" y="3434404"/>
                <a:chExt cx="31499" cy="26898"/>
              </a:xfrm>
            </p:grpSpPr>
            <p:sp>
              <p:nvSpPr>
                <p:cNvPr id="5132" name="Google Shape;5132;p7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4" name="Google Shape;5134;p77"/>
              <p:cNvGrpSpPr/>
              <p:nvPr/>
            </p:nvGrpSpPr>
            <p:grpSpPr>
              <a:xfrm>
                <a:off x="4768876" y="3401772"/>
                <a:ext cx="31499" cy="26898"/>
                <a:chOff x="4768876" y="3401772"/>
                <a:chExt cx="31499" cy="26898"/>
              </a:xfrm>
            </p:grpSpPr>
            <p:sp>
              <p:nvSpPr>
                <p:cNvPr id="5135" name="Google Shape;5135;p7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7" name="Google Shape;5137;p77"/>
              <p:cNvGrpSpPr/>
              <p:nvPr/>
            </p:nvGrpSpPr>
            <p:grpSpPr>
              <a:xfrm>
                <a:off x="4762214" y="3471377"/>
                <a:ext cx="26938" cy="26938"/>
                <a:chOff x="4762214" y="3471377"/>
                <a:chExt cx="26938" cy="26938"/>
              </a:xfrm>
            </p:grpSpPr>
            <p:sp>
              <p:nvSpPr>
                <p:cNvPr id="5138" name="Google Shape;5138;p7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0" name="Google Shape;5140;p77"/>
              <p:cNvGrpSpPr/>
              <p:nvPr/>
            </p:nvGrpSpPr>
            <p:grpSpPr>
              <a:xfrm>
                <a:off x="4790473" y="3344782"/>
                <a:ext cx="31405" cy="26898"/>
                <a:chOff x="4790473" y="3344782"/>
                <a:chExt cx="31405" cy="26898"/>
              </a:xfrm>
            </p:grpSpPr>
            <p:sp>
              <p:nvSpPr>
                <p:cNvPr id="5141" name="Google Shape;5141;p7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3" name="Google Shape;5143;p77"/>
              <p:cNvGrpSpPr/>
              <p:nvPr/>
            </p:nvGrpSpPr>
            <p:grpSpPr>
              <a:xfrm>
                <a:off x="4823774" y="3950733"/>
                <a:ext cx="37398" cy="32034"/>
                <a:chOff x="4823774" y="3950733"/>
                <a:chExt cx="37398" cy="32034"/>
              </a:xfrm>
            </p:grpSpPr>
            <p:sp>
              <p:nvSpPr>
                <p:cNvPr id="5144" name="Google Shape;5144;p7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6" name="Google Shape;5146;p77"/>
              <p:cNvGrpSpPr/>
              <p:nvPr/>
            </p:nvGrpSpPr>
            <p:grpSpPr>
              <a:xfrm>
                <a:off x="4823396" y="4110566"/>
                <a:ext cx="31405" cy="26906"/>
                <a:chOff x="4823396" y="4110566"/>
                <a:chExt cx="31405" cy="26906"/>
              </a:xfrm>
            </p:grpSpPr>
            <p:sp>
              <p:nvSpPr>
                <p:cNvPr id="5147" name="Google Shape;5147;p7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9" name="Google Shape;5149;p77"/>
              <p:cNvGrpSpPr/>
              <p:nvPr/>
            </p:nvGrpSpPr>
            <p:grpSpPr>
              <a:xfrm>
                <a:off x="4838332" y="3821150"/>
                <a:ext cx="31499" cy="26898"/>
                <a:chOff x="4838332" y="3821150"/>
                <a:chExt cx="31499" cy="26898"/>
              </a:xfrm>
            </p:grpSpPr>
            <p:sp>
              <p:nvSpPr>
                <p:cNvPr id="5150" name="Google Shape;5150;p7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2" name="Google Shape;5152;p77"/>
              <p:cNvGrpSpPr/>
              <p:nvPr/>
            </p:nvGrpSpPr>
            <p:grpSpPr>
              <a:xfrm>
                <a:off x="4661275" y="3815007"/>
                <a:ext cx="36824" cy="31523"/>
                <a:chOff x="4661275" y="3815007"/>
                <a:chExt cx="36824" cy="31523"/>
              </a:xfrm>
            </p:grpSpPr>
            <p:sp>
              <p:nvSpPr>
                <p:cNvPr id="5153" name="Google Shape;5153;p7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77"/>
              <p:cNvGrpSpPr/>
              <p:nvPr/>
            </p:nvGrpSpPr>
            <p:grpSpPr>
              <a:xfrm>
                <a:off x="4558998" y="3851037"/>
                <a:ext cx="33591" cy="28699"/>
                <a:chOff x="4558998" y="3851037"/>
                <a:chExt cx="33591" cy="28699"/>
              </a:xfrm>
            </p:grpSpPr>
            <p:sp>
              <p:nvSpPr>
                <p:cNvPr id="5156" name="Google Shape;5156;p7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8" name="Google Shape;5158;p77"/>
              <p:cNvGrpSpPr/>
              <p:nvPr/>
            </p:nvGrpSpPr>
            <p:grpSpPr>
              <a:xfrm>
                <a:off x="4696762" y="3638587"/>
                <a:ext cx="33591" cy="28794"/>
                <a:chOff x="4696762" y="3638587"/>
                <a:chExt cx="33591" cy="28794"/>
              </a:xfrm>
            </p:grpSpPr>
            <p:sp>
              <p:nvSpPr>
                <p:cNvPr id="5159" name="Google Shape;5159;p7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1" name="Google Shape;5161;p77"/>
              <p:cNvGrpSpPr/>
              <p:nvPr/>
            </p:nvGrpSpPr>
            <p:grpSpPr>
              <a:xfrm>
                <a:off x="4929479" y="3939140"/>
                <a:ext cx="33497" cy="28692"/>
                <a:chOff x="4929479" y="3939140"/>
                <a:chExt cx="33497" cy="28692"/>
              </a:xfrm>
            </p:grpSpPr>
            <p:sp>
              <p:nvSpPr>
                <p:cNvPr id="5162" name="Google Shape;5162;p7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4" name="Google Shape;5164;p77"/>
              <p:cNvGrpSpPr/>
              <p:nvPr/>
            </p:nvGrpSpPr>
            <p:grpSpPr>
              <a:xfrm>
                <a:off x="4907119" y="3986039"/>
                <a:ext cx="33497" cy="28699"/>
                <a:chOff x="4907119" y="3986039"/>
                <a:chExt cx="33497" cy="28699"/>
              </a:xfrm>
            </p:grpSpPr>
            <p:sp>
              <p:nvSpPr>
                <p:cNvPr id="5165" name="Google Shape;5165;p7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7" name="Google Shape;5167;p77"/>
              <p:cNvGrpSpPr/>
              <p:nvPr/>
            </p:nvGrpSpPr>
            <p:grpSpPr>
              <a:xfrm>
                <a:off x="4911783" y="4048102"/>
                <a:ext cx="33591" cy="28762"/>
                <a:chOff x="4911783" y="4048102"/>
                <a:chExt cx="33591" cy="28762"/>
              </a:xfrm>
            </p:grpSpPr>
            <p:sp>
              <p:nvSpPr>
                <p:cNvPr id="5168" name="Google Shape;5168;p7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0" name="Google Shape;5170;p7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2" name="Google Shape;5172;p77"/>
              <p:cNvGrpSpPr/>
              <p:nvPr/>
            </p:nvGrpSpPr>
            <p:grpSpPr>
              <a:xfrm>
                <a:off x="4762623" y="3837847"/>
                <a:ext cx="42416" cy="36273"/>
                <a:chOff x="4762623" y="3837847"/>
                <a:chExt cx="42416" cy="36273"/>
              </a:xfrm>
            </p:grpSpPr>
            <p:sp>
              <p:nvSpPr>
                <p:cNvPr id="5173" name="Google Shape;5173;p7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5" name="Google Shape;5175;p77"/>
              <p:cNvGrpSpPr/>
              <p:nvPr/>
            </p:nvGrpSpPr>
            <p:grpSpPr>
              <a:xfrm>
                <a:off x="4746044" y="4104966"/>
                <a:ext cx="33497" cy="28699"/>
                <a:chOff x="4746044" y="4104966"/>
                <a:chExt cx="33497" cy="28699"/>
              </a:xfrm>
            </p:grpSpPr>
            <p:sp>
              <p:nvSpPr>
                <p:cNvPr id="5176" name="Google Shape;5176;p7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8" name="Google Shape;5178;p77"/>
              <p:cNvGrpSpPr/>
              <p:nvPr/>
            </p:nvGrpSpPr>
            <p:grpSpPr>
              <a:xfrm>
                <a:off x="4859646" y="4162554"/>
                <a:ext cx="33591" cy="28762"/>
                <a:chOff x="4859646" y="4162554"/>
                <a:chExt cx="33591" cy="28762"/>
              </a:xfrm>
            </p:grpSpPr>
            <p:sp>
              <p:nvSpPr>
                <p:cNvPr id="5179" name="Google Shape;5179;p7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81" name="Google Shape;5181;p77"/>
            <p:cNvGrpSpPr/>
            <p:nvPr/>
          </p:nvGrpSpPr>
          <p:grpSpPr>
            <a:xfrm>
              <a:off x="3597785" y="3274438"/>
              <a:ext cx="855610" cy="1122100"/>
              <a:chOff x="3597785" y="3274438"/>
              <a:chExt cx="855610" cy="1122100"/>
            </a:xfrm>
          </p:grpSpPr>
          <p:grpSp>
            <p:nvGrpSpPr>
              <p:cNvPr id="5182" name="Google Shape;5182;p77"/>
              <p:cNvGrpSpPr/>
              <p:nvPr/>
            </p:nvGrpSpPr>
            <p:grpSpPr>
              <a:xfrm>
                <a:off x="3617857" y="3284717"/>
                <a:ext cx="826785" cy="1099165"/>
                <a:chOff x="3617857" y="3284717"/>
                <a:chExt cx="826785" cy="1099165"/>
              </a:xfrm>
            </p:grpSpPr>
            <p:sp>
              <p:nvSpPr>
                <p:cNvPr id="5183" name="Google Shape;5183;p7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9" name="Google Shape;5239;p77"/>
              <p:cNvGrpSpPr/>
              <p:nvPr/>
            </p:nvGrpSpPr>
            <p:grpSpPr>
              <a:xfrm>
                <a:off x="4180904" y="4251758"/>
                <a:ext cx="37783" cy="32420"/>
                <a:chOff x="4180904" y="4251758"/>
                <a:chExt cx="37783" cy="32420"/>
              </a:xfrm>
            </p:grpSpPr>
            <p:sp>
              <p:nvSpPr>
                <p:cNvPr id="5240" name="Google Shape;5240;p7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77"/>
              <p:cNvGrpSpPr/>
              <p:nvPr/>
            </p:nvGrpSpPr>
            <p:grpSpPr>
              <a:xfrm>
                <a:off x="4201644" y="4081324"/>
                <a:ext cx="37783" cy="32364"/>
                <a:chOff x="4201644" y="4081324"/>
                <a:chExt cx="37783" cy="32364"/>
              </a:xfrm>
            </p:grpSpPr>
            <p:sp>
              <p:nvSpPr>
                <p:cNvPr id="5243" name="Google Shape;5243;p7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5" name="Google Shape;5245;p77"/>
              <p:cNvGrpSpPr/>
              <p:nvPr/>
            </p:nvGrpSpPr>
            <p:grpSpPr>
              <a:xfrm>
                <a:off x="4284416" y="3887428"/>
                <a:ext cx="37783" cy="32451"/>
                <a:chOff x="4284416" y="3887428"/>
                <a:chExt cx="37783" cy="32451"/>
              </a:xfrm>
            </p:grpSpPr>
            <p:sp>
              <p:nvSpPr>
                <p:cNvPr id="5246" name="Google Shape;5246;p7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8" name="Google Shape;5248;p77"/>
              <p:cNvGrpSpPr/>
              <p:nvPr/>
            </p:nvGrpSpPr>
            <p:grpSpPr>
              <a:xfrm>
                <a:off x="4223721" y="3860404"/>
                <a:ext cx="37870" cy="32364"/>
                <a:chOff x="4223721" y="3860404"/>
                <a:chExt cx="37870" cy="32364"/>
              </a:xfrm>
            </p:grpSpPr>
            <p:sp>
              <p:nvSpPr>
                <p:cNvPr id="5249" name="Google Shape;5249;p7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1" name="Google Shape;5251;p77"/>
              <p:cNvGrpSpPr/>
              <p:nvPr/>
            </p:nvGrpSpPr>
            <p:grpSpPr>
              <a:xfrm>
                <a:off x="4104889" y="3699242"/>
                <a:ext cx="37776" cy="32357"/>
                <a:chOff x="4104889" y="3699242"/>
                <a:chExt cx="37776" cy="32357"/>
              </a:xfrm>
            </p:grpSpPr>
            <p:sp>
              <p:nvSpPr>
                <p:cNvPr id="5252" name="Google Shape;5252;p7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4" name="Google Shape;5254;p77"/>
              <p:cNvGrpSpPr/>
              <p:nvPr/>
            </p:nvGrpSpPr>
            <p:grpSpPr>
              <a:xfrm>
                <a:off x="4143608" y="3475121"/>
                <a:ext cx="37878" cy="32420"/>
                <a:chOff x="4143608" y="3475121"/>
                <a:chExt cx="37878" cy="32420"/>
              </a:xfrm>
            </p:grpSpPr>
            <p:sp>
              <p:nvSpPr>
                <p:cNvPr id="5255" name="Google Shape;5255;p7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7" name="Google Shape;5257;p77"/>
              <p:cNvGrpSpPr/>
              <p:nvPr/>
            </p:nvGrpSpPr>
            <p:grpSpPr>
              <a:xfrm>
                <a:off x="4217248" y="3570893"/>
                <a:ext cx="37776" cy="32364"/>
                <a:chOff x="4217248" y="3570893"/>
                <a:chExt cx="37776" cy="32364"/>
              </a:xfrm>
            </p:grpSpPr>
            <p:sp>
              <p:nvSpPr>
                <p:cNvPr id="5258" name="Google Shape;5258;p7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0" name="Google Shape;5260;p77"/>
              <p:cNvGrpSpPr/>
              <p:nvPr/>
            </p:nvGrpSpPr>
            <p:grpSpPr>
              <a:xfrm>
                <a:off x="4255307" y="3431612"/>
                <a:ext cx="37776" cy="32451"/>
                <a:chOff x="4255307" y="3431612"/>
                <a:chExt cx="37776" cy="32451"/>
              </a:xfrm>
            </p:grpSpPr>
            <p:sp>
              <p:nvSpPr>
                <p:cNvPr id="5261" name="Google Shape;5261;p7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3" name="Google Shape;5263;p77"/>
              <p:cNvGrpSpPr/>
              <p:nvPr/>
            </p:nvGrpSpPr>
            <p:grpSpPr>
              <a:xfrm>
                <a:off x="3853052" y="3577398"/>
                <a:ext cx="37776" cy="32420"/>
                <a:chOff x="3853052" y="3577398"/>
                <a:chExt cx="37776" cy="32420"/>
              </a:xfrm>
            </p:grpSpPr>
            <p:sp>
              <p:nvSpPr>
                <p:cNvPr id="5264" name="Google Shape;5264;p7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6" name="Google Shape;5266;p77"/>
              <p:cNvGrpSpPr/>
              <p:nvPr/>
            </p:nvGrpSpPr>
            <p:grpSpPr>
              <a:xfrm>
                <a:off x="4039908" y="3412107"/>
                <a:ext cx="37776" cy="32357"/>
                <a:chOff x="4039908" y="3412107"/>
                <a:chExt cx="37776" cy="32357"/>
              </a:xfrm>
            </p:grpSpPr>
            <p:sp>
              <p:nvSpPr>
                <p:cNvPr id="5267" name="Google Shape;5267;p7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9" name="Google Shape;5269;p77"/>
              <p:cNvGrpSpPr/>
              <p:nvPr/>
            </p:nvGrpSpPr>
            <p:grpSpPr>
              <a:xfrm>
                <a:off x="4017360" y="3342061"/>
                <a:ext cx="37870" cy="32380"/>
                <a:chOff x="4017360" y="3342061"/>
                <a:chExt cx="37870" cy="32380"/>
              </a:xfrm>
            </p:grpSpPr>
            <p:sp>
              <p:nvSpPr>
                <p:cNvPr id="5270" name="Google Shape;5270;p7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2" name="Google Shape;5272;p7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4" name="Google Shape;5274;p77"/>
              <p:cNvGrpSpPr/>
              <p:nvPr/>
            </p:nvGrpSpPr>
            <p:grpSpPr>
              <a:xfrm>
                <a:off x="3750870" y="3418650"/>
                <a:ext cx="37776" cy="32380"/>
                <a:chOff x="3750870" y="3418650"/>
                <a:chExt cx="37776" cy="32380"/>
              </a:xfrm>
            </p:grpSpPr>
            <p:sp>
              <p:nvSpPr>
                <p:cNvPr id="5275" name="Google Shape;5275;p7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7" name="Google Shape;5277;p77"/>
              <p:cNvGrpSpPr/>
              <p:nvPr/>
            </p:nvGrpSpPr>
            <p:grpSpPr>
              <a:xfrm>
                <a:off x="3632509" y="3274438"/>
                <a:ext cx="37783" cy="32357"/>
                <a:chOff x="3632509" y="3274438"/>
                <a:chExt cx="37783" cy="32357"/>
              </a:xfrm>
            </p:grpSpPr>
            <p:sp>
              <p:nvSpPr>
                <p:cNvPr id="5278" name="Google Shape;5278;p7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77"/>
              <p:cNvGrpSpPr/>
              <p:nvPr/>
            </p:nvGrpSpPr>
            <p:grpSpPr>
              <a:xfrm>
                <a:off x="3906424" y="3297561"/>
                <a:ext cx="37776" cy="32451"/>
                <a:chOff x="3906424" y="3297561"/>
                <a:chExt cx="37776" cy="32451"/>
              </a:xfrm>
            </p:grpSpPr>
            <p:sp>
              <p:nvSpPr>
                <p:cNvPr id="5281" name="Google Shape;5281;p7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77"/>
              <p:cNvGrpSpPr/>
              <p:nvPr/>
            </p:nvGrpSpPr>
            <p:grpSpPr>
              <a:xfrm>
                <a:off x="3866084" y="3412107"/>
                <a:ext cx="37776" cy="32357"/>
                <a:chOff x="3866084" y="3412107"/>
                <a:chExt cx="37776" cy="32357"/>
              </a:xfrm>
            </p:grpSpPr>
            <p:sp>
              <p:nvSpPr>
                <p:cNvPr id="5284" name="Google Shape;5284;p7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77"/>
              <p:cNvGrpSpPr/>
              <p:nvPr/>
            </p:nvGrpSpPr>
            <p:grpSpPr>
              <a:xfrm>
                <a:off x="4023919" y="3766409"/>
                <a:ext cx="37783" cy="32357"/>
                <a:chOff x="4023919" y="3766409"/>
                <a:chExt cx="37783" cy="32357"/>
              </a:xfrm>
            </p:grpSpPr>
            <p:sp>
              <p:nvSpPr>
                <p:cNvPr id="5287" name="Google Shape;5287;p7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9" name="Google Shape;5289;p77"/>
              <p:cNvGrpSpPr/>
              <p:nvPr/>
            </p:nvGrpSpPr>
            <p:grpSpPr>
              <a:xfrm>
                <a:off x="3973882" y="3779449"/>
                <a:ext cx="37776" cy="32357"/>
                <a:chOff x="3973882" y="3779449"/>
                <a:chExt cx="37776" cy="32357"/>
              </a:xfrm>
            </p:grpSpPr>
            <p:sp>
              <p:nvSpPr>
                <p:cNvPr id="5290" name="Google Shape;5290;p7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2" name="Google Shape;5292;p77"/>
              <p:cNvGrpSpPr/>
              <p:nvPr/>
            </p:nvGrpSpPr>
            <p:grpSpPr>
              <a:xfrm>
                <a:off x="4073398" y="3838028"/>
                <a:ext cx="37776" cy="32380"/>
                <a:chOff x="4073398" y="3838028"/>
                <a:chExt cx="37776" cy="32380"/>
              </a:xfrm>
            </p:grpSpPr>
            <p:sp>
              <p:nvSpPr>
                <p:cNvPr id="5293" name="Google Shape;5293;p7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77"/>
              <p:cNvGrpSpPr/>
              <p:nvPr/>
            </p:nvGrpSpPr>
            <p:grpSpPr>
              <a:xfrm>
                <a:off x="4342672" y="4144496"/>
                <a:ext cx="37752" cy="32364"/>
                <a:chOff x="4342672" y="4144496"/>
                <a:chExt cx="37752" cy="32364"/>
              </a:xfrm>
            </p:grpSpPr>
            <p:sp>
              <p:nvSpPr>
                <p:cNvPr id="5296" name="Google Shape;5296;p7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8" name="Google Shape;5298;p77"/>
              <p:cNvGrpSpPr/>
              <p:nvPr/>
            </p:nvGrpSpPr>
            <p:grpSpPr>
              <a:xfrm>
                <a:off x="4406386" y="4056872"/>
                <a:ext cx="37783" cy="32364"/>
                <a:chOff x="4406386" y="4056872"/>
                <a:chExt cx="37783" cy="32364"/>
              </a:xfrm>
            </p:grpSpPr>
            <p:sp>
              <p:nvSpPr>
                <p:cNvPr id="5299" name="Google Shape;5299;p7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77"/>
              <p:cNvGrpSpPr/>
              <p:nvPr/>
            </p:nvGrpSpPr>
            <p:grpSpPr>
              <a:xfrm>
                <a:off x="4284416" y="4245254"/>
                <a:ext cx="37783" cy="32357"/>
                <a:chOff x="4284416" y="4245254"/>
                <a:chExt cx="37783" cy="32357"/>
              </a:xfrm>
            </p:grpSpPr>
            <p:sp>
              <p:nvSpPr>
                <p:cNvPr id="5302" name="Google Shape;5302;p7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4" name="Google Shape;5304;p77"/>
              <p:cNvGrpSpPr/>
              <p:nvPr/>
            </p:nvGrpSpPr>
            <p:grpSpPr>
              <a:xfrm>
                <a:off x="4219057" y="4331258"/>
                <a:ext cx="37776" cy="32364"/>
                <a:chOff x="4219057" y="4331258"/>
                <a:chExt cx="37776" cy="32364"/>
              </a:xfrm>
            </p:grpSpPr>
            <p:sp>
              <p:nvSpPr>
                <p:cNvPr id="5305" name="Google Shape;5305;p7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77"/>
              <p:cNvGrpSpPr/>
              <p:nvPr/>
            </p:nvGrpSpPr>
            <p:grpSpPr>
              <a:xfrm>
                <a:off x="4204122" y="4141688"/>
                <a:ext cx="33497" cy="28699"/>
                <a:chOff x="4204122" y="4141688"/>
                <a:chExt cx="33497" cy="28699"/>
              </a:xfrm>
            </p:grpSpPr>
            <p:sp>
              <p:nvSpPr>
                <p:cNvPr id="5308" name="Google Shape;5308;p7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77"/>
              <p:cNvGrpSpPr/>
              <p:nvPr/>
            </p:nvGrpSpPr>
            <p:grpSpPr>
              <a:xfrm>
                <a:off x="4301546" y="4003869"/>
                <a:ext cx="38916" cy="33324"/>
                <a:chOff x="4301546" y="4003869"/>
                <a:chExt cx="38916" cy="33324"/>
              </a:xfrm>
            </p:grpSpPr>
            <p:sp>
              <p:nvSpPr>
                <p:cNvPr id="5311" name="Google Shape;5311;p7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77"/>
              <p:cNvGrpSpPr/>
              <p:nvPr/>
            </p:nvGrpSpPr>
            <p:grpSpPr>
              <a:xfrm>
                <a:off x="4210681" y="3924669"/>
                <a:ext cx="36549" cy="31366"/>
                <a:chOff x="4210681" y="3924669"/>
                <a:chExt cx="36549" cy="31366"/>
              </a:xfrm>
            </p:grpSpPr>
            <p:sp>
              <p:nvSpPr>
                <p:cNvPr id="5314" name="Google Shape;5314;p7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6" name="Google Shape;5316;p77"/>
              <p:cNvGrpSpPr/>
              <p:nvPr/>
            </p:nvGrpSpPr>
            <p:grpSpPr>
              <a:xfrm>
                <a:off x="3987771" y="3628874"/>
                <a:ext cx="31499" cy="26993"/>
                <a:chOff x="3987771" y="3628874"/>
                <a:chExt cx="31499" cy="26993"/>
              </a:xfrm>
            </p:grpSpPr>
            <p:sp>
              <p:nvSpPr>
                <p:cNvPr id="5317" name="Google Shape;5317;p7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9" name="Google Shape;5319;p77"/>
              <p:cNvGrpSpPr/>
              <p:nvPr/>
            </p:nvGrpSpPr>
            <p:grpSpPr>
              <a:xfrm>
                <a:off x="4087382" y="3775674"/>
                <a:ext cx="31405" cy="26898"/>
                <a:chOff x="4087382" y="3775674"/>
                <a:chExt cx="31405" cy="26898"/>
              </a:xfrm>
            </p:grpSpPr>
            <p:sp>
              <p:nvSpPr>
                <p:cNvPr id="5320" name="Google Shape;5320;p7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2" name="Google Shape;5322;p77"/>
              <p:cNvGrpSpPr/>
              <p:nvPr/>
            </p:nvGrpSpPr>
            <p:grpSpPr>
              <a:xfrm>
                <a:off x="4118873" y="3856637"/>
                <a:ext cx="31405" cy="26906"/>
                <a:chOff x="4118873" y="3856637"/>
                <a:chExt cx="31405" cy="26906"/>
              </a:xfrm>
            </p:grpSpPr>
            <p:sp>
              <p:nvSpPr>
                <p:cNvPr id="5323" name="Google Shape;5323;p7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5" name="Google Shape;5325;p77"/>
              <p:cNvGrpSpPr/>
              <p:nvPr/>
            </p:nvGrpSpPr>
            <p:grpSpPr>
              <a:xfrm>
                <a:off x="4168541" y="3639523"/>
                <a:ext cx="31499" cy="26906"/>
                <a:chOff x="4168541" y="3639523"/>
                <a:chExt cx="31499" cy="26906"/>
              </a:xfrm>
            </p:grpSpPr>
            <p:sp>
              <p:nvSpPr>
                <p:cNvPr id="5326" name="Google Shape;5326;p7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8" name="Google Shape;5328;p77"/>
              <p:cNvGrpSpPr/>
              <p:nvPr/>
            </p:nvGrpSpPr>
            <p:grpSpPr>
              <a:xfrm>
                <a:off x="3965789" y="3393545"/>
                <a:ext cx="31405" cy="26945"/>
                <a:chOff x="3965789" y="3393545"/>
                <a:chExt cx="31405" cy="26945"/>
              </a:xfrm>
            </p:grpSpPr>
            <p:sp>
              <p:nvSpPr>
                <p:cNvPr id="5329" name="Google Shape;5329;p7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77"/>
              <p:cNvGrpSpPr/>
              <p:nvPr/>
            </p:nvGrpSpPr>
            <p:grpSpPr>
              <a:xfrm>
                <a:off x="3925166" y="3491008"/>
                <a:ext cx="31405" cy="27001"/>
                <a:chOff x="3925166" y="3491008"/>
                <a:chExt cx="31405" cy="27001"/>
              </a:xfrm>
            </p:grpSpPr>
            <p:sp>
              <p:nvSpPr>
                <p:cNvPr id="5332" name="Google Shape;5332;p7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77"/>
              <p:cNvGrpSpPr/>
              <p:nvPr/>
            </p:nvGrpSpPr>
            <p:grpSpPr>
              <a:xfrm>
                <a:off x="3682845" y="3340976"/>
                <a:ext cx="31397" cy="26898"/>
                <a:chOff x="3682845" y="3340976"/>
                <a:chExt cx="31397" cy="26898"/>
              </a:xfrm>
            </p:grpSpPr>
            <p:sp>
              <p:nvSpPr>
                <p:cNvPr id="5335" name="Google Shape;5335;p7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77"/>
              <p:cNvGrpSpPr/>
              <p:nvPr/>
            </p:nvGrpSpPr>
            <p:grpSpPr>
              <a:xfrm>
                <a:off x="3795393" y="3353725"/>
                <a:ext cx="31499" cy="26993"/>
                <a:chOff x="3795393" y="3353725"/>
                <a:chExt cx="31499" cy="26993"/>
              </a:xfrm>
            </p:grpSpPr>
            <p:sp>
              <p:nvSpPr>
                <p:cNvPr id="5338" name="Google Shape;5338;p7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77"/>
              <p:cNvGrpSpPr/>
              <p:nvPr/>
            </p:nvGrpSpPr>
            <p:grpSpPr>
              <a:xfrm>
                <a:off x="4176909" y="4363221"/>
                <a:ext cx="38924" cy="33316"/>
                <a:chOff x="4176909" y="4363221"/>
                <a:chExt cx="38924" cy="33316"/>
              </a:xfrm>
            </p:grpSpPr>
            <p:sp>
              <p:nvSpPr>
                <p:cNvPr id="5341" name="Google Shape;5341;p7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77"/>
              <p:cNvGrpSpPr/>
              <p:nvPr/>
            </p:nvGrpSpPr>
            <p:grpSpPr>
              <a:xfrm>
                <a:off x="4226191" y="4007660"/>
                <a:ext cx="33560" cy="28770"/>
                <a:chOff x="4226191" y="4007660"/>
                <a:chExt cx="33560" cy="28770"/>
              </a:xfrm>
            </p:grpSpPr>
            <p:sp>
              <p:nvSpPr>
                <p:cNvPr id="5344" name="Google Shape;5344;p7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77"/>
              <p:cNvGrpSpPr/>
              <p:nvPr/>
            </p:nvGrpSpPr>
            <p:grpSpPr>
              <a:xfrm>
                <a:off x="3597785" y="3377045"/>
                <a:ext cx="33591" cy="28699"/>
                <a:chOff x="3597785" y="3377045"/>
                <a:chExt cx="33591" cy="28699"/>
              </a:xfrm>
            </p:grpSpPr>
            <p:sp>
              <p:nvSpPr>
                <p:cNvPr id="5347" name="Google Shape;5347;p7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9" name="Google Shape;5349;p77"/>
              <p:cNvGrpSpPr/>
              <p:nvPr/>
            </p:nvGrpSpPr>
            <p:grpSpPr>
              <a:xfrm>
                <a:off x="3887870" y="3669796"/>
                <a:ext cx="33591" cy="28692"/>
                <a:chOff x="3887870" y="3669796"/>
                <a:chExt cx="33591" cy="28692"/>
              </a:xfrm>
            </p:grpSpPr>
            <p:sp>
              <p:nvSpPr>
                <p:cNvPr id="5350" name="Google Shape;5350;p7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2" name="Google Shape;5352;p77"/>
              <p:cNvGrpSpPr/>
              <p:nvPr/>
            </p:nvGrpSpPr>
            <p:grpSpPr>
              <a:xfrm>
                <a:off x="3818320" y="3481625"/>
                <a:ext cx="33497" cy="28770"/>
                <a:chOff x="3818320" y="3481625"/>
                <a:chExt cx="33497" cy="28770"/>
              </a:xfrm>
            </p:grpSpPr>
            <p:sp>
              <p:nvSpPr>
                <p:cNvPr id="5353" name="Google Shape;5353;p7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77"/>
              <p:cNvGrpSpPr/>
              <p:nvPr/>
            </p:nvGrpSpPr>
            <p:grpSpPr>
              <a:xfrm>
                <a:off x="4278139" y="4120948"/>
                <a:ext cx="37492" cy="32129"/>
                <a:chOff x="4278139" y="4120948"/>
                <a:chExt cx="37492" cy="32129"/>
              </a:xfrm>
            </p:grpSpPr>
            <p:sp>
              <p:nvSpPr>
                <p:cNvPr id="5356" name="Google Shape;5356;p7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8" name="Google Shape;5358;p77"/>
              <p:cNvGrpSpPr/>
              <p:nvPr/>
            </p:nvGrpSpPr>
            <p:grpSpPr>
              <a:xfrm>
                <a:off x="4419898" y="3977388"/>
                <a:ext cx="33497" cy="28692"/>
                <a:chOff x="4419898" y="3977388"/>
                <a:chExt cx="33497" cy="28692"/>
              </a:xfrm>
            </p:grpSpPr>
            <p:sp>
              <p:nvSpPr>
                <p:cNvPr id="5359" name="Google Shape;5359;p7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77"/>
              <p:cNvGrpSpPr/>
              <p:nvPr/>
            </p:nvGrpSpPr>
            <p:grpSpPr>
              <a:xfrm>
                <a:off x="4158930" y="4034684"/>
                <a:ext cx="33497" cy="28762"/>
                <a:chOff x="4158930" y="4034684"/>
                <a:chExt cx="33497" cy="28762"/>
              </a:xfrm>
            </p:grpSpPr>
            <p:sp>
              <p:nvSpPr>
                <p:cNvPr id="5362" name="Google Shape;5362;p7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4" name="Google Shape;5364;p77"/>
              <p:cNvGrpSpPr/>
              <p:nvPr/>
            </p:nvGrpSpPr>
            <p:grpSpPr>
              <a:xfrm>
                <a:off x="4134949" y="3957049"/>
                <a:ext cx="33497" cy="28770"/>
                <a:chOff x="4134949" y="3957049"/>
                <a:chExt cx="33497" cy="28770"/>
              </a:xfrm>
            </p:grpSpPr>
            <p:sp>
              <p:nvSpPr>
                <p:cNvPr id="5365" name="Google Shape;5365;p7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7" name="Google Shape;5367;p77"/>
              <p:cNvGrpSpPr/>
              <p:nvPr/>
            </p:nvGrpSpPr>
            <p:grpSpPr>
              <a:xfrm>
                <a:off x="4193653" y="4184403"/>
                <a:ext cx="43580" cy="37264"/>
                <a:chOff x="4193653" y="4184403"/>
                <a:chExt cx="43580" cy="37264"/>
              </a:xfrm>
            </p:grpSpPr>
            <p:sp>
              <p:nvSpPr>
                <p:cNvPr id="5368" name="Google Shape;5368;p7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77"/>
              <p:cNvGrpSpPr/>
              <p:nvPr/>
            </p:nvGrpSpPr>
            <p:grpSpPr>
              <a:xfrm>
                <a:off x="4343600" y="3943844"/>
                <a:ext cx="43580" cy="37312"/>
                <a:chOff x="4343600" y="3943844"/>
                <a:chExt cx="43580" cy="37312"/>
              </a:xfrm>
            </p:grpSpPr>
            <p:sp>
              <p:nvSpPr>
                <p:cNvPr id="5371" name="Google Shape;5371;p7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3" name="Google Shape;5373;p77"/>
              <p:cNvGrpSpPr/>
              <p:nvPr/>
            </p:nvGrpSpPr>
            <p:grpSpPr>
              <a:xfrm>
                <a:off x="4172339" y="3381693"/>
                <a:ext cx="31499" cy="27001"/>
                <a:chOff x="4172339" y="3381693"/>
                <a:chExt cx="31499" cy="27001"/>
              </a:xfrm>
            </p:grpSpPr>
            <p:sp>
              <p:nvSpPr>
                <p:cNvPr id="5374" name="Google Shape;5374;p7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9" name="Shape 5379"/>
        <p:cNvGrpSpPr/>
        <p:nvPr/>
      </p:nvGrpSpPr>
      <p:grpSpPr>
        <a:xfrm>
          <a:off x="0" y="0"/>
          <a:ext cx="0" cy="0"/>
          <a:chOff x="0" y="0"/>
          <a:chExt cx="0" cy="0"/>
        </a:xfrm>
      </p:grpSpPr>
      <p:grpSp>
        <p:nvGrpSpPr>
          <p:cNvPr id="5380" name="Google Shape;5380;p78"/>
          <p:cNvGrpSpPr/>
          <p:nvPr/>
        </p:nvGrpSpPr>
        <p:grpSpPr>
          <a:xfrm>
            <a:off x="729274" y="1175734"/>
            <a:ext cx="2507799" cy="206239"/>
            <a:chOff x="106648" y="895722"/>
            <a:chExt cx="4481413" cy="374300"/>
          </a:xfrm>
        </p:grpSpPr>
        <p:grpSp>
          <p:nvGrpSpPr>
            <p:cNvPr id="5381" name="Google Shape;5381;p78"/>
            <p:cNvGrpSpPr/>
            <p:nvPr/>
          </p:nvGrpSpPr>
          <p:grpSpPr>
            <a:xfrm>
              <a:off x="2233276" y="895722"/>
              <a:ext cx="1082667" cy="223591"/>
              <a:chOff x="4808316" y="2800065"/>
              <a:chExt cx="1999386" cy="412910"/>
            </a:xfrm>
          </p:grpSpPr>
          <p:sp>
            <p:nvSpPr>
              <p:cNvPr id="5382" name="Google Shape;5382;p78"/>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3" name="Google Shape;5383;p78"/>
              <p:cNvGrpSpPr/>
              <p:nvPr/>
            </p:nvGrpSpPr>
            <p:grpSpPr>
              <a:xfrm>
                <a:off x="4808316" y="2800065"/>
                <a:ext cx="92400" cy="411825"/>
                <a:chOff x="845575" y="2563700"/>
                <a:chExt cx="92400" cy="411825"/>
              </a:xfrm>
            </p:grpSpPr>
            <p:cxnSp>
              <p:nvCxnSpPr>
                <p:cNvPr id="5384" name="Google Shape;5384;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385" name="Google Shape;5385;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6" name="Google Shape;5386;p78"/>
            <p:cNvGrpSpPr/>
            <p:nvPr/>
          </p:nvGrpSpPr>
          <p:grpSpPr>
            <a:xfrm>
              <a:off x="106648" y="895722"/>
              <a:ext cx="1088401" cy="223591"/>
              <a:chOff x="881025" y="2800065"/>
              <a:chExt cx="2009975" cy="412910"/>
            </a:xfrm>
          </p:grpSpPr>
          <p:sp>
            <p:nvSpPr>
              <p:cNvPr id="5387" name="Google Shape;5387;p78"/>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8" name="Google Shape;5388;p78"/>
              <p:cNvGrpSpPr/>
              <p:nvPr/>
            </p:nvGrpSpPr>
            <p:grpSpPr>
              <a:xfrm>
                <a:off x="881025" y="2800065"/>
                <a:ext cx="92400" cy="411825"/>
                <a:chOff x="845575" y="2563700"/>
                <a:chExt cx="92400" cy="411825"/>
              </a:xfrm>
            </p:grpSpPr>
            <p:cxnSp>
              <p:nvCxnSpPr>
                <p:cNvPr id="5389" name="Google Shape;5389;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390" name="Google Shape;5390;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1" name="Google Shape;5391;p78"/>
            <p:cNvGrpSpPr/>
            <p:nvPr/>
          </p:nvGrpSpPr>
          <p:grpSpPr>
            <a:xfrm>
              <a:off x="1172346" y="1047018"/>
              <a:ext cx="1083151" cy="223003"/>
              <a:chOff x="2849073" y="3079467"/>
              <a:chExt cx="2000279" cy="411825"/>
            </a:xfrm>
          </p:grpSpPr>
          <p:sp>
            <p:nvSpPr>
              <p:cNvPr id="5392" name="Google Shape;5392;p78"/>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3" name="Google Shape;5393;p78"/>
              <p:cNvGrpSpPr/>
              <p:nvPr/>
            </p:nvGrpSpPr>
            <p:grpSpPr>
              <a:xfrm rot="10800000">
                <a:off x="2849073" y="3079467"/>
                <a:ext cx="92400" cy="411825"/>
                <a:chOff x="2070100" y="2563700"/>
                <a:chExt cx="92400" cy="411825"/>
              </a:xfrm>
            </p:grpSpPr>
            <p:cxnSp>
              <p:nvCxnSpPr>
                <p:cNvPr id="5394" name="Google Shape;5394;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395" name="Google Shape;5395;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6" name="Google Shape;5396;p78"/>
            <p:cNvGrpSpPr/>
            <p:nvPr/>
          </p:nvGrpSpPr>
          <p:grpSpPr>
            <a:xfrm>
              <a:off x="3290132" y="1047018"/>
              <a:ext cx="1297929" cy="223003"/>
              <a:chOff x="6760035" y="3079467"/>
              <a:chExt cx="2396914" cy="411825"/>
            </a:xfrm>
          </p:grpSpPr>
          <p:sp>
            <p:nvSpPr>
              <p:cNvPr id="5397" name="Google Shape;5397;p78"/>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8" name="Google Shape;5398;p78"/>
              <p:cNvGrpSpPr/>
              <p:nvPr/>
            </p:nvGrpSpPr>
            <p:grpSpPr>
              <a:xfrm rot="10800000">
                <a:off x="6760035" y="3079467"/>
                <a:ext cx="92400" cy="411825"/>
                <a:chOff x="2070100" y="2563700"/>
                <a:chExt cx="92400" cy="411825"/>
              </a:xfrm>
            </p:grpSpPr>
            <p:cxnSp>
              <p:nvCxnSpPr>
                <p:cNvPr id="5399" name="Google Shape;5399;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400" name="Google Shape;5400;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01" name="Google Shape;5401;p78"/>
          <p:cNvGrpSpPr/>
          <p:nvPr/>
        </p:nvGrpSpPr>
        <p:grpSpPr>
          <a:xfrm>
            <a:off x="2147036" y="3575105"/>
            <a:ext cx="1086701" cy="799429"/>
            <a:chOff x="2183288" y="3555572"/>
            <a:chExt cx="1136241" cy="835873"/>
          </a:xfrm>
        </p:grpSpPr>
        <p:sp>
          <p:nvSpPr>
            <p:cNvPr id="5402" name="Google Shape;5402;p78"/>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3" name="Google Shape;5403;p78"/>
            <p:cNvGrpSpPr/>
            <p:nvPr/>
          </p:nvGrpSpPr>
          <p:grpSpPr>
            <a:xfrm>
              <a:off x="2205895" y="3637269"/>
              <a:ext cx="1089848" cy="724993"/>
              <a:chOff x="2205895" y="3637269"/>
              <a:chExt cx="1089848" cy="724993"/>
            </a:xfrm>
          </p:grpSpPr>
          <p:sp>
            <p:nvSpPr>
              <p:cNvPr id="5404" name="Google Shape;5404;p78"/>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8"/>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8"/>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8"/>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8"/>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8"/>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0" name="Google Shape;5410;p78"/>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11" name="Google Shape;5411;p78"/>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412" name="Google Shape;5412;p78"/>
            <p:cNvGrpSpPr/>
            <p:nvPr/>
          </p:nvGrpSpPr>
          <p:grpSpPr>
            <a:xfrm>
              <a:off x="3173850" y="3779426"/>
              <a:ext cx="145679" cy="70048"/>
              <a:chOff x="3173850" y="3779426"/>
              <a:chExt cx="145679" cy="70048"/>
            </a:xfrm>
          </p:grpSpPr>
          <p:cxnSp>
            <p:nvCxnSpPr>
              <p:cNvPr id="5413" name="Google Shape;5413;p78"/>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414" name="Google Shape;5414;p78"/>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5" name="Google Shape;5415;p78"/>
            <p:cNvGrpSpPr/>
            <p:nvPr/>
          </p:nvGrpSpPr>
          <p:grpSpPr>
            <a:xfrm>
              <a:off x="2183288" y="4139483"/>
              <a:ext cx="145133" cy="70048"/>
              <a:chOff x="2183288" y="4139483"/>
              <a:chExt cx="145133" cy="70048"/>
            </a:xfrm>
          </p:grpSpPr>
          <p:cxnSp>
            <p:nvCxnSpPr>
              <p:cNvPr id="5416" name="Google Shape;5416;p78"/>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417" name="Google Shape;5417;p78"/>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8" name="Google Shape;5418;p78"/>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19" name="Google Shape;5419;p78"/>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420" name="Google Shape;5420;p78"/>
            <p:cNvGrpSpPr/>
            <p:nvPr/>
          </p:nvGrpSpPr>
          <p:grpSpPr>
            <a:xfrm>
              <a:off x="2943836" y="4268886"/>
              <a:ext cx="60717" cy="122559"/>
              <a:chOff x="2943836" y="4268886"/>
              <a:chExt cx="60717" cy="122559"/>
            </a:xfrm>
          </p:grpSpPr>
          <p:sp>
            <p:nvSpPr>
              <p:cNvPr id="5421" name="Google Shape;5421;p78"/>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22" name="Google Shape;5422;p78"/>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423" name="Google Shape;5423;p78"/>
          <p:cNvGrpSpPr/>
          <p:nvPr/>
        </p:nvGrpSpPr>
        <p:grpSpPr>
          <a:xfrm>
            <a:off x="3409981" y="1496104"/>
            <a:ext cx="1675870" cy="758251"/>
            <a:chOff x="3530532" y="1496185"/>
            <a:chExt cx="1562000" cy="706730"/>
          </a:xfrm>
        </p:grpSpPr>
        <p:cxnSp>
          <p:nvCxnSpPr>
            <p:cNvPr id="5424" name="Google Shape;5424;p78"/>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425" name="Google Shape;5425;p78"/>
            <p:cNvGrpSpPr/>
            <p:nvPr/>
          </p:nvGrpSpPr>
          <p:grpSpPr>
            <a:xfrm>
              <a:off x="3530532" y="1496185"/>
              <a:ext cx="323430" cy="463587"/>
              <a:chOff x="3530532" y="1496185"/>
              <a:chExt cx="323430" cy="463587"/>
            </a:xfrm>
          </p:grpSpPr>
          <p:grpSp>
            <p:nvGrpSpPr>
              <p:cNvPr id="5426" name="Google Shape;5426;p78"/>
              <p:cNvGrpSpPr/>
              <p:nvPr/>
            </p:nvGrpSpPr>
            <p:grpSpPr>
              <a:xfrm>
                <a:off x="3567462" y="1496185"/>
                <a:ext cx="286500" cy="361376"/>
                <a:chOff x="3567462" y="1496185"/>
                <a:chExt cx="286500" cy="361376"/>
              </a:xfrm>
            </p:grpSpPr>
            <p:cxnSp>
              <p:nvCxnSpPr>
                <p:cNvPr id="5427" name="Google Shape;5427;p78"/>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428" name="Google Shape;5428;p78"/>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9" name="Google Shape;5429;p78"/>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0" name="Google Shape;5430;p78"/>
            <p:cNvGrpSpPr/>
            <p:nvPr/>
          </p:nvGrpSpPr>
          <p:grpSpPr>
            <a:xfrm>
              <a:off x="3891569" y="1779209"/>
              <a:ext cx="323945" cy="423706"/>
              <a:chOff x="3891569" y="1779209"/>
              <a:chExt cx="323945" cy="423706"/>
            </a:xfrm>
          </p:grpSpPr>
          <p:grpSp>
            <p:nvGrpSpPr>
              <p:cNvPr id="5431" name="Google Shape;5431;p78"/>
              <p:cNvGrpSpPr/>
              <p:nvPr/>
            </p:nvGrpSpPr>
            <p:grpSpPr>
              <a:xfrm>
                <a:off x="3929014" y="1881638"/>
                <a:ext cx="286500" cy="321278"/>
                <a:chOff x="3929014" y="1881638"/>
                <a:chExt cx="286500" cy="321278"/>
              </a:xfrm>
            </p:grpSpPr>
            <p:cxnSp>
              <p:nvCxnSpPr>
                <p:cNvPr id="5432" name="Google Shape;5432;p78"/>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433" name="Google Shape;5433;p78"/>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4" name="Google Shape;5434;p78"/>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5" name="Google Shape;5435;p78"/>
            <p:cNvGrpSpPr/>
            <p:nvPr/>
          </p:nvGrpSpPr>
          <p:grpSpPr>
            <a:xfrm>
              <a:off x="4252606" y="1496185"/>
              <a:ext cx="324721" cy="463587"/>
              <a:chOff x="4252606" y="1496185"/>
              <a:chExt cx="324721" cy="463587"/>
            </a:xfrm>
          </p:grpSpPr>
          <p:grpSp>
            <p:nvGrpSpPr>
              <p:cNvPr id="5436" name="Google Shape;5436;p78"/>
              <p:cNvGrpSpPr/>
              <p:nvPr/>
            </p:nvGrpSpPr>
            <p:grpSpPr>
              <a:xfrm>
                <a:off x="4290828" y="1496185"/>
                <a:ext cx="286500" cy="361376"/>
                <a:chOff x="4290828" y="1496185"/>
                <a:chExt cx="286500" cy="361376"/>
              </a:xfrm>
            </p:grpSpPr>
            <p:cxnSp>
              <p:nvCxnSpPr>
                <p:cNvPr id="5437" name="Google Shape;5437;p78"/>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438" name="Google Shape;5438;p78"/>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9" name="Google Shape;5439;p78"/>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78"/>
            <p:cNvGrpSpPr/>
            <p:nvPr/>
          </p:nvGrpSpPr>
          <p:grpSpPr>
            <a:xfrm>
              <a:off x="4613643" y="1763716"/>
              <a:ext cx="325308" cy="439200"/>
              <a:chOff x="4613643" y="1763716"/>
              <a:chExt cx="325308" cy="439200"/>
            </a:xfrm>
          </p:grpSpPr>
          <p:grpSp>
            <p:nvGrpSpPr>
              <p:cNvPr id="5441" name="Google Shape;5441;p78"/>
              <p:cNvGrpSpPr/>
              <p:nvPr/>
            </p:nvGrpSpPr>
            <p:grpSpPr>
              <a:xfrm>
                <a:off x="4652451" y="1879538"/>
                <a:ext cx="286500" cy="323378"/>
                <a:chOff x="4652451" y="1879538"/>
                <a:chExt cx="286500" cy="323378"/>
              </a:xfrm>
            </p:grpSpPr>
            <p:cxnSp>
              <p:nvCxnSpPr>
                <p:cNvPr id="5442" name="Google Shape;5442;p78"/>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443" name="Google Shape;5443;p78"/>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4" name="Google Shape;5444;p78"/>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5" name="Google Shape;5445;p78"/>
          <p:cNvGrpSpPr/>
          <p:nvPr/>
        </p:nvGrpSpPr>
        <p:grpSpPr>
          <a:xfrm>
            <a:off x="3421841" y="2349730"/>
            <a:ext cx="1652173" cy="391517"/>
            <a:chOff x="3512551" y="2358270"/>
            <a:chExt cx="1597383" cy="378533"/>
          </a:xfrm>
        </p:grpSpPr>
        <p:cxnSp>
          <p:nvCxnSpPr>
            <p:cNvPr id="5446" name="Google Shape;5446;p78"/>
            <p:cNvCxnSpPr>
              <a:stCxn id="5447" idx="6"/>
              <a:endCxn id="544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449" name="Google Shape;5449;p78"/>
            <p:cNvGrpSpPr/>
            <p:nvPr/>
          </p:nvGrpSpPr>
          <p:grpSpPr>
            <a:xfrm>
              <a:off x="3512551" y="2358270"/>
              <a:ext cx="225647" cy="307714"/>
              <a:chOff x="2182679" y="2004714"/>
              <a:chExt cx="792300" cy="1080458"/>
            </a:xfrm>
          </p:grpSpPr>
          <p:cxnSp>
            <p:nvCxnSpPr>
              <p:cNvPr id="5450" name="Google Shape;5450;p78"/>
              <p:cNvCxnSpPr>
                <a:stCxn id="545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447" name="Google Shape;5447;p78"/>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8"/>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2" name="Google Shape;5452;p78"/>
            <p:cNvGrpSpPr/>
            <p:nvPr/>
          </p:nvGrpSpPr>
          <p:grpSpPr>
            <a:xfrm>
              <a:off x="3969644" y="2440153"/>
              <a:ext cx="225853" cy="296651"/>
              <a:chOff x="3775710" y="1729289"/>
              <a:chExt cx="136500" cy="179289"/>
            </a:xfrm>
          </p:grpSpPr>
          <p:cxnSp>
            <p:nvCxnSpPr>
              <p:cNvPr id="5453" name="Google Shape;5453;p78"/>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454" name="Google Shape;5454;p78"/>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8"/>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6" name="Google Shape;5456;p78"/>
            <p:cNvGrpSpPr/>
            <p:nvPr/>
          </p:nvGrpSpPr>
          <p:grpSpPr>
            <a:xfrm>
              <a:off x="4427051" y="2358270"/>
              <a:ext cx="225647" cy="307714"/>
              <a:chOff x="5393704" y="2004714"/>
              <a:chExt cx="792300" cy="1080458"/>
            </a:xfrm>
          </p:grpSpPr>
          <p:cxnSp>
            <p:nvCxnSpPr>
              <p:cNvPr id="5457" name="Google Shape;5457;p78"/>
              <p:cNvCxnSpPr>
                <a:stCxn id="545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459" name="Google Shape;5459;p78"/>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8"/>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78"/>
            <p:cNvGrpSpPr/>
            <p:nvPr/>
          </p:nvGrpSpPr>
          <p:grpSpPr>
            <a:xfrm>
              <a:off x="4884287" y="2440252"/>
              <a:ext cx="225647" cy="296532"/>
              <a:chOff x="6999166" y="2292572"/>
              <a:chExt cx="792300" cy="1041192"/>
            </a:xfrm>
          </p:grpSpPr>
          <p:cxnSp>
            <p:nvCxnSpPr>
              <p:cNvPr id="5461" name="Google Shape;5461;p78"/>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448" name="Google Shape;5448;p78"/>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8"/>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63" name="Google Shape;5463;p78"/>
          <p:cNvGrpSpPr/>
          <p:nvPr/>
        </p:nvGrpSpPr>
        <p:grpSpPr>
          <a:xfrm>
            <a:off x="6842649" y="1185930"/>
            <a:ext cx="1581844" cy="732818"/>
            <a:chOff x="634175" y="2986275"/>
            <a:chExt cx="3147949" cy="1458344"/>
          </a:xfrm>
        </p:grpSpPr>
        <p:cxnSp>
          <p:nvCxnSpPr>
            <p:cNvPr id="5464" name="Google Shape;5464;p78"/>
            <p:cNvCxnSpPr>
              <a:stCxn id="5465" idx="4"/>
              <a:endCxn id="5466" idx="0"/>
            </p:cNvCxnSpPr>
            <p:nvPr/>
          </p:nvCxnSpPr>
          <p:spPr>
            <a:xfrm>
              <a:off x="929975" y="3577875"/>
              <a:ext cx="591600" cy="275100"/>
            </a:xfrm>
            <a:prstGeom prst="straightConnector1">
              <a:avLst/>
            </a:prstGeom>
            <a:noFill/>
            <a:ln cap="flat" cmpd="sng" w="19050">
              <a:solidFill>
                <a:srgbClr val="435D74"/>
              </a:solidFill>
              <a:prstDash val="solid"/>
              <a:round/>
              <a:headEnd len="med" w="med" type="none"/>
              <a:tailEnd len="med" w="med" type="none"/>
            </a:ln>
          </p:spPr>
        </p:cxnSp>
        <p:cxnSp>
          <p:nvCxnSpPr>
            <p:cNvPr id="5467" name="Google Shape;5467;p78"/>
            <p:cNvCxnSpPr>
              <a:stCxn id="5466" idx="0"/>
              <a:endCxn id="546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469" name="Google Shape;5469;p78"/>
            <p:cNvCxnSpPr>
              <a:stCxn id="5468" idx="4"/>
              <a:endCxn id="547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471" name="Google Shape;5471;p78"/>
            <p:cNvCxnSpPr>
              <a:stCxn id="5470" idx="0"/>
              <a:endCxn id="5472" idx="4"/>
            </p:cNvCxnSpPr>
            <p:nvPr/>
          </p:nvCxnSpPr>
          <p:spPr>
            <a:xfrm flipH="1" rot="10800000">
              <a:off x="2894933" y="3577918"/>
              <a:ext cx="591600" cy="275100"/>
            </a:xfrm>
            <a:prstGeom prst="straightConnector1">
              <a:avLst/>
            </a:prstGeom>
            <a:noFill/>
            <a:ln cap="flat" cmpd="sng" w="19050">
              <a:solidFill>
                <a:srgbClr val="435D74"/>
              </a:solidFill>
              <a:prstDash val="solid"/>
              <a:round/>
              <a:headEnd len="med" w="med" type="none"/>
              <a:tailEnd len="med" w="med" type="none"/>
            </a:ln>
          </p:spPr>
        </p:cxnSp>
        <p:sp>
          <p:nvSpPr>
            <p:cNvPr id="5472" name="Google Shape;5472;p78"/>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468" name="Google Shape;5468;p78"/>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465" name="Google Shape;5465;p78"/>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470" name="Google Shape;5470;p78"/>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466" name="Google Shape;5466;p78"/>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473" name="Google Shape;5473;p78"/>
          <p:cNvGrpSpPr/>
          <p:nvPr/>
        </p:nvGrpSpPr>
        <p:grpSpPr>
          <a:xfrm>
            <a:off x="3410364" y="2880240"/>
            <a:ext cx="1675128" cy="313674"/>
            <a:chOff x="998425" y="1182125"/>
            <a:chExt cx="1065400" cy="199500"/>
          </a:xfrm>
        </p:grpSpPr>
        <p:sp>
          <p:nvSpPr>
            <p:cNvPr id="5474" name="Google Shape;5474;p7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9" name="Google Shape;5479;p78"/>
          <p:cNvGrpSpPr/>
          <p:nvPr/>
        </p:nvGrpSpPr>
        <p:grpSpPr>
          <a:xfrm>
            <a:off x="3410363" y="3836206"/>
            <a:ext cx="1675129" cy="525345"/>
            <a:chOff x="5194708" y="3484366"/>
            <a:chExt cx="3148148" cy="987304"/>
          </a:xfrm>
        </p:grpSpPr>
        <p:grpSp>
          <p:nvGrpSpPr>
            <p:cNvPr id="5480" name="Google Shape;5480;p78"/>
            <p:cNvGrpSpPr/>
            <p:nvPr/>
          </p:nvGrpSpPr>
          <p:grpSpPr>
            <a:xfrm>
              <a:off x="7531521" y="3484366"/>
              <a:ext cx="811335" cy="987304"/>
              <a:chOff x="3379425" y="1617275"/>
              <a:chExt cx="1090650" cy="1327200"/>
            </a:xfrm>
          </p:grpSpPr>
          <p:sp>
            <p:nvSpPr>
              <p:cNvPr id="5481" name="Google Shape;5481;p7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4" name="Google Shape;5484;p78"/>
            <p:cNvGrpSpPr/>
            <p:nvPr/>
          </p:nvGrpSpPr>
          <p:grpSpPr>
            <a:xfrm>
              <a:off x="6752546" y="3484366"/>
              <a:ext cx="811428" cy="987304"/>
              <a:chOff x="2332275" y="1617275"/>
              <a:chExt cx="1090775" cy="1327200"/>
            </a:xfrm>
          </p:grpSpPr>
          <p:sp>
            <p:nvSpPr>
              <p:cNvPr id="5485" name="Google Shape;5485;p7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8" name="Google Shape;5488;p78"/>
            <p:cNvGrpSpPr/>
            <p:nvPr/>
          </p:nvGrpSpPr>
          <p:grpSpPr>
            <a:xfrm>
              <a:off x="5973664" y="3484366"/>
              <a:ext cx="811335" cy="987304"/>
              <a:chOff x="1285250" y="1617275"/>
              <a:chExt cx="1090650" cy="1327200"/>
            </a:xfrm>
          </p:grpSpPr>
          <p:sp>
            <p:nvSpPr>
              <p:cNvPr id="5489" name="Google Shape;5489;p7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78"/>
            <p:cNvGrpSpPr/>
            <p:nvPr/>
          </p:nvGrpSpPr>
          <p:grpSpPr>
            <a:xfrm>
              <a:off x="5194708" y="3484366"/>
              <a:ext cx="811409" cy="987304"/>
              <a:chOff x="238125" y="1617275"/>
              <a:chExt cx="1090750" cy="1327200"/>
            </a:xfrm>
          </p:grpSpPr>
          <p:sp>
            <p:nvSpPr>
              <p:cNvPr id="5493" name="Google Shape;5493;p7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96" name="Google Shape;5496;p78"/>
          <p:cNvGrpSpPr/>
          <p:nvPr/>
        </p:nvGrpSpPr>
        <p:grpSpPr>
          <a:xfrm>
            <a:off x="6844048" y="2482095"/>
            <a:ext cx="1579046" cy="522230"/>
            <a:chOff x="6853641" y="2534077"/>
            <a:chExt cx="1515545" cy="501229"/>
          </a:xfrm>
        </p:grpSpPr>
        <p:grpSp>
          <p:nvGrpSpPr>
            <p:cNvPr id="5497" name="Google Shape;5497;p78"/>
            <p:cNvGrpSpPr/>
            <p:nvPr/>
          </p:nvGrpSpPr>
          <p:grpSpPr>
            <a:xfrm>
              <a:off x="6853641" y="2618923"/>
              <a:ext cx="1515545" cy="324556"/>
              <a:chOff x="6853641" y="2618923"/>
              <a:chExt cx="1515545" cy="324556"/>
            </a:xfrm>
          </p:grpSpPr>
          <p:sp>
            <p:nvSpPr>
              <p:cNvPr id="5498" name="Google Shape;5498;p78"/>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8"/>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8"/>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8"/>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8"/>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3" name="Google Shape;5503;p78"/>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8"/>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8"/>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8"/>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8"/>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8" name="Google Shape;5508;p78"/>
          <p:cNvGrpSpPr/>
          <p:nvPr/>
        </p:nvGrpSpPr>
        <p:grpSpPr>
          <a:xfrm>
            <a:off x="3438940" y="3357136"/>
            <a:ext cx="1617976" cy="346616"/>
            <a:chOff x="1808063" y="4294338"/>
            <a:chExt cx="3370782" cy="721817"/>
          </a:xfrm>
        </p:grpSpPr>
        <p:sp>
          <p:nvSpPr>
            <p:cNvPr id="5509" name="Google Shape;5509;p7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9" name="Google Shape;5519;p78"/>
          <p:cNvGrpSpPr/>
          <p:nvPr/>
        </p:nvGrpSpPr>
        <p:grpSpPr>
          <a:xfrm>
            <a:off x="5264936" y="4023886"/>
            <a:ext cx="1417067" cy="350605"/>
            <a:chOff x="4234950" y="2101012"/>
            <a:chExt cx="4219974" cy="1044090"/>
          </a:xfrm>
        </p:grpSpPr>
        <p:sp>
          <p:nvSpPr>
            <p:cNvPr id="5520" name="Google Shape;5520;p78"/>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8"/>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8"/>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8"/>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8"/>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8"/>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8"/>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8"/>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8"/>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8"/>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8"/>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8"/>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8"/>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8"/>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8"/>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8"/>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6" name="Google Shape;5536;p78"/>
          <p:cNvGrpSpPr/>
          <p:nvPr/>
        </p:nvGrpSpPr>
        <p:grpSpPr>
          <a:xfrm>
            <a:off x="6840408" y="2014643"/>
            <a:ext cx="1586327" cy="371557"/>
            <a:chOff x="1247650" y="2075423"/>
            <a:chExt cx="6648477" cy="1557238"/>
          </a:xfrm>
        </p:grpSpPr>
        <p:sp>
          <p:nvSpPr>
            <p:cNvPr id="5537" name="Google Shape;5537;p7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3" name="Google Shape;5543;p78"/>
          <p:cNvGrpSpPr/>
          <p:nvPr/>
        </p:nvGrpSpPr>
        <p:grpSpPr>
          <a:xfrm>
            <a:off x="5271678" y="1167833"/>
            <a:ext cx="1415601" cy="1648533"/>
            <a:chOff x="1839112" y="2209163"/>
            <a:chExt cx="1918159" cy="2233784"/>
          </a:xfrm>
        </p:grpSpPr>
        <p:sp>
          <p:nvSpPr>
            <p:cNvPr id="5544" name="Google Shape;5544;p78"/>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8"/>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8"/>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47" name="Google Shape;5547;p78"/>
            <p:cNvCxnSpPr>
              <a:stCxn id="5544" idx="6"/>
              <a:endCxn id="5545" idx="2"/>
            </p:cNvCxnSpPr>
            <p:nvPr/>
          </p:nvCxnSpPr>
          <p:spPr>
            <a:xfrm>
              <a:off x="2414212" y="2496713"/>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548" name="Google Shape;5548;p78"/>
            <p:cNvCxnSpPr>
              <a:stCxn id="5545" idx="4"/>
              <a:endCxn id="554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550" name="Google Shape;5550;p78"/>
            <p:cNvCxnSpPr>
              <a:stCxn id="5549" idx="6"/>
              <a:endCxn id="5546" idx="2"/>
            </p:cNvCxnSpPr>
            <p:nvPr/>
          </p:nvCxnSpPr>
          <p:spPr>
            <a:xfrm>
              <a:off x="2414212" y="3328316"/>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551" name="Google Shape;5551;p78"/>
            <p:cNvCxnSpPr>
              <a:stCxn id="5546" idx="4"/>
              <a:endCxn id="555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549" name="Google Shape;5549;p78"/>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8"/>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8"/>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54" name="Google Shape;5554;p78"/>
            <p:cNvCxnSpPr>
              <a:endCxn id="555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555" name="Google Shape;5555;p78"/>
          <p:cNvGrpSpPr/>
          <p:nvPr/>
        </p:nvGrpSpPr>
        <p:grpSpPr>
          <a:xfrm>
            <a:off x="3428944" y="1185917"/>
            <a:ext cx="1637968" cy="154942"/>
            <a:chOff x="238125" y="2506075"/>
            <a:chExt cx="7115411" cy="673075"/>
          </a:xfrm>
        </p:grpSpPr>
        <p:sp>
          <p:nvSpPr>
            <p:cNvPr id="5556" name="Google Shape;5556;p7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1" name="Google Shape;5561;p78"/>
          <p:cNvGrpSpPr/>
          <p:nvPr/>
        </p:nvGrpSpPr>
        <p:grpSpPr>
          <a:xfrm>
            <a:off x="1969680" y="1500635"/>
            <a:ext cx="1262932" cy="785408"/>
            <a:chOff x="548861" y="389676"/>
            <a:chExt cx="3843371" cy="2390163"/>
          </a:xfrm>
        </p:grpSpPr>
        <p:cxnSp>
          <p:nvCxnSpPr>
            <p:cNvPr id="5562" name="Google Shape;5562;p78"/>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563" name="Google Shape;5563;p78"/>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564" name="Google Shape;5564;p78"/>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565" name="Google Shape;5565;p78"/>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566" name="Google Shape;5566;p78"/>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567" name="Google Shape;5567;p78"/>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68" name="Google Shape;5568;p78"/>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569" name="Google Shape;5569;p78"/>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8"/>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8"/>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8"/>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8"/>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8"/>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5" name="Google Shape;5575;p78"/>
          <p:cNvGrpSpPr/>
          <p:nvPr/>
        </p:nvGrpSpPr>
        <p:grpSpPr>
          <a:xfrm>
            <a:off x="757812" y="2607512"/>
            <a:ext cx="1412054" cy="633562"/>
            <a:chOff x="1187400" y="2529299"/>
            <a:chExt cx="6769193" cy="2241903"/>
          </a:xfrm>
        </p:grpSpPr>
        <p:sp>
          <p:nvSpPr>
            <p:cNvPr id="5576" name="Google Shape;5576;p78"/>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577" name="Google Shape;5577;p78"/>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78" name="Google Shape;5578;p78"/>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79" name="Google Shape;5579;p78"/>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80" name="Google Shape;5580;p78"/>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81" name="Google Shape;5581;p78"/>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82" name="Google Shape;5582;p78"/>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583" name="Google Shape;5583;p78"/>
            <p:cNvCxnSpPr>
              <a:stCxn id="5576" idx="2"/>
              <a:endCxn id="5577" idx="0"/>
            </p:cNvCxnSpPr>
            <p:nvPr/>
          </p:nvCxnSpPr>
          <p:spPr>
            <a:xfrm flipH="1" rot="-5400000">
              <a:off x="5228393" y="2315399"/>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84" name="Google Shape;5584;p78"/>
            <p:cNvCxnSpPr>
              <a:stCxn id="5578" idx="0"/>
              <a:endCxn id="5576" idx="2"/>
            </p:cNvCxnSpPr>
            <p:nvPr/>
          </p:nvCxnSpPr>
          <p:spPr>
            <a:xfrm rot="-5400000">
              <a:off x="3458097" y="2315100"/>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85" name="Google Shape;5585;p78"/>
            <p:cNvCxnSpPr>
              <a:stCxn id="5578" idx="2"/>
              <a:endCxn id="5580" idx="0"/>
            </p:cNvCxnSpPr>
            <p:nvPr/>
          </p:nvCxnSpPr>
          <p:spPr>
            <a:xfrm flipH="1" rot="-5400000">
              <a:off x="2995797"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86" name="Google Shape;5586;p78"/>
            <p:cNvCxnSpPr>
              <a:stCxn id="5579" idx="0"/>
              <a:endCxn id="5578" idx="2"/>
            </p:cNvCxnSpPr>
            <p:nvPr/>
          </p:nvCxnSpPr>
          <p:spPr>
            <a:xfrm rot="-5400000">
              <a:off x="21505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87" name="Google Shape;5587;p78"/>
            <p:cNvCxnSpPr>
              <a:stCxn id="5577" idx="2"/>
              <a:endCxn id="5582" idx="0"/>
            </p:cNvCxnSpPr>
            <p:nvPr/>
          </p:nvCxnSpPr>
          <p:spPr>
            <a:xfrm flipH="1" rot="-5400000">
              <a:off x="6536390"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88" name="Google Shape;5588;p78"/>
            <p:cNvCxnSpPr>
              <a:stCxn id="5581" idx="0"/>
              <a:endCxn id="5577" idx="2"/>
            </p:cNvCxnSpPr>
            <p:nvPr/>
          </p:nvCxnSpPr>
          <p:spPr>
            <a:xfrm rot="-5400000">
              <a:off x="56911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589" name="Google Shape;5589;p78"/>
          <p:cNvGrpSpPr/>
          <p:nvPr/>
        </p:nvGrpSpPr>
        <p:grpSpPr>
          <a:xfrm>
            <a:off x="6844058" y="3100221"/>
            <a:ext cx="1579035" cy="540873"/>
            <a:chOff x="6895650" y="3126697"/>
            <a:chExt cx="1436662" cy="492105"/>
          </a:xfrm>
        </p:grpSpPr>
        <p:sp>
          <p:nvSpPr>
            <p:cNvPr id="5590" name="Google Shape;5590;p78"/>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8"/>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8"/>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8"/>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8"/>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5" name="Google Shape;5595;p78"/>
            <p:cNvGrpSpPr/>
            <p:nvPr/>
          </p:nvGrpSpPr>
          <p:grpSpPr>
            <a:xfrm>
              <a:off x="6995957" y="3335810"/>
              <a:ext cx="1230393" cy="71754"/>
              <a:chOff x="6995957" y="3287964"/>
              <a:chExt cx="1230393" cy="71754"/>
            </a:xfrm>
          </p:grpSpPr>
          <p:sp>
            <p:nvSpPr>
              <p:cNvPr id="5596" name="Google Shape;5596;p78"/>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8"/>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8"/>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8"/>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8"/>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1" name="Google Shape;5601;p78"/>
          <p:cNvGrpSpPr/>
          <p:nvPr/>
        </p:nvGrpSpPr>
        <p:grpSpPr>
          <a:xfrm>
            <a:off x="6842640" y="3736984"/>
            <a:ext cx="1581862" cy="650625"/>
            <a:chOff x="6777990" y="3710194"/>
            <a:chExt cx="1646915" cy="677382"/>
          </a:xfrm>
        </p:grpSpPr>
        <p:grpSp>
          <p:nvGrpSpPr>
            <p:cNvPr id="5602" name="Google Shape;5602;p78"/>
            <p:cNvGrpSpPr/>
            <p:nvPr/>
          </p:nvGrpSpPr>
          <p:grpSpPr>
            <a:xfrm>
              <a:off x="6777990" y="3874492"/>
              <a:ext cx="411129" cy="513083"/>
              <a:chOff x="6777990" y="3874492"/>
              <a:chExt cx="411129" cy="513083"/>
            </a:xfrm>
          </p:grpSpPr>
          <p:cxnSp>
            <p:nvCxnSpPr>
              <p:cNvPr id="5603" name="Google Shape;5603;p78"/>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604" name="Google Shape;5604;p78"/>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5" name="Google Shape;5605;p78"/>
            <p:cNvGrpSpPr/>
            <p:nvPr/>
          </p:nvGrpSpPr>
          <p:grpSpPr>
            <a:xfrm>
              <a:off x="7188425" y="3710194"/>
              <a:ext cx="411123" cy="520535"/>
              <a:chOff x="7188425" y="3710194"/>
              <a:chExt cx="411123" cy="520535"/>
            </a:xfrm>
          </p:grpSpPr>
          <p:cxnSp>
            <p:nvCxnSpPr>
              <p:cNvPr id="5606" name="Google Shape;5606;p78"/>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607" name="Google Shape;5607;p78"/>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8" name="Google Shape;5608;p78"/>
            <p:cNvGrpSpPr/>
            <p:nvPr/>
          </p:nvGrpSpPr>
          <p:grpSpPr>
            <a:xfrm>
              <a:off x="7603341" y="3874492"/>
              <a:ext cx="411474" cy="513083"/>
              <a:chOff x="7603341" y="3874492"/>
              <a:chExt cx="411474" cy="513083"/>
            </a:xfrm>
          </p:grpSpPr>
          <p:cxnSp>
            <p:nvCxnSpPr>
              <p:cNvPr id="5609" name="Google Shape;5609;p78"/>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610" name="Google Shape;5610;p78"/>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1" name="Google Shape;5611;p78"/>
            <p:cNvGrpSpPr/>
            <p:nvPr/>
          </p:nvGrpSpPr>
          <p:grpSpPr>
            <a:xfrm>
              <a:off x="8013776" y="3722847"/>
              <a:ext cx="411129" cy="507881"/>
              <a:chOff x="8013776" y="3722847"/>
              <a:chExt cx="411129" cy="507881"/>
            </a:xfrm>
          </p:grpSpPr>
          <p:cxnSp>
            <p:nvCxnSpPr>
              <p:cNvPr id="5612" name="Google Shape;5612;p78"/>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613" name="Google Shape;5613;p78"/>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14" name="Google Shape;5614;p78"/>
          <p:cNvGrpSpPr/>
          <p:nvPr/>
        </p:nvGrpSpPr>
        <p:grpSpPr>
          <a:xfrm>
            <a:off x="5262155" y="2909824"/>
            <a:ext cx="1421889" cy="1020603"/>
            <a:chOff x="5190863" y="2824811"/>
            <a:chExt cx="1544860" cy="1108869"/>
          </a:xfrm>
        </p:grpSpPr>
        <p:grpSp>
          <p:nvGrpSpPr>
            <p:cNvPr id="5615" name="Google Shape;5615;p78"/>
            <p:cNvGrpSpPr/>
            <p:nvPr/>
          </p:nvGrpSpPr>
          <p:grpSpPr>
            <a:xfrm>
              <a:off x="5938695" y="3176919"/>
              <a:ext cx="685761" cy="404739"/>
              <a:chOff x="5938695" y="3176919"/>
              <a:chExt cx="685761" cy="404739"/>
            </a:xfrm>
          </p:grpSpPr>
          <p:grpSp>
            <p:nvGrpSpPr>
              <p:cNvPr id="5616" name="Google Shape;5616;p78"/>
              <p:cNvGrpSpPr/>
              <p:nvPr/>
            </p:nvGrpSpPr>
            <p:grpSpPr>
              <a:xfrm>
                <a:off x="5938695" y="3176919"/>
                <a:ext cx="685761" cy="404739"/>
                <a:chOff x="5938695" y="3176919"/>
                <a:chExt cx="685761" cy="404739"/>
              </a:xfrm>
            </p:grpSpPr>
            <p:sp>
              <p:nvSpPr>
                <p:cNvPr id="5617" name="Google Shape;5617;p78"/>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8"/>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9" name="Google Shape;5619;p78"/>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0" name="Google Shape;5620;p78"/>
            <p:cNvGrpSpPr/>
            <p:nvPr/>
          </p:nvGrpSpPr>
          <p:grpSpPr>
            <a:xfrm>
              <a:off x="5305233" y="3176835"/>
              <a:ext cx="685971" cy="404655"/>
              <a:chOff x="5305233" y="3176835"/>
              <a:chExt cx="685971" cy="404655"/>
            </a:xfrm>
          </p:grpSpPr>
          <p:grpSp>
            <p:nvGrpSpPr>
              <p:cNvPr id="5621" name="Google Shape;5621;p78"/>
              <p:cNvGrpSpPr/>
              <p:nvPr/>
            </p:nvGrpSpPr>
            <p:grpSpPr>
              <a:xfrm>
                <a:off x="5305233" y="3176835"/>
                <a:ext cx="685971" cy="404655"/>
                <a:chOff x="5305233" y="3176835"/>
                <a:chExt cx="685971" cy="404655"/>
              </a:xfrm>
            </p:grpSpPr>
            <p:sp>
              <p:nvSpPr>
                <p:cNvPr id="5622" name="Google Shape;5622;p78"/>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8"/>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4" name="Google Shape;5624;p78"/>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5" name="Google Shape;5625;p78"/>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6" name="Google Shape;5626;p78"/>
            <p:cNvGrpSpPr/>
            <p:nvPr/>
          </p:nvGrpSpPr>
          <p:grpSpPr>
            <a:xfrm>
              <a:off x="5657361" y="2824811"/>
              <a:ext cx="1078361" cy="404655"/>
              <a:chOff x="5657361" y="2824811"/>
              <a:chExt cx="1078361" cy="404655"/>
            </a:xfrm>
          </p:grpSpPr>
          <p:grpSp>
            <p:nvGrpSpPr>
              <p:cNvPr id="5627" name="Google Shape;5627;p78"/>
              <p:cNvGrpSpPr/>
              <p:nvPr/>
            </p:nvGrpSpPr>
            <p:grpSpPr>
              <a:xfrm>
                <a:off x="5657361" y="2824811"/>
                <a:ext cx="1078361" cy="404655"/>
                <a:chOff x="5657361" y="2824811"/>
                <a:chExt cx="1078361" cy="404655"/>
              </a:xfrm>
            </p:grpSpPr>
            <p:grpSp>
              <p:nvGrpSpPr>
                <p:cNvPr id="5628" name="Google Shape;5628;p78"/>
                <p:cNvGrpSpPr/>
                <p:nvPr/>
              </p:nvGrpSpPr>
              <p:grpSpPr>
                <a:xfrm>
                  <a:off x="5938485" y="2824811"/>
                  <a:ext cx="797237" cy="404655"/>
                  <a:chOff x="5938485" y="2824811"/>
                  <a:chExt cx="797237" cy="404655"/>
                </a:xfrm>
              </p:grpSpPr>
              <p:sp>
                <p:nvSpPr>
                  <p:cNvPr id="5629" name="Google Shape;5629;p78"/>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8"/>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1" name="Google Shape;5631;p78"/>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2" name="Google Shape;5632;p78"/>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3" name="Google Shape;5633;p78"/>
            <p:cNvGrpSpPr/>
            <p:nvPr/>
          </p:nvGrpSpPr>
          <p:grpSpPr>
            <a:xfrm>
              <a:off x="5190863" y="3528942"/>
              <a:ext cx="1078026" cy="404739"/>
              <a:chOff x="5190863" y="3528942"/>
              <a:chExt cx="1078026" cy="404739"/>
            </a:xfrm>
          </p:grpSpPr>
          <p:sp>
            <p:nvSpPr>
              <p:cNvPr id="5634" name="Google Shape;5634;p78"/>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5" name="Google Shape;5635;p78"/>
              <p:cNvGrpSpPr/>
              <p:nvPr/>
            </p:nvGrpSpPr>
            <p:grpSpPr>
              <a:xfrm>
                <a:off x="5190863" y="3528942"/>
                <a:ext cx="1078026" cy="404739"/>
                <a:chOff x="5190863" y="3528942"/>
                <a:chExt cx="1078026" cy="404739"/>
              </a:xfrm>
            </p:grpSpPr>
            <p:sp>
              <p:nvSpPr>
                <p:cNvPr id="5636" name="Google Shape;5636;p78"/>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8"/>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38" name="Google Shape;5638;p78"/>
          <p:cNvGrpSpPr/>
          <p:nvPr/>
        </p:nvGrpSpPr>
        <p:grpSpPr>
          <a:xfrm>
            <a:off x="728162" y="1474292"/>
            <a:ext cx="1086719" cy="879487"/>
            <a:chOff x="803162" y="1474292"/>
            <a:chExt cx="1086719" cy="879487"/>
          </a:xfrm>
        </p:grpSpPr>
        <p:grpSp>
          <p:nvGrpSpPr>
            <p:cNvPr id="5639" name="Google Shape;5639;p78"/>
            <p:cNvGrpSpPr/>
            <p:nvPr/>
          </p:nvGrpSpPr>
          <p:grpSpPr>
            <a:xfrm>
              <a:off x="803162" y="1625948"/>
              <a:ext cx="445856" cy="576579"/>
              <a:chOff x="803162" y="1625948"/>
              <a:chExt cx="445856" cy="576579"/>
            </a:xfrm>
          </p:grpSpPr>
          <p:sp>
            <p:nvSpPr>
              <p:cNvPr id="5640" name="Google Shape;5640;p78"/>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1" name="Google Shape;5641;p78"/>
              <p:cNvGrpSpPr/>
              <p:nvPr/>
            </p:nvGrpSpPr>
            <p:grpSpPr>
              <a:xfrm>
                <a:off x="1056023" y="1625948"/>
                <a:ext cx="192995" cy="576579"/>
                <a:chOff x="1056023" y="1625948"/>
                <a:chExt cx="192995" cy="576579"/>
              </a:xfrm>
            </p:grpSpPr>
            <p:sp>
              <p:nvSpPr>
                <p:cNvPr id="5642" name="Google Shape;5642;p78"/>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8"/>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8"/>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8"/>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8"/>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47" name="Google Shape;5647;p78"/>
            <p:cNvGrpSpPr/>
            <p:nvPr/>
          </p:nvGrpSpPr>
          <p:grpSpPr>
            <a:xfrm>
              <a:off x="1371406" y="1474292"/>
              <a:ext cx="518475" cy="879487"/>
              <a:chOff x="1398231" y="1474292"/>
              <a:chExt cx="518475" cy="879487"/>
            </a:xfrm>
          </p:grpSpPr>
          <p:grpSp>
            <p:nvGrpSpPr>
              <p:cNvPr id="5648" name="Google Shape;5648;p78"/>
              <p:cNvGrpSpPr/>
              <p:nvPr/>
            </p:nvGrpSpPr>
            <p:grpSpPr>
              <a:xfrm>
                <a:off x="1398231" y="1474292"/>
                <a:ext cx="518475" cy="341643"/>
                <a:chOff x="1398231" y="1474292"/>
                <a:chExt cx="518475" cy="341643"/>
              </a:xfrm>
            </p:grpSpPr>
            <p:sp>
              <p:nvSpPr>
                <p:cNvPr id="5649" name="Google Shape;5649;p78"/>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0" name="Google Shape;5650;p78"/>
                <p:cNvGrpSpPr/>
                <p:nvPr/>
              </p:nvGrpSpPr>
              <p:grpSpPr>
                <a:xfrm>
                  <a:off x="1616453" y="1474292"/>
                  <a:ext cx="300253" cy="341643"/>
                  <a:chOff x="1616453" y="1475379"/>
                  <a:chExt cx="300253" cy="341643"/>
                </a:xfrm>
              </p:grpSpPr>
              <p:sp>
                <p:nvSpPr>
                  <p:cNvPr id="5651" name="Google Shape;5651;p78"/>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8"/>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8"/>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8"/>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8"/>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8"/>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8"/>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8" name="Google Shape;5658;p78"/>
                  <p:cNvGrpSpPr/>
                  <p:nvPr/>
                </p:nvGrpSpPr>
                <p:grpSpPr>
                  <a:xfrm>
                    <a:off x="1839639" y="1475379"/>
                    <a:ext cx="77067" cy="341643"/>
                    <a:chOff x="1839639" y="1475379"/>
                    <a:chExt cx="77067" cy="341643"/>
                  </a:xfrm>
                </p:grpSpPr>
                <p:sp>
                  <p:nvSpPr>
                    <p:cNvPr id="5659" name="Google Shape;5659;p78"/>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8"/>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61" name="Google Shape;5661;p78"/>
              <p:cNvGrpSpPr/>
              <p:nvPr/>
            </p:nvGrpSpPr>
            <p:grpSpPr>
              <a:xfrm>
                <a:off x="1398451" y="2012951"/>
                <a:ext cx="518255" cy="340828"/>
                <a:chOff x="1398451" y="2012951"/>
                <a:chExt cx="518255" cy="340828"/>
              </a:xfrm>
            </p:grpSpPr>
            <p:sp>
              <p:nvSpPr>
                <p:cNvPr id="5662" name="Google Shape;5662;p78"/>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3" name="Google Shape;5663;p78"/>
                <p:cNvGrpSpPr/>
                <p:nvPr/>
              </p:nvGrpSpPr>
              <p:grpSpPr>
                <a:xfrm>
                  <a:off x="1616453" y="2012951"/>
                  <a:ext cx="300253" cy="340828"/>
                  <a:chOff x="1616453" y="2013538"/>
                  <a:chExt cx="300253" cy="340828"/>
                </a:xfrm>
              </p:grpSpPr>
              <p:sp>
                <p:nvSpPr>
                  <p:cNvPr id="5664" name="Google Shape;5664;p78"/>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8"/>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8"/>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8"/>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8"/>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8"/>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8"/>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1" name="Google Shape;5671;p78"/>
                  <p:cNvGrpSpPr/>
                  <p:nvPr/>
                </p:nvGrpSpPr>
                <p:grpSpPr>
                  <a:xfrm>
                    <a:off x="1839639" y="2013538"/>
                    <a:ext cx="77067" cy="340828"/>
                    <a:chOff x="1839639" y="2013538"/>
                    <a:chExt cx="77067" cy="340828"/>
                  </a:xfrm>
                </p:grpSpPr>
                <p:sp>
                  <p:nvSpPr>
                    <p:cNvPr id="5672" name="Google Shape;5672;p78"/>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8"/>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674" name="Google Shape;5674;p78"/>
          <p:cNvGrpSpPr/>
          <p:nvPr/>
        </p:nvGrpSpPr>
        <p:grpSpPr>
          <a:xfrm>
            <a:off x="724986" y="3605478"/>
            <a:ext cx="1368681" cy="682918"/>
            <a:chOff x="724986" y="3605478"/>
            <a:chExt cx="1368681" cy="682918"/>
          </a:xfrm>
        </p:grpSpPr>
        <p:grpSp>
          <p:nvGrpSpPr>
            <p:cNvPr id="5675" name="Google Shape;5675;p78"/>
            <p:cNvGrpSpPr/>
            <p:nvPr/>
          </p:nvGrpSpPr>
          <p:grpSpPr>
            <a:xfrm>
              <a:off x="1289102" y="3823629"/>
              <a:ext cx="240442" cy="250435"/>
              <a:chOff x="-165066" y="3843615"/>
              <a:chExt cx="221259" cy="230455"/>
            </a:xfrm>
          </p:grpSpPr>
          <p:sp>
            <p:nvSpPr>
              <p:cNvPr id="5676" name="Google Shape;5676;p78"/>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8"/>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8"/>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8"/>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8"/>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8"/>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8"/>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8"/>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8"/>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8"/>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8"/>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8"/>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8"/>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8"/>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8"/>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8"/>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8"/>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8"/>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8"/>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8"/>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6" name="Google Shape;5696;p78"/>
            <p:cNvGrpSpPr/>
            <p:nvPr/>
          </p:nvGrpSpPr>
          <p:grpSpPr>
            <a:xfrm>
              <a:off x="724986" y="3605478"/>
              <a:ext cx="1368681" cy="682918"/>
              <a:chOff x="724986" y="3605478"/>
              <a:chExt cx="1368681" cy="682918"/>
            </a:xfrm>
          </p:grpSpPr>
          <p:grpSp>
            <p:nvGrpSpPr>
              <p:cNvPr id="5697" name="Google Shape;5697;p78"/>
              <p:cNvGrpSpPr/>
              <p:nvPr/>
            </p:nvGrpSpPr>
            <p:grpSpPr>
              <a:xfrm>
                <a:off x="1498221" y="4047614"/>
                <a:ext cx="529172" cy="240783"/>
                <a:chOff x="1498221" y="4047614"/>
                <a:chExt cx="529172" cy="240783"/>
              </a:xfrm>
            </p:grpSpPr>
            <p:grpSp>
              <p:nvGrpSpPr>
                <p:cNvPr id="5698" name="Google Shape;5698;p78"/>
                <p:cNvGrpSpPr/>
                <p:nvPr/>
              </p:nvGrpSpPr>
              <p:grpSpPr>
                <a:xfrm>
                  <a:off x="1826655" y="4224370"/>
                  <a:ext cx="200738" cy="25631"/>
                  <a:chOff x="1826655" y="4224370"/>
                  <a:chExt cx="200738" cy="25631"/>
                </a:xfrm>
              </p:grpSpPr>
              <p:sp>
                <p:nvSpPr>
                  <p:cNvPr id="5699" name="Google Shape;5699;p78"/>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8"/>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1" name="Google Shape;5701;p78"/>
                <p:cNvGrpSpPr/>
                <p:nvPr/>
              </p:nvGrpSpPr>
              <p:grpSpPr>
                <a:xfrm>
                  <a:off x="1498221" y="4047614"/>
                  <a:ext cx="328444" cy="240783"/>
                  <a:chOff x="1498221" y="4047614"/>
                  <a:chExt cx="328444" cy="240783"/>
                </a:xfrm>
              </p:grpSpPr>
              <p:sp>
                <p:nvSpPr>
                  <p:cNvPr id="5702" name="Google Shape;5702;p78"/>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3" name="Google Shape;5703;p78"/>
                  <p:cNvGrpSpPr/>
                  <p:nvPr/>
                </p:nvGrpSpPr>
                <p:grpSpPr>
                  <a:xfrm>
                    <a:off x="1498221" y="4047614"/>
                    <a:ext cx="150566" cy="190416"/>
                    <a:chOff x="1498221" y="4047614"/>
                    <a:chExt cx="150566" cy="190416"/>
                  </a:xfrm>
                </p:grpSpPr>
                <p:sp>
                  <p:nvSpPr>
                    <p:cNvPr id="5704" name="Google Shape;5704;p78"/>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8"/>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06" name="Google Shape;5706;p78"/>
              <p:cNvGrpSpPr/>
              <p:nvPr/>
            </p:nvGrpSpPr>
            <p:grpSpPr>
              <a:xfrm>
                <a:off x="1560718" y="3800594"/>
                <a:ext cx="532948" cy="302090"/>
                <a:chOff x="1560718" y="3800594"/>
                <a:chExt cx="532948" cy="302090"/>
              </a:xfrm>
            </p:grpSpPr>
            <p:grpSp>
              <p:nvGrpSpPr>
                <p:cNvPr id="5707" name="Google Shape;5707;p78"/>
                <p:cNvGrpSpPr/>
                <p:nvPr/>
              </p:nvGrpSpPr>
              <p:grpSpPr>
                <a:xfrm>
                  <a:off x="1912179" y="3827344"/>
                  <a:ext cx="181487" cy="25631"/>
                  <a:chOff x="1912179" y="3827344"/>
                  <a:chExt cx="181487" cy="25631"/>
                </a:xfrm>
              </p:grpSpPr>
              <p:sp>
                <p:nvSpPr>
                  <p:cNvPr id="5708" name="Google Shape;5708;p78"/>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8"/>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0" name="Google Shape;5710;p78"/>
                <p:cNvGrpSpPr/>
                <p:nvPr/>
              </p:nvGrpSpPr>
              <p:grpSpPr>
                <a:xfrm>
                  <a:off x="1912179" y="4044505"/>
                  <a:ext cx="181487" cy="25622"/>
                  <a:chOff x="1912179" y="4044506"/>
                  <a:chExt cx="181487" cy="25622"/>
                </a:xfrm>
              </p:grpSpPr>
              <p:sp>
                <p:nvSpPr>
                  <p:cNvPr id="5711" name="Google Shape;5711;p78"/>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8"/>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3" name="Google Shape;5713;p78"/>
                <p:cNvGrpSpPr/>
                <p:nvPr/>
              </p:nvGrpSpPr>
              <p:grpSpPr>
                <a:xfrm>
                  <a:off x="1560718" y="3800594"/>
                  <a:ext cx="351472" cy="302090"/>
                  <a:chOff x="1560718" y="3800594"/>
                  <a:chExt cx="351472" cy="302090"/>
                </a:xfrm>
              </p:grpSpPr>
              <p:grpSp>
                <p:nvGrpSpPr>
                  <p:cNvPr id="5714" name="Google Shape;5714;p78"/>
                  <p:cNvGrpSpPr/>
                  <p:nvPr/>
                </p:nvGrpSpPr>
                <p:grpSpPr>
                  <a:xfrm>
                    <a:off x="1560718" y="3842857"/>
                    <a:ext cx="173586" cy="217131"/>
                    <a:chOff x="1560718" y="3842857"/>
                    <a:chExt cx="173586" cy="217131"/>
                  </a:xfrm>
                </p:grpSpPr>
                <p:sp>
                  <p:nvSpPr>
                    <p:cNvPr id="5715" name="Google Shape;5715;p78"/>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8"/>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8"/>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8" name="Google Shape;5718;p78"/>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8"/>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20" name="Google Shape;5720;p78"/>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1" name="Google Shape;5721;p78"/>
              <p:cNvGrpSpPr/>
              <p:nvPr/>
            </p:nvGrpSpPr>
            <p:grpSpPr>
              <a:xfrm>
                <a:off x="785350" y="3605478"/>
                <a:ext cx="535311" cy="249245"/>
                <a:chOff x="785350" y="3605478"/>
                <a:chExt cx="535311" cy="249245"/>
              </a:xfrm>
            </p:grpSpPr>
            <p:grpSp>
              <p:nvGrpSpPr>
                <p:cNvPr id="5722" name="Google Shape;5722;p78"/>
                <p:cNvGrpSpPr/>
                <p:nvPr/>
              </p:nvGrpSpPr>
              <p:grpSpPr>
                <a:xfrm>
                  <a:off x="785350" y="3605478"/>
                  <a:ext cx="376191" cy="102736"/>
                  <a:chOff x="785350" y="3605478"/>
                  <a:chExt cx="376191" cy="102736"/>
                </a:xfrm>
              </p:grpSpPr>
              <p:sp>
                <p:nvSpPr>
                  <p:cNvPr id="5723" name="Google Shape;5723;p78"/>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8"/>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8"/>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78"/>
                <p:cNvGrpSpPr/>
                <p:nvPr/>
              </p:nvGrpSpPr>
              <p:grpSpPr>
                <a:xfrm>
                  <a:off x="1161530" y="3655851"/>
                  <a:ext cx="159131" cy="198872"/>
                  <a:chOff x="1161530" y="3655851"/>
                  <a:chExt cx="159131" cy="198872"/>
                </a:xfrm>
              </p:grpSpPr>
              <p:sp>
                <p:nvSpPr>
                  <p:cNvPr id="5727" name="Google Shape;5727;p78"/>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8"/>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29" name="Google Shape;5729;p78"/>
              <p:cNvGrpSpPr/>
              <p:nvPr/>
            </p:nvGrpSpPr>
            <p:grpSpPr>
              <a:xfrm>
                <a:off x="785350" y="4047614"/>
                <a:ext cx="535311" cy="240783"/>
                <a:chOff x="785350" y="4047614"/>
                <a:chExt cx="535311" cy="240783"/>
              </a:xfrm>
            </p:grpSpPr>
            <p:grpSp>
              <p:nvGrpSpPr>
                <p:cNvPr id="5730" name="Google Shape;5730;p78"/>
                <p:cNvGrpSpPr/>
                <p:nvPr/>
              </p:nvGrpSpPr>
              <p:grpSpPr>
                <a:xfrm>
                  <a:off x="1161636" y="4047614"/>
                  <a:ext cx="159025" cy="190415"/>
                  <a:chOff x="1161636" y="4047614"/>
                  <a:chExt cx="159025" cy="190415"/>
                </a:xfrm>
              </p:grpSpPr>
              <p:sp>
                <p:nvSpPr>
                  <p:cNvPr id="5731" name="Google Shape;5731;p78"/>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8"/>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78"/>
                <p:cNvGrpSpPr/>
                <p:nvPr/>
              </p:nvGrpSpPr>
              <p:grpSpPr>
                <a:xfrm>
                  <a:off x="785350" y="4185661"/>
                  <a:ext cx="376191" cy="102736"/>
                  <a:chOff x="785350" y="4185661"/>
                  <a:chExt cx="376191" cy="102736"/>
                </a:xfrm>
              </p:grpSpPr>
              <p:sp>
                <p:nvSpPr>
                  <p:cNvPr id="5734" name="Google Shape;5734;p78"/>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8"/>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8"/>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7" name="Google Shape;5737;p78"/>
              <p:cNvGrpSpPr/>
              <p:nvPr/>
            </p:nvGrpSpPr>
            <p:grpSpPr>
              <a:xfrm>
                <a:off x="1501054" y="3605478"/>
                <a:ext cx="526340" cy="249240"/>
                <a:chOff x="1501054" y="3605478"/>
                <a:chExt cx="526340" cy="249240"/>
              </a:xfrm>
            </p:grpSpPr>
            <p:grpSp>
              <p:nvGrpSpPr>
                <p:cNvPr id="5738" name="Google Shape;5738;p78"/>
                <p:cNvGrpSpPr/>
                <p:nvPr/>
              </p:nvGrpSpPr>
              <p:grpSpPr>
                <a:xfrm>
                  <a:off x="1834208" y="3643867"/>
                  <a:ext cx="193185" cy="25622"/>
                  <a:chOff x="1834208" y="3643867"/>
                  <a:chExt cx="193185" cy="25622"/>
                </a:xfrm>
              </p:grpSpPr>
              <p:sp>
                <p:nvSpPr>
                  <p:cNvPr id="5739" name="Google Shape;5739;p78"/>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8"/>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1" name="Google Shape;5741;p78"/>
                <p:cNvGrpSpPr/>
                <p:nvPr/>
              </p:nvGrpSpPr>
              <p:grpSpPr>
                <a:xfrm>
                  <a:off x="1501054" y="3605478"/>
                  <a:ext cx="333165" cy="249240"/>
                  <a:chOff x="1501054" y="3605478"/>
                  <a:chExt cx="333165" cy="249240"/>
                </a:xfrm>
              </p:grpSpPr>
              <p:sp>
                <p:nvSpPr>
                  <p:cNvPr id="5742" name="Google Shape;5742;p78"/>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3" name="Google Shape;5743;p78"/>
                  <p:cNvGrpSpPr/>
                  <p:nvPr/>
                </p:nvGrpSpPr>
                <p:grpSpPr>
                  <a:xfrm>
                    <a:off x="1501054" y="3655851"/>
                    <a:ext cx="155286" cy="198867"/>
                    <a:chOff x="1501054" y="3655851"/>
                    <a:chExt cx="155286" cy="198867"/>
                  </a:xfrm>
                </p:grpSpPr>
                <p:sp>
                  <p:nvSpPr>
                    <p:cNvPr id="5744" name="Google Shape;5744;p78"/>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8"/>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46" name="Google Shape;5746;p78"/>
              <p:cNvGrpSpPr/>
              <p:nvPr/>
            </p:nvGrpSpPr>
            <p:grpSpPr>
              <a:xfrm>
                <a:off x="724986" y="3800594"/>
                <a:ext cx="532950" cy="302090"/>
                <a:chOff x="724986" y="3800594"/>
                <a:chExt cx="532950" cy="302090"/>
              </a:xfrm>
            </p:grpSpPr>
            <p:grpSp>
              <p:nvGrpSpPr>
                <p:cNvPr id="5747" name="Google Shape;5747;p78"/>
                <p:cNvGrpSpPr/>
                <p:nvPr/>
              </p:nvGrpSpPr>
              <p:grpSpPr>
                <a:xfrm>
                  <a:off x="724986" y="4044367"/>
                  <a:ext cx="181314" cy="25626"/>
                  <a:chOff x="724986" y="4044367"/>
                  <a:chExt cx="181314" cy="25626"/>
                </a:xfrm>
              </p:grpSpPr>
              <p:sp>
                <p:nvSpPr>
                  <p:cNvPr id="5748" name="Google Shape;5748;p78"/>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8"/>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0" name="Google Shape;5750;p78"/>
                <p:cNvGrpSpPr/>
                <p:nvPr/>
              </p:nvGrpSpPr>
              <p:grpSpPr>
                <a:xfrm>
                  <a:off x="906290" y="3800594"/>
                  <a:ext cx="351646" cy="302090"/>
                  <a:chOff x="906290" y="3800594"/>
                  <a:chExt cx="351646" cy="302090"/>
                </a:xfrm>
              </p:grpSpPr>
              <p:grpSp>
                <p:nvGrpSpPr>
                  <p:cNvPr id="5751" name="Google Shape;5751;p78"/>
                  <p:cNvGrpSpPr/>
                  <p:nvPr/>
                </p:nvGrpSpPr>
                <p:grpSpPr>
                  <a:xfrm>
                    <a:off x="1084172" y="3842857"/>
                    <a:ext cx="173764" cy="217131"/>
                    <a:chOff x="1084172" y="3842857"/>
                    <a:chExt cx="173764" cy="217131"/>
                  </a:xfrm>
                </p:grpSpPr>
                <p:grpSp>
                  <p:nvGrpSpPr>
                    <p:cNvPr id="5752" name="Google Shape;5752;p78"/>
                    <p:cNvGrpSpPr/>
                    <p:nvPr/>
                  </p:nvGrpSpPr>
                  <p:grpSpPr>
                    <a:xfrm>
                      <a:off x="1156862" y="3936509"/>
                      <a:ext cx="101073" cy="25622"/>
                      <a:chOff x="1156862" y="3936509"/>
                      <a:chExt cx="101073" cy="25622"/>
                    </a:xfrm>
                  </p:grpSpPr>
                  <p:sp>
                    <p:nvSpPr>
                      <p:cNvPr id="5753" name="Google Shape;5753;p78"/>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8"/>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5" name="Google Shape;5755;p78"/>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6" name="Google Shape;5756;p78"/>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8"/>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78"/>
                <p:cNvGrpSpPr/>
                <p:nvPr/>
              </p:nvGrpSpPr>
              <p:grpSpPr>
                <a:xfrm>
                  <a:off x="724986" y="3830189"/>
                  <a:ext cx="189533" cy="25626"/>
                  <a:chOff x="724986" y="3830189"/>
                  <a:chExt cx="189533" cy="25626"/>
                </a:xfrm>
              </p:grpSpPr>
              <p:sp>
                <p:nvSpPr>
                  <p:cNvPr id="5759" name="Google Shape;5759;p78"/>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8"/>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761" name="Google Shape;5761;p78"/>
          <p:cNvGrpSpPr/>
          <p:nvPr/>
        </p:nvGrpSpPr>
        <p:grpSpPr>
          <a:xfrm>
            <a:off x="2253298" y="2455640"/>
            <a:ext cx="948701" cy="935378"/>
            <a:chOff x="2253298" y="2428317"/>
            <a:chExt cx="948701" cy="935378"/>
          </a:xfrm>
        </p:grpSpPr>
        <p:sp>
          <p:nvSpPr>
            <p:cNvPr id="5762" name="Google Shape;5762;p78"/>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8"/>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8"/>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8"/>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8"/>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8"/>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8"/>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8"/>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8"/>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8"/>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8"/>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8"/>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8"/>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8"/>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8"/>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8"/>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8"/>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8"/>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8"/>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8"/>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8"/>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8"/>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8"/>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8"/>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8"/>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8"/>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8"/>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8"/>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8"/>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8"/>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8"/>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8"/>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8"/>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98" name="Shape 5798"/>
        <p:cNvGrpSpPr/>
        <p:nvPr/>
      </p:nvGrpSpPr>
      <p:grpSpPr>
        <a:xfrm>
          <a:off x="0" y="0"/>
          <a:ext cx="0" cy="0"/>
          <a:chOff x="0" y="0"/>
          <a:chExt cx="0" cy="0"/>
        </a:xfrm>
      </p:grpSpPr>
      <p:grpSp>
        <p:nvGrpSpPr>
          <p:cNvPr id="5799" name="Google Shape;5799;p79"/>
          <p:cNvGrpSpPr/>
          <p:nvPr/>
        </p:nvGrpSpPr>
        <p:grpSpPr>
          <a:xfrm>
            <a:off x="3353582" y="1145627"/>
            <a:ext cx="2363393" cy="1017867"/>
            <a:chOff x="3292400" y="1219146"/>
            <a:chExt cx="2615240" cy="1110239"/>
          </a:xfrm>
        </p:grpSpPr>
        <p:sp>
          <p:nvSpPr>
            <p:cNvPr id="5800" name="Google Shape;5800;p79"/>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801" name="Google Shape;5801;p79"/>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02" name="Google Shape;5802;p79"/>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803" name="Google Shape;5803;p79"/>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804" name="Google Shape;5804;p79"/>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805" name="Google Shape;5805;p79"/>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806" name="Google Shape;5806;p79"/>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807" name="Google Shape;5807;p79"/>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808" name="Google Shape;5808;p79"/>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809" name="Google Shape;5809;p79"/>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810" name="Google Shape;5810;p79"/>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811" name="Google Shape;5811;p79"/>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812" name="Google Shape;5812;p79"/>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813" name="Google Shape;5813;p79"/>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814" name="Google Shape;5814;p79"/>
            <p:cNvGrpSpPr/>
            <p:nvPr/>
          </p:nvGrpSpPr>
          <p:grpSpPr>
            <a:xfrm>
              <a:off x="3748438" y="1378608"/>
              <a:ext cx="2159202" cy="903971"/>
              <a:chOff x="1683525" y="2179850"/>
              <a:chExt cx="4519050" cy="2134525"/>
            </a:xfrm>
          </p:grpSpPr>
          <p:sp>
            <p:nvSpPr>
              <p:cNvPr id="5815" name="Google Shape;5815;p7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16" name="Google Shape;5816;p7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17" name="Google Shape;5817;p7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18" name="Google Shape;5818;p7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19" name="Google Shape;5819;p7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20" name="Google Shape;5820;p7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21" name="Google Shape;5821;p7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22" name="Google Shape;5822;p7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23" name="Google Shape;5823;p7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24" name="Google Shape;5824;p7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25" name="Google Shape;5825;p7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826" name="Google Shape;5826;p7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827" name="Google Shape;5827;p79"/>
          <p:cNvGraphicFramePr/>
          <p:nvPr/>
        </p:nvGraphicFramePr>
        <p:xfrm>
          <a:off x="5949675" y="2323100"/>
          <a:ext cx="3000000" cy="3000000"/>
        </p:xfrm>
        <a:graphic>
          <a:graphicData uri="http://schemas.openxmlformats.org/drawingml/2006/table">
            <a:tbl>
              <a:tblPr>
                <a:noFill/>
                <a:tableStyleId>{1EFBAC18-D116-4F59-8382-0430B60ACCB8}</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828" name="Google Shape;5828;p79"/>
          <p:cNvGrpSpPr/>
          <p:nvPr/>
        </p:nvGrpSpPr>
        <p:grpSpPr>
          <a:xfrm>
            <a:off x="5926924" y="3381697"/>
            <a:ext cx="2519825" cy="1001454"/>
            <a:chOff x="1906114" y="789980"/>
            <a:chExt cx="1487676" cy="606868"/>
          </a:xfrm>
        </p:grpSpPr>
        <p:cxnSp>
          <p:nvCxnSpPr>
            <p:cNvPr id="5829" name="Google Shape;5829;p7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830" name="Google Shape;5830;p7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831" name="Google Shape;5831;p7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832" name="Google Shape;5832;p7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833" name="Google Shape;5833;p7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834" name="Google Shape;5834;p7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835" name="Google Shape;5835;p7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836" name="Google Shape;5836;p7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843" name="Google Shape;5843;p7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844" name="Google Shape;5844;p7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845" name="Google Shape;5845;p7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79"/>
          <p:cNvGrpSpPr/>
          <p:nvPr/>
        </p:nvGrpSpPr>
        <p:grpSpPr>
          <a:xfrm>
            <a:off x="726399" y="1190655"/>
            <a:ext cx="2394370" cy="976502"/>
            <a:chOff x="749309" y="1112739"/>
            <a:chExt cx="2371603" cy="976502"/>
          </a:xfrm>
        </p:grpSpPr>
        <p:sp>
          <p:nvSpPr>
            <p:cNvPr id="5847" name="Google Shape;5847;p79"/>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9"/>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9"/>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9"/>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9"/>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9"/>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9"/>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9"/>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9"/>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9"/>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9"/>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9"/>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9"/>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9"/>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9"/>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9"/>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9"/>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9"/>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9"/>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9"/>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9"/>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9"/>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9"/>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9"/>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9"/>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9"/>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9"/>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9"/>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879" name="Google Shape;5879;p79"/>
          <p:cNvGraphicFramePr/>
          <p:nvPr/>
        </p:nvGraphicFramePr>
        <p:xfrm>
          <a:off x="5949700" y="1188950"/>
          <a:ext cx="3000000" cy="3000000"/>
        </p:xfrm>
        <a:graphic>
          <a:graphicData uri="http://schemas.openxmlformats.org/drawingml/2006/table">
            <a:tbl>
              <a:tblPr>
                <a:noFill/>
                <a:tableStyleId>{1EFBAC18-D116-4F59-8382-0430B60ACCB8}</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880" name="Google Shape;5880;p79"/>
          <p:cNvGraphicFramePr/>
          <p:nvPr/>
        </p:nvGraphicFramePr>
        <p:xfrm>
          <a:off x="3356413" y="2323100"/>
          <a:ext cx="3000000" cy="3000000"/>
        </p:xfrm>
        <a:graphic>
          <a:graphicData uri="http://schemas.openxmlformats.org/drawingml/2006/table">
            <a:tbl>
              <a:tblPr>
                <a:noFill/>
                <a:tableStyleId>{1EFBAC18-D116-4F59-8382-0430B60ACCB8}</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881" name="Google Shape;5881;p79"/>
          <p:cNvGrpSpPr/>
          <p:nvPr/>
        </p:nvGrpSpPr>
        <p:grpSpPr>
          <a:xfrm>
            <a:off x="4100342" y="2709743"/>
            <a:ext cx="1517436" cy="74460"/>
            <a:chOff x="3980086" y="2804397"/>
            <a:chExt cx="1227600" cy="66900"/>
          </a:xfrm>
        </p:grpSpPr>
        <p:sp>
          <p:nvSpPr>
            <p:cNvPr id="5882" name="Google Shape;5882;p7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4" name="Google Shape;5884;p79"/>
          <p:cNvGrpSpPr/>
          <p:nvPr/>
        </p:nvGrpSpPr>
        <p:grpSpPr>
          <a:xfrm>
            <a:off x="4725406" y="3002330"/>
            <a:ext cx="892956" cy="74460"/>
            <a:chOff x="3980086" y="2804397"/>
            <a:chExt cx="1227600" cy="66900"/>
          </a:xfrm>
        </p:grpSpPr>
        <p:sp>
          <p:nvSpPr>
            <p:cNvPr id="5885" name="Google Shape;5885;p7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7" name="Google Shape;5887;p79"/>
          <p:cNvGrpSpPr/>
          <p:nvPr/>
        </p:nvGrpSpPr>
        <p:grpSpPr>
          <a:xfrm>
            <a:off x="3358498" y="3361213"/>
            <a:ext cx="2363244" cy="1005943"/>
            <a:chOff x="3358415" y="3361302"/>
            <a:chExt cx="2363244" cy="1024695"/>
          </a:xfrm>
        </p:grpSpPr>
        <p:grpSp>
          <p:nvGrpSpPr>
            <p:cNvPr id="5888" name="Google Shape;5888;p79"/>
            <p:cNvGrpSpPr/>
            <p:nvPr/>
          </p:nvGrpSpPr>
          <p:grpSpPr>
            <a:xfrm>
              <a:off x="3358415" y="3361302"/>
              <a:ext cx="441300" cy="1024695"/>
              <a:chOff x="3358415" y="3361302"/>
              <a:chExt cx="441300" cy="1024695"/>
            </a:xfrm>
          </p:grpSpPr>
          <p:sp>
            <p:nvSpPr>
              <p:cNvPr id="5889" name="Google Shape;5889;p79"/>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9"/>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9"/>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9"/>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9"/>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9"/>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5" name="Google Shape;5895;p79"/>
            <p:cNvGrpSpPr/>
            <p:nvPr/>
          </p:nvGrpSpPr>
          <p:grpSpPr>
            <a:xfrm>
              <a:off x="3838901" y="3361302"/>
              <a:ext cx="441300" cy="1024695"/>
              <a:chOff x="3838901" y="3361302"/>
              <a:chExt cx="441300" cy="1024695"/>
            </a:xfrm>
          </p:grpSpPr>
          <p:sp>
            <p:nvSpPr>
              <p:cNvPr id="5896" name="Google Shape;5896;p79"/>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9"/>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9"/>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9"/>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9"/>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9"/>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2" name="Google Shape;5902;p79"/>
            <p:cNvGrpSpPr/>
            <p:nvPr/>
          </p:nvGrpSpPr>
          <p:grpSpPr>
            <a:xfrm>
              <a:off x="4319387" y="3361302"/>
              <a:ext cx="441300" cy="1024695"/>
              <a:chOff x="4319387" y="3361302"/>
              <a:chExt cx="441300" cy="1024695"/>
            </a:xfrm>
          </p:grpSpPr>
          <p:sp>
            <p:nvSpPr>
              <p:cNvPr id="5903" name="Google Shape;5903;p79"/>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9"/>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9"/>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9"/>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9"/>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9"/>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79"/>
            <p:cNvGrpSpPr/>
            <p:nvPr/>
          </p:nvGrpSpPr>
          <p:grpSpPr>
            <a:xfrm>
              <a:off x="4799873" y="3361302"/>
              <a:ext cx="441300" cy="1024695"/>
              <a:chOff x="4799873" y="3361302"/>
              <a:chExt cx="441300" cy="1024695"/>
            </a:xfrm>
          </p:grpSpPr>
          <p:sp>
            <p:nvSpPr>
              <p:cNvPr id="5910" name="Google Shape;5910;p79"/>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9"/>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9"/>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9"/>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9"/>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9"/>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6" name="Google Shape;5916;p79"/>
            <p:cNvGrpSpPr/>
            <p:nvPr/>
          </p:nvGrpSpPr>
          <p:grpSpPr>
            <a:xfrm>
              <a:off x="5280360" y="3361302"/>
              <a:ext cx="441300" cy="1024695"/>
              <a:chOff x="5280360" y="3361302"/>
              <a:chExt cx="441300" cy="1024695"/>
            </a:xfrm>
          </p:grpSpPr>
          <p:sp>
            <p:nvSpPr>
              <p:cNvPr id="5917" name="Google Shape;5917;p79"/>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9"/>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9"/>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9"/>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9"/>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9"/>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923" name="Google Shape;5923;p79"/>
          <p:cNvGraphicFramePr/>
          <p:nvPr/>
        </p:nvGraphicFramePr>
        <p:xfrm>
          <a:off x="724925" y="2323100"/>
          <a:ext cx="3000000" cy="3000000"/>
        </p:xfrm>
        <a:graphic>
          <a:graphicData uri="http://schemas.openxmlformats.org/drawingml/2006/table">
            <a:tbl>
              <a:tblPr>
                <a:noFill/>
                <a:tableStyleId>{1EFBAC18-D116-4F59-8382-0430B60ACCB8}</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924" name="Google Shape;5924;p79"/>
          <p:cNvGrpSpPr/>
          <p:nvPr/>
        </p:nvGrpSpPr>
        <p:grpSpPr>
          <a:xfrm>
            <a:off x="726450" y="3372825"/>
            <a:ext cx="2403614" cy="1005900"/>
            <a:chOff x="726450" y="3372825"/>
            <a:chExt cx="2403614" cy="1005900"/>
          </a:xfrm>
        </p:grpSpPr>
        <p:grpSp>
          <p:nvGrpSpPr>
            <p:cNvPr id="5925" name="Google Shape;5925;p79"/>
            <p:cNvGrpSpPr/>
            <p:nvPr/>
          </p:nvGrpSpPr>
          <p:grpSpPr>
            <a:xfrm>
              <a:off x="726450" y="3696000"/>
              <a:ext cx="2403614" cy="500898"/>
              <a:chOff x="726450" y="3696000"/>
              <a:chExt cx="2403614" cy="500898"/>
            </a:xfrm>
          </p:grpSpPr>
          <p:sp>
            <p:nvSpPr>
              <p:cNvPr id="5926" name="Google Shape;5926;p79"/>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927" name="Google Shape;5927;p79"/>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928" name="Google Shape;5928;p79"/>
            <p:cNvGrpSpPr/>
            <p:nvPr/>
          </p:nvGrpSpPr>
          <p:grpSpPr>
            <a:xfrm>
              <a:off x="1348050" y="3372825"/>
              <a:ext cx="1720425" cy="1005900"/>
              <a:chOff x="1348050" y="3372825"/>
              <a:chExt cx="1720425" cy="1005900"/>
            </a:xfrm>
          </p:grpSpPr>
          <p:sp>
            <p:nvSpPr>
              <p:cNvPr id="5929" name="Google Shape;5929;p79"/>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930" name="Google Shape;5930;p79"/>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931" name="Google Shape;5931;p79"/>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932" name="Google Shape;5932;p79"/>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933" name="Google Shape;5933;p79"/>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934" name="Google Shape;5934;p79"/>
            <p:cNvGrpSpPr/>
            <p:nvPr/>
          </p:nvGrpSpPr>
          <p:grpSpPr>
            <a:xfrm>
              <a:off x="1455707" y="3731058"/>
              <a:ext cx="1491150" cy="417657"/>
              <a:chOff x="1455707" y="3731058"/>
              <a:chExt cx="1491150" cy="417657"/>
            </a:xfrm>
          </p:grpSpPr>
          <p:grpSp>
            <p:nvGrpSpPr>
              <p:cNvPr id="5935" name="Google Shape;5935;p79"/>
              <p:cNvGrpSpPr/>
              <p:nvPr/>
            </p:nvGrpSpPr>
            <p:grpSpPr>
              <a:xfrm>
                <a:off x="1472938" y="3745828"/>
                <a:ext cx="72126" cy="53788"/>
                <a:chOff x="1472938" y="3745828"/>
                <a:chExt cx="72126" cy="53788"/>
              </a:xfrm>
            </p:grpSpPr>
            <p:sp>
              <p:nvSpPr>
                <p:cNvPr id="5936" name="Google Shape;5936;p79"/>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9"/>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8" name="Google Shape;5938;p79"/>
              <p:cNvGrpSpPr/>
              <p:nvPr/>
            </p:nvGrpSpPr>
            <p:grpSpPr>
              <a:xfrm>
                <a:off x="1819181" y="4089633"/>
                <a:ext cx="72126" cy="53788"/>
                <a:chOff x="1819181" y="4089633"/>
                <a:chExt cx="72126" cy="53788"/>
              </a:xfrm>
            </p:grpSpPr>
            <p:sp>
              <p:nvSpPr>
                <p:cNvPr id="5939" name="Google Shape;5939;p79"/>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9"/>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1" name="Google Shape;5941;p79"/>
              <p:cNvGrpSpPr/>
              <p:nvPr/>
            </p:nvGrpSpPr>
            <p:grpSpPr>
              <a:xfrm>
                <a:off x="1455707" y="4084171"/>
                <a:ext cx="64321" cy="64544"/>
                <a:chOff x="1455707" y="4084171"/>
                <a:chExt cx="64321" cy="64544"/>
              </a:xfrm>
            </p:grpSpPr>
            <p:sp>
              <p:nvSpPr>
                <p:cNvPr id="5942" name="Google Shape;5942;p79"/>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9"/>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4" name="Google Shape;5944;p79"/>
              <p:cNvGrpSpPr/>
              <p:nvPr/>
            </p:nvGrpSpPr>
            <p:grpSpPr>
              <a:xfrm>
                <a:off x="1818610" y="3731058"/>
                <a:ext cx="64321" cy="64544"/>
                <a:chOff x="1818610" y="3731058"/>
                <a:chExt cx="64321" cy="64544"/>
              </a:xfrm>
            </p:grpSpPr>
            <p:sp>
              <p:nvSpPr>
                <p:cNvPr id="5945" name="Google Shape;5945;p79"/>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9"/>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7" name="Google Shape;5947;p79"/>
              <p:cNvGrpSpPr/>
              <p:nvPr/>
            </p:nvGrpSpPr>
            <p:grpSpPr>
              <a:xfrm>
                <a:off x="2172491" y="4089633"/>
                <a:ext cx="72126" cy="53788"/>
                <a:chOff x="2172491" y="4089633"/>
                <a:chExt cx="72126" cy="53788"/>
              </a:xfrm>
            </p:grpSpPr>
            <p:sp>
              <p:nvSpPr>
                <p:cNvPr id="5948" name="Google Shape;5948;p79"/>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9"/>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0" name="Google Shape;5950;p79"/>
              <p:cNvGrpSpPr/>
              <p:nvPr/>
            </p:nvGrpSpPr>
            <p:grpSpPr>
              <a:xfrm>
                <a:off x="2171920" y="3731058"/>
                <a:ext cx="64321" cy="64544"/>
                <a:chOff x="2171920" y="3731058"/>
                <a:chExt cx="64321" cy="64544"/>
              </a:xfrm>
            </p:grpSpPr>
            <p:sp>
              <p:nvSpPr>
                <p:cNvPr id="5951" name="Google Shape;5951;p79"/>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9"/>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3" name="Google Shape;5953;p79"/>
              <p:cNvGrpSpPr/>
              <p:nvPr/>
            </p:nvGrpSpPr>
            <p:grpSpPr>
              <a:xfrm>
                <a:off x="2874730" y="3745828"/>
                <a:ext cx="72126" cy="53788"/>
                <a:chOff x="2874730" y="3745828"/>
                <a:chExt cx="72126" cy="53788"/>
              </a:xfrm>
            </p:grpSpPr>
            <p:sp>
              <p:nvSpPr>
                <p:cNvPr id="5954" name="Google Shape;5954;p79"/>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9"/>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6" name="Google Shape;5956;p79"/>
              <p:cNvGrpSpPr/>
              <p:nvPr/>
            </p:nvGrpSpPr>
            <p:grpSpPr>
              <a:xfrm>
                <a:off x="2878589" y="4081481"/>
                <a:ext cx="64321" cy="64544"/>
                <a:chOff x="2878589" y="4081481"/>
                <a:chExt cx="64321" cy="64544"/>
              </a:xfrm>
            </p:grpSpPr>
            <p:sp>
              <p:nvSpPr>
                <p:cNvPr id="5957" name="Google Shape;5957;p79"/>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9"/>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9" name="Google Shape;5959;p79"/>
              <p:cNvGrpSpPr/>
              <p:nvPr/>
            </p:nvGrpSpPr>
            <p:grpSpPr>
              <a:xfrm>
                <a:off x="2525796" y="4089633"/>
                <a:ext cx="72126" cy="53788"/>
                <a:chOff x="2525796" y="4089633"/>
                <a:chExt cx="72126" cy="53788"/>
              </a:xfrm>
            </p:grpSpPr>
            <p:sp>
              <p:nvSpPr>
                <p:cNvPr id="5960" name="Google Shape;5960;p79"/>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9"/>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2" name="Google Shape;5962;p79"/>
              <p:cNvGrpSpPr/>
              <p:nvPr/>
            </p:nvGrpSpPr>
            <p:grpSpPr>
              <a:xfrm>
                <a:off x="2525225" y="3731058"/>
                <a:ext cx="64321" cy="64544"/>
                <a:chOff x="2525225" y="3731058"/>
                <a:chExt cx="64321" cy="64544"/>
              </a:xfrm>
            </p:grpSpPr>
            <p:sp>
              <p:nvSpPr>
                <p:cNvPr id="5963" name="Google Shape;5963;p79"/>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9"/>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8" name="Shape 5968"/>
        <p:cNvGrpSpPr/>
        <p:nvPr/>
      </p:nvGrpSpPr>
      <p:grpSpPr>
        <a:xfrm>
          <a:off x="0" y="0"/>
          <a:ext cx="0" cy="0"/>
          <a:chOff x="0" y="0"/>
          <a:chExt cx="0" cy="0"/>
        </a:xfrm>
      </p:grpSpPr>
      <p:grpSp>
        <p:nvGrpSpPr>
          <p:cNvPr id="5969" name="Google Shape;5969;p80"/>
          <p:cNvGrpSpPr/>
          <p:nvPr/>
        </p:nvGrpSpPr>
        <p:grpSpPr>
          <a:xfrm>
            <a:off x="732428" y="1171356"/>
            <a:ext cx="845921" cy="690752"/>
            <a:chOff x="732428" y="1198513"/>
            <a:chExt cx="845921" cy="690752"/>
          </a:xfrm>
        </p:grpSpPr>
        <p:grpSp>
          <p:nvGrpSpPr>
            <p:cNvPr id="5970" name="Google Shape;5970;p80"/>
            <p:cNvGrpSpPr/>
            <p:nvPr/>
          </p:nvGrpSpPr>
          <p:grpSpPr>
            <a:xfrm>
              <a:off x="823030" y="1198513"/>
              <a:ext cx="755319" cy="690752"/>
              <a:chOff x="823030" y="1198513"/>
              <a:chExt cx="755319" cy="690752"/>
            </a:xfrm>
          </p:grpSpPr>
          <p:sp>
            <p:nvSpPr>
              <p:cNvPr id="5971" name="Google Shape;5971;p80"/>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0"/>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80"/>
            <p:cNvGrpSpPr/>
            <p:nvPr/>
          </p:nvGrpSpPr>
          <p:grpSpPr>
            <a:xfrm>
              <a:off x="732428" y="1239937"/>
              <a:ext cx="739912" cy="607886"/>
              <a:chOff x="732428" y="1239937"/>
              <a:chExt cx="739912" cy="607886"/>
            </a:xfrm>
          </p:grpSpPr>
          <p:sp>
            <p:nvSpPr>
              <p:cNvPr id="5974" name="Google Shape;5974;p80"/>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0"/>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6" name="Google Shape;5976;p80"/>
            <p:cNvGrpSpPr/>
            <p:nvPr/>
          </p:nvGrpSpPr>
          <p:grpSpPr>
            <a:xfrm>
              <a:off x="732428" y="1277018"/>
              <a:ext cx="702832" cy="533758"/>
              <a:chOff x="732428" y="1277018"/>
              <a:chExt cx="702832" cy="533758"/>
            </a:xfrm>
          </p:grpSpPr>
          <p:sp>
            <p:nvSpPr>
              <p:cNvPr id="5977" name="Google Shape;5977;p80"/>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0"/>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80"/>
            <p:cNvGrpSpPr/>
            <p:nvPr/>
          </p:nvGrpSpPr>
          <p:grpSpPr>
            <a:xfrm>
              <a:off x="931170" y="1306653"/>
              <a:ext cx="647179" cy="474455"/>
              <a:chOff x="931170" y="1306653"/>
              <a:chExt cx="647179" cy="474455"/>
            </a:xfrm>
          </p:grpSpPr>
          <p:sp>
            <p:nvSpPr>
              <p:cNvPr id="5980" name="Google Shape;5980;p80"/>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0"/>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2" name="Google Shape;5982;p80"/>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3" name="Google Shape;5983;p80"/>
          <p:cNvGrpSpPr/>
          <p:nvPr/>
        </p:nvGrpSpPr>
        <p:grpSpPr>
          <a:xfrm>
            <a:off x="3964037" y="1171363"/>
            <a:ext cx="634656" cy="699982"/>
            <a:chOff x="5985650" y="2860025"/>
            <a:chExt cx="1396075" cy="1539775"/>
          </a:xfrm>
        </p:grpSpPr>
        <p:sp>
          <p:nvSpPr>
            <p:cNvPr id="5984" name="Google Shape;5984;p80"/>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0"/>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0"/>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0"/>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0"/>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0"/>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0"/>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0"/>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0"/>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0"/>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0"/>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0"/>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0"/>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0"/>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0"/>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0"/>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0"/>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0"/>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0"/>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0"/>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0"/>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0"/>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0"/>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0"/>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0"/>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0"/>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0"/>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0"/>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0"/>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0"/>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0"/>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0"/>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6" name="Google Shape;6016;p80"/>
          <p:cNvGrpSpPr/>
          <p:nvPr/>
        </p:nvGrpSpPr>
        <p:grpSpPr>
          <a:xfrm>
            <a:off x="4719687" y="1171356"/>
            <a:ext cx="725845" cy="699975"/>
            <a:chOff x="4249973" y="1201875"/>
            <a:chExt cx="1958568" cy="1888762"/>
          </a:xfrm>
        </p:grpSpPr>
        <p:sp>
          <p:nvSpPr>
            <p:cNvPr id="6017" name="Google Shape;6017;p80"/>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8" name="Google Shape;6018;p80"/>
            <p:cNvGrpSpPr/>
            <p:nvPr/>
          </p:nvGrpSpPr>
          <p:grpSpPr>
            <a:xfrm>
              <a:off x="5853086" y="1789142"/>
              <a:ext cx="355454" cy="1048099"/>
              <a:chOff x="5576108" y="2016725"/>
              <a:chExt cx="565200" cy="1666560"/>
            </a:xfrm>
          </p:grpSpPr>
          <p:sp>
            <p:nvSpPr>
              <p:cNvPr id="6019" name="Google Shape;6019;p80"/>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020" name="Google Shape;6020;p8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1" name="Google Shape;6021;p80"/>
            <p:cNvGrpSpPr/>
            <p:nvPr/>
          </p:nvGrpSpPr>
          <p:grpSpPr>
            <a:xfrm>
              <a:off x="4869455" y="2691676"/>
              <a:ext cx="1013897" cy="398961"/>
              <a:chOff x="4012057" y="3451825"/>
              <a:chExt cx="1612175" cy="634379"/>
            </a:xfrm>
          </p:grpSpPr>
          <p:sp>
            <p:nvSpPr>
              <p:cNvPr id="6022" name="Google Shape;6022;p80"/>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023" name="Google Shape;6023;p8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80"/>
            <p:cNvGrpSpPr/>
            <p:nvPr/>
          </p:nvGrpSpPr>
          <p:grpSpPr>
            <a:xfrm>
              <a:off x="4276937" y="2155961"/>
              <a:ext cx="651965" cy="891358"/>
              <a:chOff x="3069908" y="2599997"/>
              <a:chExt cx="1036675" cy="1417328"/>
            </a:xfrm>
          </p:grpSpPr>
          <p:sp>
            <p:nvSpPr>
              <p:cNvPr id="6025" name="Google Shape;6025;p80"/>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026" name="Google Shape;6026;p8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7" name="Google Shape;6027;p80"/>
            <p:cNvGrpSpPr/>
            <p:nvPr/>
          </p:nvGrpSpPr>
          <p:grpSpPr>
            <a:xfrm>
              <a:off x="5054918" y="1201875"/>
              <a:ext cx="999548" cy="602711"/>
              <a:chOff x="4306958" y="1082925"/>
              <a:chExt cx="1589359" cy="958358"/>
            </a:xfrm>
          </p:grpSpPr>
          <p:sp>
            <p:nvSpPr>
              <p:cNvPr id="6028" name="Google Shape;6028;p80"/>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029" name="Google Shape;6029;p8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0" name="Google Shape;6030;p80"/>
            <p:cNvGrpSpPr/>
            <p:nvPr/>
          </p:nvGrpSpPr>
          <p:grpSpPr>
            <a:xfrm>
              <a:off x="4249973" y="1303451"/>
              <a:ext cx="799317" cy="841334"/>
              <a:chOff x="3027033" y="1244439"/>
              <a:chExt cx="1270977" cy="1337786"/>
            </a:xfrm>
          </p:grpSpPr>
          <p:sp>
            <p:nvSpPr>
              <p:cNvPr id="6031" name="Google Shape;6031;p80"/>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032" name="Google Shape;6032;p8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3" name="Google Shape;6033;p80"/>
          <p:cNvGrpSpPr/>
          <p:nvPr/>
        </p:nvGrpSpPr>
        <p:grpSpPr>
          <a:xfrm>
            <a:off x="4072551" y="2058137"/>
            <a:ext cx="750769" cy="683784"/>
            <a:chOff x="4204684" y="2104422"/>
            <a:chExt cx="699822" cy="637382"/>
          </a:xfrm>
        </p:grpSpPr>
        <p:grpSp>
          <p:nvGrpSpPr>
            <p:cNvPr id="6034" name="Google Shape;6034;p80"/>
            <p:cNvGrpSpPr/>
            <p:nvPr/>
          </p:nvGrpSpPr>
          <p:grpSpPr>
            <a:xfrm>
              <a:off x="4204684" y="2430067"/>
              <a:ext cx="342957" cy="311738"/>
              <a:chOff x="4204684" y="2430067"/>
              <a:chExt cx="342957" cy="311738"/>
            </a:xfrm>
          </p:grpSpPr>
          <p:sp>
            <p:nvSpPr>
              <p:cNvPr id="6035" name="Google Shape;6035;p80"/>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0"/>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7" name="Google Shape;6037;p80"/>
            <p:cNvGrpSpPr/>
            <p:nvPr/>
          </p:nvGrpSpPr>
          <p:grpSpPr>
            <a:xfrm>
              <a:off x="4561586" y="2430067"/>
              <a:ext cx="342920" cy="311738"/>
              <a:chOff x="4561586" y="2430067"/>
              <a:chExt cx="342920" cy="311738"/>
            </a:xfrm>
          </p:grpSpPr>
          <p:sp>
            <p:nvSpPr>
              <p:cNvPr id="6038" name="Google Shape;6038;p80"/>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0"/>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80"/>
            <p:cNvGrpSpPr/>
            <p:nvPr/>
          </p:nvGrpSpPr>
          <p:grpSpPr>
            <a:xfrm>
              <a:off x="4561586" y="2104422"/>
              <a:ext cx="342920" cy="311738"/>
              <a:chOff x="4561586" y="2104422"/>
              <a:chExt cx="342920" cy="311738"/>
            </a:xfrm>
          </p:grpSpPr>
          <p:sp>
            <p:nvSpPr>
              <p:cNvPr id="6041" name="Google Shape;6041;p80"/>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0"/>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3" name="Google Shape;6043;p80"/>
            <p:cNvGrpSpPr/>
            <p:nvPr/>
          </p:nvGrpSpPr>
          <p:grpSpPr>
            <a:xfrm>
              <a:off x="4204684" y="2104422"/>
              <a:ext cx="342957" cy="311664"/>
              <a:chOff x="4204684" y="2104422"/>
              <a:chExt cx="342957" cy="311664"/>
            </a:xfrm>
          </p:grpSpPr>
          <p:sp>
            <p:nvSpPr>
              <p:cNvPr id="6044" name="Google Shape;6044;p80"/>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0"/>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46" name="Google Shape;6046;p80"/>
          <p:cNvGrpSpPr/>
          <p:nvPr/>
        </p:nvGrpSpPr>
        <p:grpSpPr>
          <a:xfrm>
            <a:off x="5536984" y="1171351"/>
            <a:ext cx="660591" cy="688867"/>
            <a:chOff x="5830645" y="1267368"/>
            <a:chExt cx="530340" cy="553040"/>
          </a:xfrm>
        </p:grpSpPr>
        <p:sp>
          <p:nvSpPr>
            <p:cNvPr id="6047" name="Google Shape;6047;p80"/>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8" name="Google Shape;6048;p80"/>
            <p:cNvGrpSpPr/>
            <p:nvPr/>
          </p:nvGrpSpPr>
          <p:grpSpPr>
            <a:xfrm>
              <a:off x="5830645" y="1267368"/>
              <a:ext cx="259743" cy="269909"/>
              <a:chOff x="5830645" y="1267368"/>
              <a:chExt cx="259743" cy="269909"/>
            </a:xfrm>
          </p:grpSpPr>
          <p:sp>
            <p:nvSpPr>
              <p:cNvPr id="6049" name="Google Shape;6049;p80"/>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0"/>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1" name="Google Shape;6051;p80"/>
            <p:cNvGrpSpPr/>
            <p:nvPr/>
          </p:nvGrpSpPr>
          <p:grpSpPr>
            <a:xfrm>
              <a:off x="6101293" y="1267368"/>
              <a:ext cx="259692" cy="269909"/>
              <a:chOff x="6101293" y="1267368"/>
              <a:chExt cx="259692" cy="269909"/>
            </a:xfrm>
          </p:grpSpPr>
          <p:sp>
            <p:nvSpPr>
              <p:cNvPr id="6052" name="Google Shape;6052;p80"/>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0"/>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80"/>
            <p:cNvGrpSpPr/>
            <p:nvPr/>
          </p:nvGrpSpPr>
          <p:grpSpPr>
            <a:xfrm>
              <a:off x="5830645" y="1550500"/>
              <a:ext cx="259692" cy="269909"/>
              <a:chOff x="5830645" y="1550500"/>
              <a:chExt cx="259692" cy="269909"/>
            </a:xfrm>
          </p:grpSpPr>
          <p:sp>
            <p:nvSpPr>
              <p:cNvPr id="6055" name="Google Shape;6055;p80"/>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0"/>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7" name="Google Shape;6057;p80"/>
            <p:cNvGrpSpPr/>
            <p:nvPr/>
          </p:nvGrpSpPr>
          <p:grpSpPr>
            <a:xfrm>
              <a:off x="6101293" y="1550500"/>
              <a:ext cx="259692" cy="269909"/>
              <a:chOff x="6101293" y="1550500"/>
              <a:chExt cx="259692" cy="269909"/>
            </a:xfrm>
          </p:grpSpPr>
          <p:sp>
            <p:nvSpPr>
              <p:cNvPr id="6058" name="Google Shape;6058;p80"/>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0"/>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60" name="Google Shape;6060;p80"/>
          <p:cNvGrpSpPr/>
          <p:nvPr/>
        </p:nvGrpSpPr>
        <p:grpSpPr>
          <a:xfrm>
            <a:off x="739138" y="2061810"/>
            <a:ext cx="697154" cy="679574"/>
            <a:chOff x="2679875" y="2361475"/>
            <a:chExt cx="780425" cy="760575"/>
          </a:xfrm>
        </p:grpSpPr>
        <p:sp>
          <p:nvSpPr>
            <p:cNvPr id="6061" name="Google Shape;6061;p80"/>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0"/>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0"/>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80"/>
          <p:cNvGrpSpPr/>
          <p:nvPr/>
        </p:nvGrpSpPr>
        <p:grpSpPr>
          <a:xfrm>
            <a:off x="3138297" y="1171402"/>
            <a:ext cx="735829" cy="684547"/>
            <a:chOff x="3351965" y="1148808"/>
            <a:chExt cx="750770" cy="698375"/>
          </a:xfrm>
        </p:grpSpPr>
        <p:grpSp>
          <p:nvGrpSpPr>
            <p:cNvPr id="6068" name="Google Shape;6068;p80"/>
            <p:cNvGrpSpPr/>
            <p:nvPr/>
          </p:nvGrpSpPr>
          <p:grpSpPr>
            <a:xfrm>
              <a:off x="3586796" y="1148808"/>
              <a:ext cx="294857" cy="286830"/>
              <a:chOff x="3750225" y="1774000"/>
              <a:chExt cx="149575" cy="145525"/>
            </a:xfrm>
          </p:grpSpPr>
          <p:sp>
            <p:nvSpPr>
              <p:cNvPr id="6069" name="Google Shape;6069;p8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80"/>
            <p:cNvGrpSpPr/>
            <p:nvPr/>
          </p:nvGrpSpPr>
          <p:grpSpPr>
            <a:xfrm>
              <a:off x="3779245" y="1375768"/>
              <a:ext cx="323490" cy="286978"/>
              <a:chOff x="3847850" y="1889150"/>
              <a:chExt cx="164100" cy="145600"/>
            </a:xfrm>
          </p:grpSpPr>
          <p:sp>
            <p:nvSpPr>
              <p:cNvPr id="6072" name="Google Shape;6072;p8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80"/>
            <p:cNvGrpSpPr/>
            <p:nvPr/>
          </p:nvGrpSpPr>
          <p:grpSpPr>
            <a:xfrm>
              <a:off x="3351965" y="1330435"/>
              <a:ext cx="295449" cy="285401"/>
              <a:chOff x="3631100" y="1866150"/>
              <a:chExt cx="149875" cy="144800"/>
            </a:xfrm>
          </p:grpSpPr>
          <p:sp>
            <p:nvSpPr>
              <p:cNvPr id="6075" name="Google Shape;6075;p8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7" name="Google Shape;6077;p80"/>
            <p:cNvGrpSpPr/>
            <p:nvPr/>
          </p:nvGrpSpPr>
          <p:grpSpPr>
            <a:xfrm>
              <a:off x="3548208" y="1560352"/>
              <a:ext cx="294808" cy="286830"/>
              <a:chOff x="3730650" y="1982800"/>
              <a:chExt cx="149550" cy="145525"/>
            </a:xfrm>
          </p:grpSpPr>
          <p:sp>
            <p:nvSpPr>
              <p:cNvPr id="6078" name="Google Shape;6078;p8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0" name="Google Shape;6080;p80"/>
          <p:cNvGrpSpPr/>
          <p:nvPr/>
        </p:nvGrpSpPr>
        <p:grpSpPr>
          <a:xfrm>
            <a:off x="7639949" y="1171356"/>
            <a:ext cx="804565" cy="677795"/>
            <a:chOff x="7636443" y="1204988"/>
            <a:chExt cx="804565" cy="677795"/>
          </a:xfrm>
        </p:grpSpPr>
        <p:grpSp>
          <p:nvGrpSpPr>
            <p:cNvPr id="6081" name="Google Shape;6081;p80"/>
            <p:cNvGrpSpPr/>
            <p:nvPr/>
          </p:nvGrpSpPr>
          <p:grpSpPr>
            <a:xfrm>
              <a:off x="7636443" y="1509705"/>
              <a:ext cx="804565" cy="373078"/>
              <a:chOff x="7636443" y="1509705"/>
              <a:chExt cx="804565" cy="373078"/>
            </a:xfrm>
          </p:grpSpPr>
          <p:sp>
            <p:nvSpPr>
              <p:cNvPr id="6082" name="Google Shape;6082;p80"/>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0"/>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4" name="Google Shape;6084;p80"/>
            <p:cNvGrpSpPr/>
            <p:nvPr/>
          </p:nvGrpSpPr>
          <p:grpSpPr>
            <a:xfrm>
              <a:off x="7636443" y="1408133"/>
              <a:ext cx="804565" cy="373078"/>
              <a:chOff x="7636443" y="1408133"/>
              <a:chExt cx="804565" cy="373078"/>
            </a:xfrm>
          </p:grpSpPr>
          <p:sp>
            <p:nvSpPr>
              <p:cNvPr id="6085" name="Google Shape;6085;p80"/>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0"/>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80"/>
            <p:cNvGrpSpPr/>
            <p:nvPr/>
          </p:nvGrpSpPr>
          <p:grpSpPr>
            <a:xfrm>
              <a:off x="7636443" y="1306560"/>
              <a:ext cx="804565" cy="373078"/>
              <a:chOff x="7636443" y="1306560"/>
              <a:chExt cx="804565" cy="373078"/>
            </a:xfrm>
          </p:grpSpPr>
          <p:sp>
            <p:nvSpPr>
              <p:cNvPr id="6088" name="Google Shape;6088;p80"/>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0"/>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0" name="Google Shape;6090;p80"/>
            <p:cNvGrpSpPr/>
            <p:nvPr/>
          </p:nvGrpSpPr>
          <p:grpSpPr>
            <a:xfrm>
              <a:off x="7636443" y="1204988"/>
              <a:ext cx="804565" cy="373078"/>
              <a:chOff x="7636443" y="1204988"/>
              <a:chExt cx="804565" cy="373078"/>
            </a:xfrm>
          </p:grpSpPr>
          <p:sp>
            <p:nvSpPr>
              <p:cNvPr id="6091" name="Google Shape;6091;p80"/>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0"/>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93" name="Google Shape;6093;p80"/>
          <p:cNvGrpSpPr/>
          <p:nvPr/>
        </p:nvGrpSpPr>
        <p:grpSpPr>
          <a:xfrm>
            <a:off x="4978796" y="2078771"/>
            <a:ext cx="661339" cy="661188"/>
            <a:chOff x="3990000" y="975400"/>
            <a:chExt cx="3934200" cy="3933300"/>
          </a:xfrm>
        </p:grpSpPr>
        <p:sp>
          <p:nvSpPr>
            <p:cNvPr id="6094" name="Google Shape;6094;p80"/>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0"/>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0"/>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0"/>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8" name="Google Shape;6098;p80"/>
          <p:cNvGrpSpPr/>
          <p:nvPr/>
        </p:nvGrpSpPr>
        <p:grpSpPr>
          <a:xfrm>
            <a:off x="6622444" y="2057409"/>
            <a:ext cx="868881" cy="684241"/>
            <a:chOff x="6598259" y="2078634"/>
            <a:chExt cx="868881" cy="684241"/>
          </a:xfrm>
        </p:grpSpPr>
        <p:sp>
          <p:nvSpPr>
            <p:cNvPr id="6099" name="Google Shape;6099;p80"/>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0"/>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0"/>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0"/>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0"/>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0"/>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5" name="Google Shape;6105;p80"/>
            <p:cNvGrpSpPr/>
            <p:nvPr/>
          </p:nvGrpSpPr>
          <p:grpSpPr>
            <a:xfrm>
              <a:off x="6808175" y="2078634"/>
              <a:ext cx="452229" cy="684241"/>
              <a:chOff x="6808175" y="2078634"/>
              <a:chExt cx="452229" cy="684241"/>
            </a:xfrm>
          </p:grpSpPr>
          <p:sp>
            <p:nvSpPr>
              <p:cNvPr id="6106" name="Google Shape;6106;p80"/>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0"/>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0"/>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0"/>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0"/>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0"/>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2" name="Google Shape;6112;p80"/>
              <p:cNvGrpSpPr/>
              <p:nvPr/>
            </p:nvGrpSpPr>
            <p:grpSpPr>
              <a:xfrm>
                <a:off x="6821586" y="2078634"/>
                <a:ext cx="426871" cy="684241"/>
                <a:chOff x="6821586" y="2078634"/>
                <a:chExt cx="426871" cy="684241"/>
              </a:xfrm>
            </p:grpSpPr>
            <p:grpSp>
              <p:nvGrpSpPr>
                <p:cNvPr id="6113" name="Google Shape;6113;p80"/>
                <p:cNvGrpSpPr/>
                <p:nvPr/>
              </p:nvGrpSpPr>
              <p:grpSpPr>
                <a:xfrm>
                  <a:off x="6821586" y="2078634"/>
                  <a:ext cx="426871" cy="684241"/>
                  <a:chOff x="6821586" y="2078634"/>
                  <a:chExt cx="426871" cy="684241"/>
                </a:xfrm>
              </p:grpSpPr>
              <p:sp>
                <p:nvSpPr>
                  <p:cNvPr id="6114" name="Google Shape;6114;p80"/>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0"/>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0"/>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0"/>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0"/>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0"/>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0"/>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0"/>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0"/>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0"/>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0"/>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0"/>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0"/>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0"/>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0"/>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0"/>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0"/>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0"/>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0"/>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3" name="Google Shape;6133;p80"/>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0"/>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0"/>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0"/>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0"/>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0"/>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139" name="Google Shape;6139;p80"/>
          <p:cNvGrpSpPr/>
          <p:nvPr/>
        </p:nvGrpSpPr>
        <p:grpSpPr>
          <a:xfrm>
            <a:off x="5795610" y="2063018"/>
            <a:ext cx="671358" cy="671358"/>
            <a:chOff x="6535625" y="760425"/>
            <a:chExt cx="1665900" cy="1665900"/>
          </a:xfrm>
        </p:grpSpPr>
        <p:sp>
          <p:nvSpPr>
            <p:cNvPr id="6140" name="Google Shape;6140;p80"/>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0"/>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0"/>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0"/>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4" name="Google Shape;6144;p80"/>
          <p:cNvGrpSpPr/>
          <p:nvPr/>
        </p:nvGrpSpPr>
        <p:grpSpPr>
          <a:xfrm>
            <a:off x="732427" y="3731418"/>
            <a:ext cx="1340789" cy="640830"/>
            <a:chOff x="238125" y="1151100"/>
            <a:chExt cx="7139450" cy="3412300"/>
          </a:xfrm>
        </p:grpSpPr>
        <p:sp>
          <p:nvSpPr>
            <p:cNvPr id="6145" name="Google Shape;6145;p80"/>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0"/>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0"/>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0"/>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0"/>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0"/>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0"/>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0"/>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0"/>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0"/>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0"/>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0"/>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7" name="Google Shape;6157;p80"/>
          <p:cNvGrpSpPr/>
          <p:nvPr/>
        </p:nvGrpSpPr>
        <p:grpSpPr>
          <a:xfrm>
            <a:off x="5599650" y="2934699"/>
            <a:ext cx="985357" cy="585764"/>
            <a:chOff x="5145061" y="2881789"/>
            <a:chExt cx="1107641" cy="658458"/>
          </a:xfrm>
        </p:grpSpPr>
        <p:grpSp>
          <p:nvGrpSpPr>
            <p:cNvPr id="6158" name="Google Shape;6158;p80"/>
            <p:cNvGrpSpPr/>
            <p:nvPr/>
          </p:nvGrpSpPr>
          <p:grpSpPr>
            <a:xfrm>
              <a:off x="5722989" y="3244587"/>
              <a:ext cx="529713" cy="295659"/>
              <a:chOff x="5722989" y="3244587"/>
              <a:chExt cx="529713" cy="295659"/>
            </a:xfrm>
          </p:grpSpPr>
          <p:sp>
            <p:nvSpPr>
              <p:cNvPr id="6159" name="Google Shape;6159;p80"/>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160" name="Google Shape;6160;p80"/>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161" name="Google Shape;6161;p80"/>
            <p:cNvGrpSpPr/>
            <p:nvPr/>
          </p:nvGrpSpPr>
          <p:grpSpPr>
            <a:xfrm>
              <a:off x="5145061" y="3244587"/>
              <a:ext cx="536807" cy="295659"/>
              <a:chOff x="5145061" y="3244587"/>
              <a:chExt cx="536807" cy="295659"/>
            </a:xfrm>
          </p:grpSpPr>
          <p:sp>
            <p:nvSpPr>
              <p:cNvPr id="6162" name="Google Shape;6162;p80"/>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163" name="Google Shape;6163;p80"/>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164" name="Google Shape;6164;p80"/>
            <p:cNvGrpSpPr/>
            <p:nvPr/>
          </p:nvGrpSpPr>
          <p:grpSpPr>
            <a:xfrm>
              <a:off x="5341327" y="2898245"/>
              <a:ext cx="532309" cy="614891"/>
              <a:chOff x="5341327" y="2898245"/>
              <a:chExt cx="532309" cy="614891"/>
            </a:xfrm>
          </p:grpSpPr>
          <p:sp>
            <p:nvSpPr>
              <p:cNvPr id="6165" name="Google Shape;6165;p80"/>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166" name="Google Shape;6166;p80"/>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167" name="Google Shape;6167;p80"/>
            <p:cNvGrpSpPr/>
            <p:nvPr/>
          </p:nvGrpSpPr>
          <p:grpSpPr>
            <a:xfrm>
              <a:off x="5532290" y="2881789"/>
              <a:ext cx="620516" cy="305456"/>
              <a:chOff x="5532290" y="2881789"/>
              <a:chExt cx="620516" cy="305456"/>
            </a:xfrm>
          </p:grpSpPr>
          <p:sp>
            <p:nvSpPr>
              <p:cNvPr id="6168" name="Google Shape;6168;p80"/>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169" name="Google Shape;6169;p80"/>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170" name="Google Shape;6170;p80"/>
          <p:cNvGrpSpPr/>
          <p:nvPr/>
        </p:nvGrpSpPr>
        <p:grpSpPr>
          <a:xfrm>
            <a:off x="8178573" y="3726757"/>
            <a:ext cx="269068" cy="645491"/>
            <a:chOff x="7026852" y="3311869"/>
            <a:chExt cx="434331" cy="1041954"/>
          </a:xfrm>
        </p:grpSpPr>
        <p:sp>
          <p:nvSpPr>
            <p:cNvPr id="6171" name="Google Shape;6171;p80"/>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0"/>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0"/>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80"/>
          <p:cNvGrpSpPr/>
          <p:nvPr/>
        </p:nvGrpSpPr>
        <p:grpSpPr>
          <a:xfrm>
            <a:off x="6195154" y="3765995"/>
            <a:ext cx="293882" cy="293836"/>
            <a:chOff x="4873519" y="3311869"/>
            <a:chExt cx="499374" cy="499296"/>
          </a:xfrm>
        </p:grpSpPr>
        <p:sp>
          <p:nvSpPr>
            <p:cNvPr id="6175" name="Google Shape;6175;p80"/>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0"/>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7" name="Google Shape;6177;p80"/>
          <p:cNvGrpSpPr/>
          <p:nvPr/>
        </p:nvGrpSpPr>
        <p:grpSpPr>
          <a:xfrm>
            <a:off x="6195154" y="4078366"/>
            <a:ext cx="293882" cy="293882"/>
            <a:chOff x="4873519" y="3875839"/>
            <a:chExt cx="499374" cy="499374"/>
          </a:xfrm>
        </p:grpSpPr>
        <p:sp>
          <p:nvSpPr>
            <p:cNvPr id="6178" name="Google Shape;6178;p80"/>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0"/>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80"/>
          <p:cNvGrpSpPr/>
          <p:nvPr/>
        </p:nvGrpSpPr>
        <p:grpSpPr>
          <a:xfrm>
            <a:off x="2425681" y="2050319"/>
            <a:ext cx="698104" cy="698208"/>
            <a:chOff x="2565073" y="2075876"/>
            <a:chExt cx="672482" cy="672518"/>
          </a:xfrm>
        </p:grpSpPr>
        <p:sp>
          <p:nvSpPr>
            <p:cNvPr id="6181" name="Google Shape;6181;p80"/>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0"/>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0"/>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0"/>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0"/>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0"/>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80"/>
          <p:cNvGrpSpPr/>
          <p:nvPr/>
        </p:nvGrpSpPr>
        <p:grpSpPr>
          <a:xfrm>
            <a:off x="5649092" y="3734919"/>
            <a:ext cx="438354" cy="637329"/>
            <a:chOff x="1697726" y="3244179"/>
            <a:chExt cx="788124" cy="1146069"/>
          </a:xfrm>
        </p:grpSpPr>
        <p:sp>
          <p:nvSpPr>
            <p:cNvPr id="6188" name="Google Shape;6188;p8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0" name="Google Shape;6190;p8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1" name="Google Shape;6191;p80"/>
          <p:cNvGrpSpPr/>
          <p:nvPr/>
        </p:nvGrpSpPr>
        <p:grpSpPr>
          <a:xfrm>
            <a:off x="7650306" y="2063282"/>
            <a:ext cx="799565" cy="670282"/>
            <a:chOff x="7617850" y="2063282"/>
            <a:chExt cx="799565" cy="670282"/>
          </a:xfrm>
        </p:grpSpPr>
        <p:cxnSp>
          <p:nvCxnSpPr>
            <p:cNvPr id="6192" name="Google Shape;6192;p80"/>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193" name="Google Shape;6193;p80"/>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194" name="Google Shape;6194;p80"/>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195" name="Google Shape;6195;p80"/>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196" name="Google Shape;6196;p80"/>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197" name="Google Shape;6197;p80"/>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198" name="Google Shape;6198;p80"/>
            <p:cNvGrpSpPr/>
            <p:nvPr/>
          </p:nvGrpSpPr>
          <p:grpSpPr>
            <a:xfrm>
              <a:off x="7734309" y="2063282"/>
              <a:ext cx="570957" cy="620095"/>
              <a:chOff x="7734309" y="2063282"/>
              <a:chExt cx="570957" cy="620095"/>
            </a:xfrm>
          </p:grpSpPr>
          <p:grpSp>
            <p:nvGrpSpPr>
              <p:cNvPr id="6199" name="Google Shape;6199;p80"/>
              <p:cNvGrpSpPr/>
              <p:nvPr/>
            </p:nvGrpSpPr>
            <p:grpSpPr>
              <a:xfrm>
                <a:off x="8031573" y="2063282"/>
                <a:ext cx="273693" cy="620095"/>
                <a:chOff x="8031573" y="2063282"/>
                <a:chExt cx="273693" cy="620095"/>
              </a:xfrm>
            </p:grpSpPr>
            <p:sp>
              <p:nvSpPr>
                <p:cNvPr id="6200" name="Google Shape;6200;p8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4" name="Google Shape;6204;p80"/>
              <p:cNvGrpSpPr/>
              <p:nvPr/>
            </p:nvGrpSpPr>
            <p:grpSpPr>
              <a:xfrm flipH="1">
                <a:off x="7734309" y="2063282"/>
                <a:ext cx="273693" cy="620095"/>
                <a:chOff x="8031573" y="2063282"/>
                <a:chExt cx="273693" cy="620095"/>
              </a:xfrm>
            </p:grpSpPr>
            <p:sp>
              <p:nvSpPr>
                <p:cNvPr id="6205" name="Google Shape;6205;p8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209" name="Google Shape;6209;p80"/>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0"/>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1" name="Google Shape;6211;p80"/>
          <p:cNvGrpSpPr/>
          <p:nvPr/>
        </p:nvGrpSpPr>
        <p:grpSpPr>
          <a:xfrm>
            <a:off x="7836913" y="2916765"/>
            <a:ext cx="602567" cy="601884"/>
            <a:chOff x="1186975" y="238125"/>
            <a:chExt cx="5244275" cy="5238325"/>
          </a:xfrm>
        </p:grpSpPr>
        <p:sp>
          <p:nvSpPr>
            <p:cNvPr id="6212" name="Google Shape;6212;p8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0"/>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0"/>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0"/>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6" name="Google Shape;6216;p80"/>
          <p:cNvGrpSpPr/>
          <p:nvPr/>
        </p:nvGrpSpPr>
        <p:grpSpPr>
          <a:xfrm>
            <a:off x="3279650" y="2056249"/>
            <a:ext cx="651848" cy="687338"/>
            <a:chOff x="3400515" y="2056248"/>
            <a:chExt cx="698134" cy="735987"/>
          </a:xfrm>
        </p:grpSpPr>
        <p:grpSp>
          <p:nvGrpSpPr>
            <p:cNvPr id="6217" name="Google Shape;6217;p80"/>
            <p:cNvGrpSpPr/>
            <p:nvPr/>
          </p:nvGrpSpPr>
          <p:grpSpPr>
            <a:xfrm>
              <a:off x="3400515" y="2283913"/>
              <a:ext cx="312919" cy="219900"/>
              <a:chOff x="3400515" y="2283913"/>
              <a:chExt cx="312919" cy="219900"/>
            </a:xfrm>
          </p:grpSpPr>
          <p:sp>
            <p:nvSpPr>
              <p:cNvPr id="6218" name="Google Shape;6218;p80"/>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219" name="Google Shape;6219;p80"/>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220" name="Google Shape;6220;p80"/>
            <p:cNvGrpSpPr/>
            <p:nvPr/>
          </p:nvGrpSpPr>
          <p:grpSpPr>
            <a:xfrm>
              <a:off x="3547823" y="2461089"/>
              <a:ext cx="219900" cy="331146"/>
              <a:chOff x="3547823" y="2461089"/>
              <a:chExt cx="219900" cy="331146"/>
            </a:xfrm>
          </p:grpSpPr>
          <p:sp>
            <p:nvSpPr>
              <p:cNvPr id="6221" name="Google Shape;6221;p80"/>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222" name="Google Shape;6222;p80"/>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223" name="Google Shape;6223;p80"/>
            <p:cNvGrpSpPr/>
            <p:nvPr/>
          </p:nvGrpSpPr>
          <p:grpSpPr>
            <a:xfrm>
              <a:off x="3734138" y="2461089"/>
              <a:ext cx="219900" cy="331146"/>
              <a:chOff x="3734138" y="2461089"/>
              <a:chExt cx="219900" cy="331146"/>
            </a:xfrm>
          </p:grpSpPr>
          <p:sp>
            <p:nvSpPr>
              <p:cNvPr id="6224" name="Google Shape;6224;p80"/>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225" name="Google Shape;6225;p80"/>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226" name="Google Shape;6226;p80"/>
            <p:cNvGrpSpPr/>
            <p:nvPr/>
          </p:nvGrpSpPr>
          <p:grpSpPr>
            <a:xfrm>
              <a:off x="3787560" y="2281742"/>
              <a:ext cx="311089" cy="219900"/>
              <a:chOff x="3787560" y="2281742"/>
              <a:chExt cx="311089" cy="219900"/>
            </a:xfrm>
          </p:grpSpPr>
          <p:sp>
            <p:nvSpPr>
              <p:cNvPr id="6227" name="Google Shape;6227;p80"/>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228" name="Google Shape;6228;p80"/>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229" name="Google Shape;6229;p80"/>
            <p:cNvGrpSpPr/>
            <p:nvPr/>
          </p:nvGrpSpPr>
          <p:grpSpPr>
            <a:xfrm>
              <a:off x="3637290" y="2056248"/>
              <a:ext cx="219900" cy="330736"/>
              <a:chOff x="3637290" y="2056248"/>
              <a:chExt cx="219900" cy="330736"/>
            </a:xfrm>
          </p:grpSpPr>
          <p:sp>
            <p:nvSpPr>
              <p:cNvPr id="6230" name="Google Shape;6230;p80"/>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231" name="Google Shape;6231;p80"/>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232" name="Google Shape;6232;p80"/>
          <p:cNvGrpSpPr/>
          <p:nvPr/>
        </p:nvGrpSpPr>
        <p:grpSpPr>
          <a:xfrm>
            <a:off x="2571356" y="2926255"/>
            <a:ext cx="1268144" cy="592394"/>
            <a:chOff x="238125" y="1188750"/>
            <a:chExt cx="7140450" cy="3335550"/>
          </a:xfrm>
        </p:grpSpPr>
        <p:sp>
          <p:nvSpPr>
            <p:cNvPr id="6233" name="Google Shape;6233;p8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80"/>
          <p:cNvGrpSpPr/>
          <p:nvPr/>
        </p:nvGrpSpPr>
        <p:grpSpPr>
          <a:xfrm>
            <a:off x="6679257" y="2928410"/>
            <a:ext cx="1053944" cy="590147"/>
            <a:chOff x="238125" y="1335475"/>
            <a:chExt cx="5418735" cy="3034175"/>
          </a:xfrm>
        </p:grpSpPr>
        <p:sp>
          <p:nvSpPr>
            <p:cNvPr id="6239" name="Google Shape;6239;p8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2" name="Google Shape;6242;p80"/>
          <p:cNvGrpSpPr/>
          <p:nvPr/>
        </p:nvGrpSpPr>
        <p:grpSpPr>
          <a:xfrm>
            <a:off x="4110066" y="3733309"/>
            <a:ext cx="1268207" cy="638939"/>
            <a:chOff x="3967651" y="3645904"/>
            <a:chExt cx="1479304" cy="745292"/>
          </a:xfrm>
        </p:grpSpPr>
        <p:grpSp>
          <p:nvGrpSpPr>
            <p:cNvPr id="6243" name="Google Shape;6243;p80"/>
            <p:cNvGrpSpPr/>
            <p:nvPr/>
          </p:nvGrpSpPr>
          <p:grpSpPr>
            <a:xfrm>
              <a:off x="3967651" y="4009026"/>
              <a:ext cx="1479304" cy="382170"/>
              <a:chOff x="3967651" y="4009026"/>
              <a:chExt cx="1479304" cy="382170"/>
            </a:xfrm>
          </p:grpSpPr>
          <p:grpSp>
            <p:nvGrpSpPr>
              <p:cNvPr id="6244" name="Google Shape;6244;p80"/>
              <p:cNvGrpSpPr/>
              <p:nvPr/>
            </p:nvGrpSpPr>
            <p:grpSpPr>
              <a:xfrm>
                <a:off x="4892216" y="4195630"/>
                <a:ext cx="554739" cy="195566"/>
                <a:chOff x="3604375" y="4892160"/>
                <a:chExt cx="1651500" cy="582215"/>
              </a:xfrm>
            </p:grpSpPr>
            <p:sp>
              <p:nvSpPr>
                <p:cNvPr id="6245" name="Google Shape;6245;p80"/>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0"/>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7" name="Google Shape;6247;p80"/>
              <p:cNvGrpSpPr/>
              <p:nvPr/>
            </p:nvGrpSpPr>
            <p:grpSpPr>
              <a:xfrm>
                <a:off x="3967651" y="4146303"/>
                <a:ext cx="579402" cy="244893"/>
                <a:chOff x="851875" y="4745310"/>
                <a:chExt cx="1724925" cy="729065"/>
              </a:xfrm>
            </p:grpSpPr>
            <p:sp>
              <p:nvSpPr>
                <p:cNvPr id="6248" name="Google Shape;6248;p80"/>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0"/>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80"/>
              <p:cNvGrpSpPr/>
              <p:nvPr/>
            </p:nvGrpSpPr>
            <p:grpSpPr>
              <a:xfrm>
                <a:off x="4460753" y="4009026"/>
                <a:ext cx="493110" cy="382170"/>
                <a:chOff x="2319875" y="4336625"/>
                <a:chExt cx="1468025" cy="1137750"/>
              </a:xfrm>
            </p:grpSpPr>
            <p:sp>
              <p:nvSpPr>
                <p:cNvPr id="6251" name="Google Shape;6251;p80"/>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0"/>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3" name="Google Shape;6253;p80"/>
            <p:cNvGrpSpPr/>
            <p:nvPr/>
          </p:nvGrpSpPr>
          <p:grpSpPr>
            <a:xfrm>
              <a:off x="4479443" y="3645904"/>
              <a:ext cx="455965" cy="388789"/>
              <a:chOff x="2957425" y="238100"/>
              <a:chExt cx="1910200" cy="1628775"/>
            </a:xfrm>
          </p:grpSpPr>
          <p:sp>
            <p:nvSpPr>
              <p:cNvPr id="6254" name="Google Shape;6254;p80"/>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0"/>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0"/>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0"/>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0"/>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0"/>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0"/>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0"/>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0"/>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0"/>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64" name="Google Shape;6264;p80"/>
          <p:cNvGrpSpPr/>
          <p:nvPr/>
        </p:nvGrpSpPr>
        <p:grpSpPr>
          <a:xfrm>
            <a:off x="2496179" y="3734510"/>
            <a:ext cx="1243128" cy="637739"/>
            <a:chOff x="2496310" y="3693351"/>
            <a:chExt cx="1342906" cy="688926"/>
          </a:xfrm>
        </p:grpSpPr>
        <p:grpSp>
          <p:nvGrpSpPr>
            <p:cNvPr id="6265" name="Google Shape;6265;p80"/>
            <p:cNvGrpSpPr/>
            <p:nvPr/>
          </p:nvGrpSpPr>
          <p:grpSpPr>
            <a:xfrm>
              <a:off x="2496310" y="3693351"/>
              <a:ext cx="1342906" cy="688875"/>
              <a:chOff x="2496310" y="3693351"/>
              <a:chExt cx="1342906" cy="688875"/>
            </a:xfrm>
          </p:grpSpPr>
          <p:sp>
            <p:nvSpPr>
              <p:cNvPr id="6266" name="Google Shape;6266;p80"/>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0"/>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0"/>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0"/>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0"/>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0"/>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72" name="Google Shape;6272;p80"/>
              <p:cNvCxnSpPr>
                <a:stCxn id="627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273" name="Google Shape;6273;p80"/>
              <p:cNvCxnSpPr>
                <a:stCxn id="626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274" name="Google Shape;6274;p80"/>
              <p:cNvCxnSpPr>
                <a:stCxn id="626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275" name="Google Shape;6275;p80"/>
              <p:cNvCxnSpPr>
                <a:stCxn id="627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276" name="Google Shape;6276;p80"/>
              <p:cNvCxnSpPr>
                <a:stCxn id="626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277" name="Google Shape;6277;p80"/>
            <p:cNvGrpSpPr/>
            <p:nvPr/>
          </p:nvGrpSpPr>
          <p:grpSpPr>
            <a:xfrm>
              <a:off x="2675275" y="3930557"/>
              <a:ext cx="1003306" cy="451719"/>
              <a:chOff x="2675275" y="4174282"/>
              <a:chExt cx="1003306" cy="451719"/>
            </a:xfrm>
          </p:grpSpPr>
          <p:sp>
            <p:nvSpPr>
              <p:cNvPr id="6278" name="Google Shape;6278;p80"/>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0"/>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0"/>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81" name="Google Shape;6281;p80"/>
          <p:cNvGrpSpPr/>
          <p:nvPr/>
        </p:nvGrpSpPr>
        <p:grpSpPr>
          <a:xfrm>
            <a:off x="1669850" y="1171356"/>
            <a:ext cx="574511" cy="874709"/>
            <a:chOff x="1715404" y="1112080"/>
            <a:chExt cx="642270" cy="977984"/>
          </a:xfrm>
        </p:grpSpPr>
        <p:grpSp>
          <p:nvGrpSpPr>
            <p:cNvPr id="6282" name="Google Shape;6282;p80"/>
            <p:cNvGrpSpPr/>
            <p:nvPr/>
          </p:nvGrpSpPr>
          <p:grpSpPr>
            <a:xfrm>
              <a:off x="1715404" y="1112080"/>
              <a:ext cx="642270" cy="977984"/>
              <a:chOff x="1715404" y="1112080"/>
              <a:chExt cx="642270" cy="977984"/>
            </a:xfrm>
          </p:grpSpPr>
          <p:sp>
            <p:nvSpPr>
              <p:cNvPr id="6283" name="Google Shape;6283;p80"/>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0"/>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5" name="Google Shape;6285;p80"/>
            <p:cNvGrpSpPr/>
            <p:nvPr/>
          </p:nvGrpSpPr>
          <p:grpSpPr>
            <a:xfrm>
              <a:off x="1768927" y="1165603"/>
              <a:ext cx="535225" cy="851367"/>
              <a:chOff x="1768927" y="1165603"/>
              <a:chExt cx="535225" cy="851367"/>
            </a:xfrm>
          </p:grpSpPr>
          <p:sp>
            <p:nvSpPr>
              <p:cNvPr id="6286" name="Google Shape;6286;p80"/>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0"/>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8" name="Google Shape;6288;p80"/>
            <p:cNvGrpSpPr/>
            <p:nvPr/>
          </p:nvGrpSpPr>
          <p:grpSpPr>
            <a:xfrm>
              <a:off x="1822449" y="1219125"/>
              <a:ext cx="428180" cy="718859"/>
              <a:chOff x="1822449" y="1219125"/>
              <a:chExt cx="428180" cy="718859"/>
            </a:xfrm>
          </p:grpSpPr>
          <p:sp>
            <p:nvSpPr>
              <p:cNvPr id="6289" name="Google Shape;6289;p80"/>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0"/>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1" name="Google Shape;6291;p80"/>
            <p:cNvGrpSpPr/>
            <p:nvPr/>
          </p:nvGrpSpPr>
          <p:grpSpPr>
            <a:xfrm>
              <a:off x="1875972" y="1272648"/>
              <a:ext cx="321135" cy="586939"/>
              <a:chOff x="1875972" y="1272648"/>
              <a:chExt cx="321135" cy="586939"/>
            </a:xfrm>
          </p:grpSpPr>
          <p:sp>
            <p:nvSpPr>
              <p:cNvPr id="6292" name="Google Shape;6292;p80"/>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0"/>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4" name="Google Shape;6294;p80"/>
          <p:cNvGrpSpPr/>
          <p:nvPr/>
        </p:nvGrpSpPr>
        <p:grpSpPr>
          <a:xfrm>
            <a:off x="7777011" y="3728078"/>
            <a:ext cx="293855" cy="644170"/>
            <a:chOff x="241025" y="3151575"/>
            <a:chExt cx="293855" cy="644170"/>
          </a:xfrm>
        </p:grpSpPr>
        <p:sp>
          <p:nvSpPr>
            <p:cNvPr id="6295" name="Google Shape;6295;p80"/>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0"/>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7" name="Google Shape;6297;p80"/>
          <p:cNvGrpSpPr/>
          <p:nvPr/>
        </p:nvGrpSpPr>
        <p:grpSpPr>
          <a:xfrm>
            <a:off x="724994" y="2928078"/>
            <a:ext cx="1779649" cy="591620"/>
            <a:chOff x="246070" y="1983375"/>
            <a:chExt cx="1855347" cy="616849"/>
          </a:xfrm>
        </p:grpSpPr>
        <p:sp>
          <p:nvSpPr>
            <p:cNvPr id="6298" name="Google Shape;6298;p80"/>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0"/>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0"/>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0"/>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0"/>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0"/>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0"/>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0"/>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0"/>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7" name="Google Shape;6307;p80"/>
          <p:cNvGrpSpPr/>
          <p:nvPr/>
        </p:nvGrpSpPr>
        <p:grpSpPr>
          <a:xfrm>
            <a:off x="2335861" y="1171356"/>
            <a:ext cx="711055" cy="745993"/>
            <a:chOff x="2496269" y="1171698"/>
            <a:chExt cx="761953" cy="799392"/>
          </a:xfrm>
        </p:grpSpPr>
        <p:grpSp>
          <p:nvGrpSpPr>
            <p:cNvPr id="6308" name="Google Shape;6308;p80"/>
            <p:cNvGrpSpPr/>
            <p:nvPr/>
          </p:nvGrpSpPr>
          <p:grpSpPr>
            <a:xfrm>
              <a:off x="2496269" y="1171698"/>
              <a:ext cx="761953" cy="723022"/>
              <a:chOff x="2496269" y="1171698"/>
              <a:chExt cx="761953" cy="723022"/>
            </a:xfrm>
          </p:grpSpPr>
          <p:sp>
            <p:nvSpPr>
              <p:cNvPr id="6309" name="Google Shape;6309;p80"/>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0"/>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1" name="Google Shape;6311;p80"/>
              <p:cNvGrpSpPr/>
              <p:nvPr/>
            </p:nvGrpSpPr>
            <p:grpSpPr>
              <a:xfrm>
                <a:off x="2496269" y="1171698"/>
                <a:ext cx="761953" cy="723022"/>
                <a:chOff x="2496269" y="1120652"/>
                <a:chExt cx="761953" cy="723022"/>
              </a:xfrm>
            </p:grpSpPr>
            <p:grpSp>
              <p:nvGrpSpPr>
                <p:cNvPr id="6312" name="Google Shape;6312;p80"/>
                <p:cNvGrpSpPr/>
                <p:nvPr/>
              </p:nvGrpSpPr>
              <p:grpSpPr>
                <a:xfrm>
                  <a:off x="2496269" y="1120652"/>
                  <a:ext cx="761953" cy="723022"/>
                  <a:chOff x="2496269" y="1120652"/>
                  <a:chExt cx="761953" cy="723022"/>
                </a:xfrm>
              </p:grpSpPr>
              <p:grpSp>
                <p:nvGrpSpPr>
                  <p:cNvPr id="6313" name="Google Shape;6313;p80"/>
                  <p:cNvGrpSpPr/>
                  <p:nvPr/>
                </p:nvGrpSpPr>
                <p:grpSpPr>
                  <a:xfrm>
                    <a:off x="2496269" y="1304589"/>
                    <a:ext cx="407089" cy="305057"/>
                    <a:chOff x="2496269" y="1304589"/>
                    <a:chExt cx="407089" cy="305057"/>
                  </a:xfrm>
                </p:grpSpPr>
                <p:sp>
                  <p:nvSpPr>
                    <p:cNvPr id="6314" name="Google Shape;6314;p80"/>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0"/>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6" name="Google Shape;6316;p80"/>
                  <p:cNvGrpSpPr/>
                  <p:nvPr/>
                </p:nvGrpSpPr>
                <p:grpSpPr>
                  <a:xfrm>
                    <a:off x="2586468" y="1493376"/>
                    <a:ext cx="358850" cy="349656"/>
                    <a:chOff x="2586468" y="1493376"/>
                    <a:chExt cx="358850" cy="349656"/>
                  </a:xfrm>
                </p:grpSpPr>
                <p:sp>
                  <p:nvSpPr>
                    <p:cNvPr id="6317" name="Google Shape;6317;p80"/>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0"/>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9" name="Google Shape;6319;p80"/>
                  <p:cNvGrpSpPr/>
                  <p:nvPr/>
                </p:nvGrpSpPr>
                <p:grpSpPr>
                  <a:xfrm>
                    <a:off x="2807939" y="1494024"/>
                    <a:ext cx="358857" cy="349650"/>
                    <a:chOff x="2807939" y="1494024"/>
                    <a:chExt cx="358857" cy="349650"/>
                  </a:xfrm>
                </p:grpSpPr>
                <p:sp>
                  <p:nvSpPr>
                    <p:cNvPr id="6320" name="Google Shape;6320;p80"/>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0"/>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2" name="Google Shape;6322;p80"/>
                  <p:cNvGrpSpPr/>
                  <p:nvPr/>
                </p:nvGrpSpPr>
                <p:grpSpPr>
                  <a:xfrm>
                    <a:off x="2851133" y="1305635"/>
                    <a:ext cx="407089" cy="305057"/>
                    <a:chOff x="2851133" y="1305635"/>
                    <a:chExt cx="407089" cy="305057"/>
                  </a:xfrm>
                </p:grpSpPr>
                <p:sp>
                  <p:nvSpPr>
                    <p:cNvPr id="6323" name="Google Shape;6323;p80"/>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0"/>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5" name="Google Shape;6325;p80"/>
                  <p:cNvGrpSpPr/>
                  <p:nvPr/>
                </p:nvGrpSpPr>
                <p:grpSpPr>
                  <a:xfrm>
                    <a:off x="2727495" y="1120652"/>
                    <a:ext cx="300271" cy="396358"/>
                    <a:chOff x="2727495" y="1120652"/>
                    <a:chExt cx="300271" cy="396358"/>
                  </a:xfrm>
                </p:grpSpPr>
                <p:sp>
                  <p:nvSpPr>
                    <p:cNvPr id="6326" name="Google Shape;6326;p80"/>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0"/>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28" name="Google Shape;6328;p80"/>
                <p:cNvGrpSpPr/>
                <p:nvPr/>
              </p:nvGrpSpPr>
              <p:grpSpPr>
                <a:xfrm>
                  <a:off x="2722305" y="1350460"/>
                  <a:ext cx="308357" cy="308344"/>
                  <a:chOff x="2722305" y="1350460"/>
                  <a:chExt cx="308357" cy="308344"/>
                </a:xfrm>
              </p:grpSpPr>
              <p:sp>
                <p:nvSpPr>
                  <p:cNvPr id="6329" name="Google Shape;6329;p80"/>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0" name="Google Shape;6330;p80"/>
                  <p:cNvGrpSpPr/>
                  <p:nvPr/>
                </p:nvGrpSpPr>
                <p:grpSpPr>
                  <a:xfrm>
                    <a:off x="2725064" y="1364529"/>
                    <a:ext cx="297954" cy="280182"/>
                    <a:chOff x="2725064" y="1364529"/>
                    <a:chExt cx="297954" cy="280182"/>
                  </a:xfrm>
                </p:grpSpPr>
                <p:sp>
                  <p:nvSpPr>
                    <p:cNvPr id="6331" name="Google Shape;6331;p80"/>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0"/>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0"/>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0"/>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0"/>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336" name="Google Shape;6336;p80"/>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0"/>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0"/>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0"/>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0"/>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80"/>
          <p:cNvGrpSpPr/>
          <p:nvPr/>
        </p:nvGrpSpPr>
        <p:grpSpPr>
          <a:xfrm>
            <a:off x="3924561" y="2927462"/>
            <a:ext cx="1569144" cy="591015"/>
            <a:chOff x="3820100" y="3023049"/>
            <a:chExt cx="1303926" cy="491162"/>
          </a:xfrm>
        </p:grpSpPr>
        <p:grpSp>
          <p:nvGrpSpPr>
            <p:cNvPr id="6342" name="Google Shape;6342;p80"/>
            <p:cNvGrpSpPr/>
            <p:nvPr/>
          </p:nvGrpSpPr>
          <p:grpSpPr>
            <a:xfrm>
              <a:off x="3820100" y="3023072"/>
              <a:ext cx="1303926" cy="491139"/>
              <a:chOff x="3820100" y="3023072"/>
              <a:chExt cx="1303926" cy="491139"/>
            </a:xfrm>
          </p:grpSpPr>
          <p:sp>
            <p:nvSpPr>
              <p:cNvPr id="6343" name="Google Shape;6343;p80"/>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0"/>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5" name="Google Shape;6345;p80"/>
            <p:cNvGrpSpPr/>
            <p:nvPr/>
          </p:nvGrpSpPr>
          <p:grpSpPr>
            <a:xfrm>
              <a:off x="4132439" y="3023645"/>
              <a:ext cx="393633" cy="177096"/>
              <a:chOff x="4132439" y="3023645"/>
              <a:chExt cx="393633" cy="177096"/>
            </a:xfrm>
          </p:grpSpPr>
          <p:sp>
            <p:nvSpPr>
              <p:cNvPr id="6346" name="Google Shape;6346;p80"/>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0"/>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8" name="Google Shape;6348;p80"/>
            <p:cNvGrpSpPr/>
            <p:nvPr/>
          </p:nvGrpSpPr>
          <p:grpSpPr>
            <a:xfrm>
              <a:off x="3921811" y="3023049"/>
              <a:ext cx="1002397" cy="388943"/>
              <a:chOff x="3921811" y="3023049"/>
              <a:chExt cx="1002397" cy="388943"/>
            </a:xfrm>
          </p:grpSpPr>
          <p:sp>
            <p:nvSpPr>
              <p:cNvPr id="6349" name="Google Shape;6349;p80"/>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0"/>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1" name="Google Shape;6351;p80"/>
            <p:cNvGrpSpPr/>
            <p:nvPr/>
          </p:nvGrpSpPr>
          <p:grpSpPr>
            <a:xfrm>
              <a:off x="4023645" y="3023049"/>
              <a:ext cx="683032" cy="286722"/>
              <a:chOff x="4023645" y="3023049"/>
              <a:chExt cx="683032" cy="286722"/>
            </a:xfrm>
          </p:grpSpPr>
          <p:sp>
            <p:nvSpPr>
              <p:cNvPr id="6352" name="Google Shape;6352;p80"/>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0"/>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54" name="Google Shape;6354;p80"/>
          <p:cNvGrpSpPr/>
          <p:nvPr/>
        </p:nvGrpSpPr>
        <p:grpSpPr>
          <a:xfrm>
            <a:off x="1556683" y="2054307"/>
            <a:ext cx="713522" cy="688025"/>
            <a:chOff x="1706078" y="2092648"/>
            <a:chExt cx="660913" cy="637296"/>
          </a:xfrm>
        </p:grpSpPr>
        <p:sp>
          <p:nvSpPr>
            <p:cNvPr id="6355" name="Google Shape;6355;p80"/>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6" name="Google Shape;6356;p80"/>
            <p:cNvGrpSpPr/>
            <p:nvPr/>
          </p:nvGrpSpPr>
          <p:grpSpPr>
            <a:xfrm>
              <a:off x="1706078" y="2092648"/>
              <a:ext cx="660913" cy="575241"/>
              <a:chOff x="1706078" y="2092648"/>
              <a:chExt cx="660913" cy="575241"/>
            </a:xfrm>
          </p:grpSpPr>
          <p:sp>
            <p:nvSpPr>
              <p:cNvPr id="6357" name="Google Shape;6357;p80"/>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0"/>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0"/>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60" name="Google Shape;6360;p80"/>
          <p:cNvGrpSpPr/>
          <p:nvPr/>
        </p:nvGrpSpPr>
        <p:grpSpPr>
          <a:xfrm>
            <a:off x="6318542" y="1171856"/>
            <a:ext cx="1317459" cy="684168"/>
            <a:chOff x="238125" y="999450"/>
            <a:chExt cx="7140700" cy="3708225"/>
          </a:xfrm>
        </p:grpSpPr>
        <p:sp>
          <p:nvSpPr>
            <p:cNvPr id="6361" name="Google Shape;6361;p80"/>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0"/>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3" name="Shape 6373"/>
        <p:cNvGrpSpPr/>
        <p:nvPr/>
      </p:nvGrpSpPr>
      <p:grpSpPr>
        <a:xfrm>
          <a:off x="0" y="0"/>
          <a:ext cx="0" cy="0"/>
          <a:chOff x="0" y="0"/>
          <a:chExt cx="0" cy="0"/>
        </a:xfrm>
      </p:grpSpPr>
      <p:grpSp>
        <p:nvGrpSpPr>
          <p:cNvPr id="6374" name="Google Shape;6374;p81"/>
          <p:cNvGrpSpPr/>
          <p:nvPr/>
        </p:nvGrpSpPr>
        <p:grpSpPr>
          <a:xfrm>
            <a:off x="729238" y="1179665"/>
            <a:ext cx="1636117" cy="1526144"/>
            <a:chOff x="729238" y="1179665"/>
            <a:chExt cx="1636117" cy="1526144"/>
          </a:xfrm>
        </p:grpSpPr>
        <p:grpSp>
          <p:nvGrpSpPr>
            <p:cNvPr id="6375" name="Google Shape;6375;p81"/>
            <p:cNvGrpSpPr/>
            <p:nvPr/>
          </p:nvGrpSpPr>
          <p:grpSpPr>
            <a:xfrm>
              <a:off x="729238" y="1179665"/>
              <a:ext cx="80700" cy="1526144"/>
              <a:chOff x="729238" y="1179665"/>
              <a:chExt cx="80700" cy="1526144"/>
            </a:xfrm>
          </p:grpSpPr>
          <p:sp>
            <p:nvSpPr>
              <p:cNvPr id="6376" name="Google Shape;6376;p81"/>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1"/>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1"/>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1"/>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6" name="Google Shape;6386;p81"/>
            <p:cNvGrpSpPr/>
            <p:nvPr/>
          </p:nvGrpSpPr>
          <p:grpSpPr>
            <a:xfrm>
              <a:off x="903098" y="1179665"/>
              <a:ext cx="80700" cy="1526144"/>
              <a:chOff x="903098" y="1179665"/>
              <a:chExt cx="80700" cy="1526144"/>
            </a:xfrm>
          </p:grpSpPr>
          <p:sp>
            <p:nvSpPr>
              <p:cNvPr id="6387" name="Google Shape;6387;p81"/>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1"/>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1"/>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1"/>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1"/>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1"/>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7" name="Google Shape;6397;p81"/>
            <p:cNvGrpSpPr/>
            <p:nvPr/>
          </p:nvGrpSpPr>
          <p:grpSpPr>
            <a:xfrm>
              <a:off x="1076958" y="1179665"/>
              <a:ext cx="80700" cy="1526144"/>
              <a:chOff x="1076958" y="1179665"/>
              <a:chExt cx="80700" cy="1526144"/>
            </a:xfrm>
          </p:grpSpPr>
          <p:sp>
            <p:nvSpPr>
              <p:cNvPr id="6398" name="Google Shape;6398;p81"/>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1"/>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1"/>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1"/>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1"/>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1"/>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1"/>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81"/>
            <p:cNvGrpSpPr/>
            <p:nvPr/>
          </p:nvGrpSpPr>
          <p:grpSpPr>
            <a:xfrm>
              <a:off x="1247707" y="1179665"/>
              <a:ext cx="80700" cy="1526144"/>
              <a:chOff x="1247707" y="1179665"/>
              <a:chExt cx="80700" cy="1526144"/>
            </a:xfrm>
          </p:grpSpPr>
          <p:sp>
            <p:nvSpPr>
              <p:cNvPr id="6409" name="Google Shape;6409;p81"/>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1"/>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1"/>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9" name="Google Shape;6419;p81"/>
            <p:cNvGrpSpPr/>
            <p:nvPr/>
          </p:nvGrpSpPr>
          <p:grpSpPr>
            <a:xfrm>
              <a:off x="1421567" y="1179665"/>
              <a:ext cx="80700" cy="1526144"/>
              <a:chOff x="1421567" y="1179665"/>
              <a:chExt cx="80700" cy="1526144"/>
            </a:xfrm>
          </p:grpSpPr>
          <p:sp>
            <p:nvSpPr>
              <p:cNvPr id="6420" name="Google Shape;6420;p81"/>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1"/>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1"/>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1"/>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1"/>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1"/>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1"/>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1"/>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0" name="Google Shape;6430;p81"/>
            <p:cNvGrpSpPr/>
            <p:nvPr/>
          </p:nvGrpSpPr>
          <p:grpSpPr>
            <a:xfrm>
              <a:off x="1592327" y="1179665"/>
              <a:ext cx="80700" cy="1526144"/>
              <a:chOff x="1592327" y="1179665"/>
              <a:chExt cx="80700" cy="1526144"/>
            </a:xfrm>
          </p:grpSpPr>
          <p:sp>
            <p:nvSpPr>
              <p:cNvPr id="6431" name="Google Shape;6431;p81"/>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1"/>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1"/>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1"/>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1"/>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1"/>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81"/>
            <p:cNvGrpSpPr/>
            <p:nvPr/>
          </p:nvGrpSpPr>
          <p:grpSpPr>
            <a:xfrm>
              <a:off x="1766187" y="1179665"/>
              <a:ext cx="80700" cy="1526144"/>
              <a:chOff x="1766187" y="1179665"/>
              <a:chExt cx="80700" cy="1526144"/>
            </a:xfrm>
          </p:grpSpPr>
          <p:sp>
            <p:nvSpPr>
              <p:cNvPr id="6442" name="Google Shape;6442;p81"/>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1"/>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1"/>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1"/>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1"/>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1"/>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1"/>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1"/>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1"/>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2" name="Google Shape;6452;p81"/>
            <p:cNvGrpSpPr/>
            <p:nvPr/>
          </p:nvGrpSpPr>
          <p:grpSpPr>
            <a:xfrm>
              <a:off x="1936935" y="1179665"/>
              <a:ext cx="80700" cy="1526144"/>
              <a:chOff x="1936935" y="1179665"/>
              <a:chExt cx="80700" cy="1526144"/>
            </a:xfrm>
          </p:grpSpPr>
          <p:sp>
            <p:nvSpPr>
              <p:cNvPr id="6453" name="Google Shape;6453;p81"/>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1"/>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1"/>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1"/>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1"/>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3" name="Google Shape;6463;p81"/>
            <p:cNvGrpSpPr/>
            <p:nvPr/>
          </p:nvGrpSpPr>
          <p:grpSpPr>
            <a:xfrm>
              <a:off x="2110795" y="1179665"/>
              <a:ext cx="80700" cy="1526144"/>
              <a:chOff x="2110795" y="1179665"/>
              <a:chExt cx="80700" cy="1526144"/>
            </a:xfrm>
          </p:grpSpPr>
          <p:sp>
            <p:nvSpPr>
              <p:cNvPr id="6464" name="Google Shape;6464;p81"/>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1"/>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1"/>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1"/>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81"/>
            <p:cNvGrpSpPr/>
            <p:nvPr/>
          </p:nvGrpSpPr>
          <p:grpSpPr>
            <a:xfrm>
              <a:off x="2284655" y="1179665"/>
              <a:ext cx="80700" cy="1526144"/>
              <a:chOff x="2284655" y="1179665"/>
              <a:chExt cx="80700" cy="1526144"/>
            </a:xfrm>
          </p:grpSpPr>
          <p:sp>
            <p:nvSpPr>
              <p:cNvPr id="6475" name="Google Shape;6475;p81"/>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1"/>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1"/>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1"/>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1"/>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1"/>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85" name="Google Shape;6485;p81"/>
          <p:cNvGrpSpPr/>
          <p:nvPr/>
        </p:nvGrpSpPr>
        <p:grpSpPr>
          <a:xfrm>
            <a:off x="2623904" y="1198803"/>
            <a:ext cx="1364248" cy="1102133"/>
            <a:chOff x="2623904" y="1198803"/>
            <a:chExt cx="1364248" cy="1102133"/>
          </a:xfrm>
        </p:grpSpPr>
        <p:grpSp>
          <p:nvGrpSpPr>
            <p:cNvPr id="6486" name="Google Shape;6486;p81"/>
            <p:cNvGrpSpPr/>
            <p:nvPr/>
          </p:nvGrpSpPr>
          <p:grpSpPr>
            <a:xfrm>
              <a:off x="2623907" y="1198803"/>
              <a:ext cx="1364245" cy="273000"/>
              <a:chOff x="2623907" y="1198803"/>
              <a:chExt cx="1364245" cy="273000"/>
            </a:xfrm>
          </p:grpSpPr>
          <p:sp>
            <p:nvSpPr>
              <p:cNvPr id="6487" name="Google Shape;6487;p8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1"/>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2" name="Google Shape;6492;p81"/>
            <p:cNvGrpSpPr/>
            <p:nvPr/>
          </p:nvGrpSpPr>
          <p:grpSpPr>
            <a:xfrm>
              <a:off x="2623904" y="1476964"/>
              <a:ext cx="1364245" cy="273000"/>
              <a:chOff x="2623904" y="1476964"/>
              <a:chExt cx="1364245" cy="273000"/>
            </a:xfrm>
          </p:grpSpPr>
          <p:sp>
            <p:nvSpPr>
              <p:cNvPr id="6493" name="Google Shape;6493;p8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1"/>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1"/>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1"/>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81"/>
            <p:cNvGrpSpPr/>
            <p:nvPr/>
          </p:nvGrpSpPr>
          <p:grpSpPr>
            <a:xfrm>
              <a:off x="2623907" y="1749775"/>
              <a:ext cx="1364245" cy="273000"/>
              <a:chOff x="2623907" y="1749775"/>
              <a:chExt cx="1364245" cy="273000"/>
            </a:xfrm>
          </p:grpSpPr>
          <p:sp>
            <p:nvSpPr>
              <p:cNvPr id="6499" name="Google Shape;6499;p8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1"/>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1"/>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81"/>
            <p:cNvGrpSpPr/>
            <p:nvPr/>
          </p:nvGrpSpPr>
          <p:grpSpPr>
            <a:xfrm>
              <a:off x="2623904" y="2027936"/>
              <a:ext cx="1364245" cy="273000"/>
              <a:chOff x="2623904" y="2027936"/>
              <a:chExt cx="1364245" cy="273000"/>
            </a:xfrm>
          </p:grpSpPr>
          <p:sp>
            <p:nvSpPr>
              <p:cNvPr id="6505" name="Google Shape;6505;p8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10" name="Google Shape;6510;p81"/>
          <p:cNvGrpSpPr/>
          <p:nvPr/>
        </p:nvGrpSpPr>
        <p:grpSpPr>
          <a:xfrm>
            <a:off x="2613365" y="2657876"/>
            <a:ext cx="1387541" cy="159124"/>
            <a:chOff x="3200660" y="2180272"/>
            <a:chExt cx="2563824" cy="378237"/>
          </a:xfrm>
        </p:grpSpPr>
        <p:sp>
          <p:nvSpPr>
            <p:cNvPr id="6511" name="Google Shape;6511;p8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9" name="Google Shape;6529;p81"/>
          <p:cNvGrpSpPr/>
          <p:nvPr/>
        </p:nvGrpSpPr>
        <p:grpSpPr>
          <a:xfrm>
            <a:off x="2609890" y="2935640"/>
            <a:ext cx="1390502" cy="159625"/>
            <a:chOff x="3530150" y="2790075"/>
            <a:chExt cx="1962600" cy="225300"/>
          </a:xfrm>
        </p:grpSpPr>
        <p:sp>
          <p:nvSpPr>
            <p:cNvPr id="6530" name="Google Shape;6530;p81"/>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1"/>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2" name="Google Shape;6532;p81"/>
          <p:cNvGrpSpPr/>
          <p:nvPr/>
        </p:nvGrpSpPr>
        <p:grpSpPr>
          <a:xfrm>
            <a:off x="2609948" y="3213905"/>
            <a:ext cx="1411629" cy="154175"/>
            <a:chOff x="3558802" y="4011244"/>
            <a:chExt cx="1866000" cy="111600"/>
          </a:xfrm>
        </p:grpSpPr>
        <p:sp>
          <p:nvSpPr>
            <p:cNvPr id="6533" name="Google Shape;6533;p81"/>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1"/>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5" name="Google Shape;6535;p81"/>
          <p:cNvGrpSpPr/>
          <p:nvPr/>
        </p:nvGrpSpPr>
        <p:grpSpPr>
          <a:xfrm>
            <a:off x="2610235" y="2419475"/>
            <a:ext cx="1383503" cy="119761"/>
            <a:chOff x="3465975" y="2270258"/>
            <a:chExt cx="1986364" cy="171947"/>
          </a:xfrm>
        </p:grpSpPr>
        <p:sp>
          <p:nvSpPr>
            <p:cNvPr id="6536" name="Google Shape;6536;p8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1"/>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1"/>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1"/>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1"/>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1"/>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4" name="Google Shape;6544;p81"/>
          <p:cNvGrpSpPr/>
          <p:nvPr/>
        </p:nvGrpSpPr>
        <p:grpSpPr>
          <a:xfrm>
            <a:off x="2621243" y="3783248"/>
            <a:ext cx="1369531" cy="195460"/>
            <a:chOff x="723300" y="4253549"/>
            <a:chExt cx="2276482" cy="324900"/>
          </a:xfrm>
        </p:grpSpPr>
        <p:sp>
          <p:nvSpPr>
            <p:cNvPr id="6545" name="Google Shape;6545;p8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1"/>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0" name="Google Shape;6550;p81"/>
          <p:cNvGrpSpPr/>
          <p:nvPr/>
        </p:nvGrpSpPr>
        <p:grpSpPr>
          <a:xfrm>
            <a:off x="2610803" y="3484489"/>
            <a:ext cx="1389066" cy="180119"/>
            <a:chOff x="705948" y="3788465"/>
            <a:chExt cx="2308953" cy="299400"/>
          </a:xfrm>
        </p:grpSpPr>
        <p:sp>
          <p:nvSpPr>
            <p:cNvPr id="6551" name="Google Shape;6551;p8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1"/>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1"/>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6" name="Google Shape;6556;p81"/>
          <p:cNvGrpSpPr/>
          <p:nvPr/>
        </p:nvGrpSpPr>
        <p:grpSpPr>
          <a:xfrm>
            <a:off x="4207794" y="2088443"/>
            <a:ext cx="1433821" cy="191501"/>
            <a:chOff x="4273350" y="2088443"/>
            <a:chExt cx="1433821" cy="191501"/>
          </a:xfrm>
        </p:grpSpPr>
        <p:grpSp>
          <p:nvGrpSpPr>
            <p:cNvPr id="6557" name="Google Shape;6557;p81"/>
            <p:cNvGrpSpPr/>
            <p:nvPr/>
          </p:nvGrpSpPr>
          <p:grpSpPr>
            <a:xfrm>
              <a:off x="4273350" y="2088443"/>
              <a:ext cx="1433821" cy="0"/>
              <a:chOff x="5224975" y="2962250"/>
              <a:chExt cx="1544400" cy="0"/>
            </a:xfrm>
          </p:grpSpPr>
          <p:cxnSp>
            <p:nvCxnSpPr>
              <p:cNvPr id="6558" name="Google Shape;6558;p8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559" name="Google Shape;6559;p81"/>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560" name="Google Shape;6560;p81"/>
            <p:cNvGrpSpPr/>
            <p:nvPr/>
          </p:nvGrpSpPr>
          <p:grpSpPr>
            <a:xfrm>
              <a:off x="4273350" y="2279944"/>
              <a:ext cx="1433821" cy="0"/>
              <a:chOff x="5224975" y="2962250"/>
              <a:chExt cx="1544400" cy="0"/>
            </a:xfrm>
          </p:grpSpPr>
          <p:cxnSp>
            <p:nvCxnSpPr>
              <p:cNvPr id="6561" name="Google Shape;6561;p8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562" name="Google Shape;6562;p81"/>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563" name="Google Shape;6563;p81"/>
          <p:cNvGrpSpPr/>
          <p:nvPr/>
        </p:nvGrpSpPr>
        <p:grpSpPr>
          <a:xfrm>
            <a:off x="2658741" y="4097347"/>
            <a:ext cx="1304609" cy="294074"/>
            <a:chOff x="2658741" y="4097347"/>
            <a:chExt cx="1304609" cy="294074"/>
          </a:xfrm>
        </p:grpSpPr>
        <p:grpSp>
          <p:nvGrpSpPr>
            <p:cNvPr id="6564" name="Google Shape;6564;p81"/>
            <p:cNvGrpSpPr/>
            <p:nvPr/>
          </p:nvGrpSpPr>
          <p:grpSpPr>
            <a:xfrm>
              <a:off x="2658741" y="4097347"/>
              <a:ext cx="118572" cy="294074"/>
              <a:chOff x="3343310" y="4475555"/>
              <a:chExt cx="127717" cy="316753"/>
            </a:xfrm>
          </p:grpSpPr>
          <p:sp>
            <p:nvSpPr>
              <p:cNvPr id="6565" name="Google Shape;6565;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7" name="Google Shape;6567;p81"/>
            <p:cNvGrpSpPr/>
            <p:nvPr/>
          </p:nvGrpSpPr>
          <p:grpSpPr>
            <a:xfrm>
              <a:off x="3815519" y="4098388"/>
              <a:ext cx="147831" cy="291991"/>
              <a:chOff x="3527539" y="4476677"/>
              <a:chExt cx="159232" cy="314510"/>
            </a:xfrm>
          </p:grpSpPr>
          <p:sp>
            <p:nvSpPr>
              <p:cNvPr id="6568" name="Google Shape;6568;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0" name="Google Shape;6570;p81"/>
            <p:cNvGrpSpPr/>
            <p:nvPr/>
          </p:nvGrpSpPr>
          <p:grpSpPr>
            <a:xfrm>
              <a:off x="3511696" y="4098388"/>
              <a:ext cx="147831" cy="291991"/>
              <a:chOff x="3527539" y="4476677"/>
              <a:chExt cx="159232" cy="314510"/>
            </a:xfrm>
          </p:grpSpPr>
          <p:sp>
            <p:nvSpPr>
              <p:cNvPr id="6571" name="Google Shape;6571;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81"/>
            <p:cNvGrpSpPr/>
            <p:nvPr/>
          </p:nvGrpSpPr>
          <p:grpSpPr>
            <a:xfrm>
              <a:off x="3207874" y="4098388"/>
              <a:ext cx="147831" cy="291991"/>
              <a:chOff x="3527539" y="4476677"/>
              <a:chExt cx="159232" cy="314510"/>
            </a:xfrm>
          </p:grpSpPr>
          <p:sp>
            <p:nvSpPr>
              <p:cNvPr id="6574" name="Google Shape;6574;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6" name="Google Shape;6576;p81"/>
            <p:cNvGrpSpPr/>
            <p:nvPr/>
          </p:nvGrpSpPr>
          <p:grpSpPr>
            <a:xfrm>
              <a:off x="2933305" y="4097347"/>
              <a:ext cx="118572" cy="294074"/>
              <a:chOff x="3343310" y="4475555"/>
              <a:chExt cx="127717" cy="316753"/>
            </a:xfrm>
          </p:grpSpPr>
          <p:sp>
            <p:nvSpPr>
              <p:cNvPr id="6577" name="Google Shape;6577;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79" name="Google Shape;6579;p81"/>
          <p:cNvGrpSpPr/>
          <p:nvPr/>
        </p:nvGrpSpPr>
        <p:grpSpPr>
          <a:xfrm>
            <a:off x="4209349" y="1176041"/>
            <a:ext cx="1430711" cy="751237"/>
            <a:chOff x="5159450" y="1919950"/>
            <a:chExt cx="1541050" cy="862500"/>
          </a:xfrm>
        </p:grpSpPr>
        <p:sp>
          <p:nvSpPr>
            <p:cNvPr id="6580" name="Google Shape;6580;p8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581" name="Google Shape;6581;p81"/>
            <p:cNvGrpSpPr/>
            <p:nvPr/>
          </p:nvGrpSpPr>
          <p:grpSpPr>
            <a:xfrm>
              <a:off x="5159450" y="1919950"/>
              <a:ext cx="1541050" cy="862500"/>
              <a:chOff x="5159450" y="1919950"/>
              <a:chExt cx="1541050" cy="862500"/>
            </a:xfrm>
          </p:grpSpPr>
          <p:cxnSp>
            <p:nvCxnSpPr>
              <p:cNvPr id="6582" name="Google Shape;6582;p8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583" name="Google Shape;6583;p8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584" name="Google Shape;6584;p81"/>
          <p:cNvGrpSpPr/>
          <p:nvPr/>
        </p:nvGrpSpPr>
        <p:grpSpPr>
          <a:xfrm>
            <a:off x="4257486" y="2439811"/>
            <a:ext cx="1334436" cy="967914"/>
            <a:chOff x="4294923" y="2439811"/>
            <a:chExt cx="1334436" cy="967914"/>
          </a:xfrm>
        </p:grpSpPr>
        <p:grpSp>
          <p:nvGrpSpPr>
            <p:cNvPr id="6585" name="Google Shape;6585;p81"/>
            <p:cNvGrpSpPr/>
            <p:nvPr/>
          </p:nvGrpSpPr>
          <p:grpSpPr>
            <a:xfrm>
              <a:off x="4960455" y="2469658"/>
              <a:ext cx="668904" cy="885524"/>
              <a:chOff x="4960455" y="2469658"/>
              <a:chExt cx="668904" cy="885524"/>
            </a:xfrm>
          </p:grpSpPr>
          <p:sp>
            <p:nvSpPr>
              <p:cNvPr id="6586" name="Google Shape;6586;p81"/>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1"/>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1"/>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1"/>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1"/>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1"/>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2" name="Google Shape;6592;p81"/>
            <p:cNvGrpSpPr/>
            <p:nvPr/>
          </p:nvGrpSpPr>
          <p:grpSpPr>
            <a:xfrm>
              <a:off x="4294923" y="2469658"/>
              <a:ext cx="668951" cy="885524"/>
              <a:chOff x="4294923" y="2469658"/>
              <a:chExt cx="668951" cy="885524"/>
            </a:xfrm>
          </p:grpSpPr>
          <p:sp>
            <p:nvSpPr>
              <p:cNvPr id="6593" name="Google Shape;6593;p81"/>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1"/>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1"/>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1"/>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1"/>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1"/>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9" name="Google Shape;6599;p81"/>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81"/>
          <p:cNvGrpSpPr/>
          <p:nvPr/>
        </p:nvGrpSpPr>
        <p:grpSpPr>
          <a:xfrm>
            <a:off x="4243690" y="3494256"/>
            <a:ext cx="1430949" cy="897289"/>
            <a:chOff x="4351371" y="3547942"/>
            <a:chExt cx="1345130" cy="843475"/>
          </a:xfrm>
        </p:grpSpPr>
        <p:grpSp>
          <p:nvGrpSpPr>
            <p:cNvPr id="6601" name="Google Shape;6601;p81"/>
            <p:cNvGrpSpPr/>
            <p:nvPr/>
          </p:nvGrpSpPr>
          <p:grpSpPr>
            <a:xfrm>
              <a:off x="4351371" y="4209917"/>
              <a:ext cx="1345130" cy="181500"/>
              <a:chOff x="4351371" y="4209917"/>
              <a:chExt cx="1345130" cy="181500"/>
            </a:xfrm>
          </p:grpSpPr>
          <p:sp>
            <p:nvSpPr>
              <p:cNvPr id="6602" name="Google Shape;6602;p81"/>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03" name="Google Shape;6603;p81"/>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604" name="Google Shape;6604;p81"/>
            <p:cNvGrpSpPr/>
            <p:nvPr/>
          </p:nvGrpSpPr>
          <p:grpSpPr>
            <a:xfrm>
              <a:off x="4403010" y="3985221"/>
              <a:ext cx="1109518" cy="181500"/>
              <a:chOff x="4403010" y="3985221"/>
              <a:chExt cx="1109518" cy="181500"/>
            </a:xfrm>
          </p:grpSpPr>
          <p:sp>
            <p:nvSpPr>
              <p:cNvPr id="6605" name="Google Shape;6605;p81"/>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06" name="Google Shape;6606;p81"/>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607" name="Google Shape;6607;p81"/>
            <p:cNvGrpSpPr/>
            <p:nvPr/>
          </p:nvGrpSpPr>
          <p:grpSpPr>
            <a:xfrm>
              <a:off x="4618704" y="3766582"/>
              <a:ext cx="807858" cy="181500"/>
              <a:chOff x="4618704" y="3766582"/>
              <a:chExt cx="807858" cy="181500"/>
            </a:xfrm>
          </p:grpSpPr>
          <p:sp>
            <p:nvSpPr>
              <p:cNvPr id="6608" name="Google Shape;6608;p81"/>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09" name="Google Shape;6609;p81"/>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610" name="Google Shape;6610;p81"/>
            <p:cNvGrpSpPr/>
            <p:nvPr/>
          </p:nvGrpSpPr>
          <p:grpSpPr>
            <a:xfrm>
              <a:off x="4735238" y="3547942"/>
              <a:ext cx="462839" cy="181500"/>
              <a:chOff x="4735238" y="3547942"/>
              <a:chExt cx="462839" cy="181500"/>
            </a:xfrm>
          </p:grpSpPr>
          <p:sp>
            <p:nvSpPr>
              <p:cNvPr id="6611" name="Google Shape;6611;p81"/>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12" name="Google Shape;6612;p81"/>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613" name="Google Shape;6613;p81"/>
          <p:cNvGrpSpPr/>
          <p:nvPr/>
        </p:nvGrpSpPr>
        <p:grpSpPr>
          <a:xfrm>
            <a:off x="7420047" y="2429580"/>
            <a:ext cx="1020955" cy="928853"/>
            <a:chOff x="926675" y="238125"/>
            <a:chExt cx="5755100" cy="5232975"/>
          </a:xfrm>
        </p:grpSpPr>
        <p:sp>
          <p:nvSpPr>
            <p:cNvPr id="6614" name="Google Shape;6614;p81"/>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1"/>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1"/>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1"/>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8" name="Google Shape;6618;p81"/>
          <p:cNvGrpSpPr/>
          <p:nvPr/>
        </p:nvGrpSpPr>
        <p:grpSpPr>
          <a:xfrm>
            <a:off x="727421" y="2828315"/>
            <a:ext cx="1695374" cy="1560837"/>
            <a:chOff x="727421" y="2828315"/>
            <a:chExt cx="1695374" cy="1560837"/>
          </a:xfrm>
        </p:grpSpPr>
        <p:grpSp>
          <p:nvGrpSpPr>
            <p:cNvPr id="6619" name="Google Shape;6619;p81"/>
            <p:cNvGrpSpPr/>
            <p:nvPr/>
          </p:nvGrpSpPr>
          <p:grpSpPr>
            <a:xfrm>
              <a:off x="727421" y="2828315"/>
              <a:ext cx="1695374" cy="1560837"/>
              <a:chOff x="734799" y="2782450"/>
              <a:chExt cx="1571100" cy="1577400"/>
            </a:xfrm>
          </p:grpSpPr>
          <p:cxnSp>
            <p:nvCxnSpPr>
              <p:cNvPr id="6620" name="Google Shape;6620;p8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621" name="Google Shape;6621;p8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622" name="Google Shape;6622;p81"/>
            <p:cNvGrpSpPr/>
            <p:nvPr/>
          </p:nvGrpSpPr>
          <p:grpSpPr>
            <a:xfrm>
              <a:off x="819108" y="2882501"/>
              <a:ext cx="1556791" cy="1426186"/>
              <a:chOff x="819108" y="2882501"/>
              <a:chExt cx="1556791" cy="1426186"/>
            </a:xfrm>
          </p:grpSpPr>
          <p:grpSp>
            <p:nvGrpSpPr>
              <p:cNvPr id="6623" name="Google Shape;6623;p81"/>
              <p:cNvGrpSpPr/>
              <p:nvPr/>
            </p:nvGrpSpPr>
            <p:grpSpPr>
              <a:xfrm>
                <a:off x="819108" y="2882501"/>
                <a:ext cx="103104" cy="1426186"/>
                <a:chOff x="4674013" y="3100904"/>
                <a:chExt cx="122758" cy="1698043"/>
              </a:xfrm>
            </p:grpSpPr>
            <p:sp>
              <p:nvSpPr>
                <p:cNvPr id="6624" name="Google Shape;6624;p8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1" name="Google Shape;6631;p81"/>
              <p:cNvGrpSpPr/>
              <p:nvPr/>
            </p:nvGrpSpPr>
            <p:grpSpPr>
              <a:xfrm>
                <a:off x="1062475" y="2882501"/>
                <a:ext cx="103104" cy="1426186"/>
                <a:chOff x="4940438" y="3100904"/>
                <a:chExt cx="122758" cy="1698043"/>
              </a:xfrm>
            </p:grpSpPr>
            <p:sp>
              <p:nvSpPr>
                <p:cNvPr id="6632" name="Google Shape;6632;p8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9" name="Google Shape;6639;p81"/>
              <p:cNvGrpSpPr/>
              <p:nvPr/>
            </p:nvGrpSpPr>
            <p:grpSpPr>
              <a:xfrm>
                <a:off x="1299324" y="2882501"/>
                <a:ext cx="103104" cy="1426186"/>
                <a:chOff x="5206863" y="3100904"/>
                <a:chExt cx="122758" cy="1698043"/>
              </a:xfrm>
            </p:grpSpPr>
            <p:sp>
              <p:nvSpPr>
                <p:cNvPr id="6640" name="Google Shape;6640;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7" name="Google Shape;6647;p81"/>
              <p:cNvGrpSpPr/>
              <p:nvPr/>
            </p:nvGrpSpPr>
            <p:grpSpPr>
              <a:xfrm>
                <a:off x="1786057" y="2882501"/>
                <a:ext cx="103104" cy="1426186"/>
                <a:chOff x="6006138" y="3143629"/>
                <a:chExt cx="122758" cy="1698043"/>
              </a:xfrm>
            </p:grpSpPr>
            <p:sp>
              <p:nvSpPr>
                <p:cNvPr id="6648" name="Google Shape;6648;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5" name="Google Shape;6655;p81"/>
              <p:cNvGrpSpPr/>
              <p:nvPr/>
            </p:nvGrpSpPr>
            <p:grpSpPr>
              <a:xfrm>
                <a:off x="2029422" y="2882501"/>
                <a:ext cx="103104" cy="1426186"/>
                <a:chOff x="6805413" y="3100904"/>
                <a:chExt cx="122758" cy="1698043"/>
              </a:xfrm>
            </p:grpSpPr>
            <p:sp>
              <p:nvSpPr>
                <p:cNvPr id="6656" name="Google Shape;6656;p8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3" name="Google Shape;6663;p81"/>
              <p:cNvGrpSpPr/>
              <p:nvPr/>
            </p:nvGrpSpPr>
            <p:grpSpPr>
              <a:xfrm>
                <a:off x="2272795" y="2882501"/>
                <a:ext cx="103104" cy="1426186"/>
                <a:chOff x="5206863" y="3100904"/>
                <a:chExt cx="122758" cy="1698043"/>
              </a:xfrm>
            </p:grpSpPr>
            <p:sp>
              <p:nvSpPr>
                <p:cNvPr id="6664" name="Google Shape;6664;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81"/>
              <p:cNvGrpSpPr/>
              <p:nvPr/>
            </p:nvGrpSpPr>
            <p:grpSpPr>
              <a:xfrm>
                <a:off x="1542694" y="2882501"/>
                <a:ext cx="103104" cy="1426186"/>
                <a:chOff x="6006138" y="3143629"/>
                <a:chExt cx="122758" cy="1698043"/>
              </a:xfrm>
            </p:grpSpPr>
            <p:sp>
              <p:nvSpPr>
                <p:cNvPr id="6672" name="Google Shape;6672;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79" name="Google Shape;6679;p81"/>
          <p:cNvGrpSpPr/>
          <p:nvPr/>
        </p:nvGrpSpPr>
        <p:grpSpPr>
          <a:xfrm>
            <a:off x="5683472" y="3518037"/>
            <a:ext cx="2749952" cy="870677"/>
            <a:chOff x="238125" y="1725700"/>
            <a:chExt cx="7139025" cy="2260325"/>
          </a:xfrm>
        </p:grpSpPr>
        <p:sp>
          <p:nvSpPr>
            <p:cNvPr id="6680" name="Google Shape;6680;p81"/>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1"/>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1"/>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1"/>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1"/>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1"/>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1"/>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1"/>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1"/>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1"/>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0" name="Google Shape;6690;p81"/>
          <p:cNvGrpSpPr/>
          <p:nvPr/>
        </p:nvGrpSpPr>
        <p:grpSpPr>
          <a:xfrm>
            <a:off x="5953636" y="2459783"/>
            <a:ext cx="1105452" cy="916747"/>
            <a:chOff x="5249100" y="1210600"/>
            <a:chExt cx="3502700" cy="2904775"/>
          </a:xfrm>
        </p:grpSpPr>
        <p:sp>
          <p:nvSpPr>
            <p:cNvPr id="6691" name="Google Shape;6691;p8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95" name="Google Shape;6695;p81"/>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696" name="Google Shape;6696;p81"/>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697" name="Google Shape;6697;p81"/>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698" name="Google Shape;6698;p81"/>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699" name="Google Shape;6699;p81"/>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0" name="Google Shape;6700;p81"/>
          <p:cNvGrpSpPr/>
          <p:nvPr/>
        </p:nvGrpSpPr>
        <p:grpSpPr>
          <a:xfrm>
            <a:off x="7136183" y="1179201"/>
            <a:ext cx="1304650" cy="1124856"/>
            <a:chOff x="7287122" y="1165658"/>
            <a:chExt cx="1219413" cy="1051365"/>
          </a:xfrm>
        </p:grpSpPr>
        <p:grpSp>
          <p:nvGrpSpPr>
            <p:cNvPr id="6701" name="Google Shape;6701;p81"/>
            <p:cNvGrpSpPr/>
            <p:nvPr/>
          </p:nvGrpSpPr>
          <p:grpSpPr>
            <a:xfrm>
              <a:off x="7287122" y="1969723"/>
              <a:ext cx="1219413" cy="247300"/>
              <a:chOff x="7287122" y="1969723"/>
              <a:chExt cx="1219413" cy="247300"/>
            </a:xfrm>
          </p:grpSpPr>
          <p:sp>
            <p:nvSpPr>
              <p:cNvPr id="6702" name="Google Shape;6702;p8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3" name="Google Shape;6703;p81"/>
              <p:cNvGrpSpPr/>
              <p:nvPr/>
            </p:nvGrpSpPr>
            <p:grpSpPr>
              <a:xfrm>
                <a:off x="7287122" y="2063892"/>
                <a:ext cx="1151753" cy="73428"/>
                <a:chOff x="7287122" y="2063892"/>
                <a:chExt cx="1151753" cy="73428"/>
              </a:xfrm>
            </p:grpSpPr>
            <p:sp>
              <p:nvSpPr>
                <p:cNvPr id="6704" name="Google Shape;6704;p8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05" name="Google Shape;6705;p8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706" name="Google Shape;6706;p81"/>
            <p:cNvGrpSpPr/>
            <p:nvPr/>
          </p:nvGrpSpPr>
          <p:grpSpPr>
            <a:xfrm>
              <a:off x="7287122" y="1712201"/>
              <a:ext cx="1219403" cy="246767"/>
              <a:chOff x="7287122" y="1712201"/>
              <a:chExt cx="1219403" cy="246767"/>
            </a:xfrm>
          </p:grpSpPr>
          <p:sp>
            <p:nvSpPr>
              <p:cNvPr id="6707" name="Google Shape;6707;p8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8" name="Google Shape;6708;p81"/>
              <p:cNvGrpSpPr/>
              <p:nvPr/>
            </p:nvGrpSpPr>
            <p:grpSpPr>
              <a:xfrm>
                <a:off x="7287122" y="1842861"/>
                <a:ext cx="1005303" cy="73419"/>
                <a:chOff x="7287122" y="1842861"/>
                <a:chExt cx="1005303" cy="73419"/>
              </a:xfrm>
            </p:grpSpPr>
            <p:sp>
              <p:nvSpPr>
                <p:cNvPr id="6709" name="Google Shape;6709;p8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10" name="Google Shape;6710;p8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711" name="Google Shape;6711;p81"/>
            <p:cNvGrpSpPr/>
            <p:nvPr/>
          </p:nvGrpSpPr>
          <p:grpSpPr>
            <a:xfrm>
              <a:off x="7287122" y="1447520"/>
              <a:ext cx="1219403" cy="286667"/>
              <a:chOff x="7287122" y="1447520"/>
              <a:chExt cx="1219403" cy="286667"/>
            </a:xfrm>
          </p:grpSpPr>
          <p:sp>
            <p:nvSpPr>
              <p:cNvPr id="6712" name="Google Shape;6712;p8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3" name="Google Shape;6713;p81"/>
              <p:cNvGrpSpPr/>
              <p:nvPr/>
            </p:nvGrpSpPr>
            <p:grpSpPr>
              <a:xfrm>
                <a:off x="7287122" y="1581977"/>
                <a:ext cx="852803" cy="73428"/>
                <a:chOff x="7287122" y="1581977"/>
                <a:chExt cx="852803" cy="73428"/>
              </a:xfrm>
            </p:grpSpPr>
            <p:sp>
              <p:nvSpPr>
                <p:cNvPr id="6714" name="Google Shape;6714;p8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15" name="Google Shape;6715;p8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716" name="Google Shape;6716;p81"/>
            <p:cNvGrpSpPr/>
            <p:nvPr/>
          </p:nvGrpSpPr>
          <p:grpSpPr>
            <a:xfrm>
              <a:off x="7287122" y="1165658"/>
              <a:ext cx="1219403" cy="344253"/>
              <a:chOff x="7287122" y="1165658"/>
              <a:chExt cx="1219403" cy="344253"/>
            </a:xfrm>
          </p:grpSpPr>
          <p:sp>
            <p:nvSpPr>
              <p:cNvPr id="6717" name="Google Shape;6717;p8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8" name="Google Shape;6718;p81"/>
              <p:cNvGrpSpPr/>
              <p:nvPr/>
            </p:nvGrpSpPr>
            <p:grpSpPr>
              <a:xfrm>
                <a:off x="7287122" y="1341025"/>
                <a:ext cx="695703" cy="73419"/>
                <a:chOff x="7287122" y="1341025"/>
                <a:chExt cx="695703" cy="73419"/>
              </a:xfrm>
            </p:grpSpPr>
            <p:sp>
              <p:nvSpPr>
                <p:cNvPr id="6719" name="Google Shape;6719;p8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20" name="Google Shape;6720;p8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721" name="Google Shape;6721;p81"/>
          <p:cNvGrpSpPr/>
          <p:nvPr/>
        </p:nvGrpSpPr>
        <p:grpSpPr>
          <a:xfrm>
            <a:off x="5802676" y="1185224"/>
            <a:ext cx="1397729" cy="1098540"/>
            <a:chOff x="5900602" y="1193063"/>
            <a:chExt cx="1299851" cy="1021707"/>
          </a:xfrm>
        </p:grpSpPr>
        <p:grpSp>
          <p:nvGrpSpPr>
            <p:cNvPr id="6722" name="Google Shape;6722;p81"/>
            <p:cNvGrpSpPr/>
            <p:nvPr/>
          </p:nvGrpSpPr>
          <p:grpSpPr>
            <a:xfrm>
              <a:off x="6520337" y="1193063"/>
              <a:ext cx="341815" cy="799959"/>
              <a:chOff x="6520337" y="1193063"/>
              <a:chExt cx="341815" cy="799959"/>
            </a:xfrm>
          </p:grpSpPr>
          <p:grpSp>
            <p:nvGrpSpPr>
              <p:cNvPr id="6723" name="Google Shape;6723;p81"/>
              <p:cNvGrpSpPr/>
              <p:nvPr/>
            </p:nvGrpSpPr>
            <p:grpSpPr>
              <a:xfrm>
                <a:off x="6520337" y="1589527"/>
                <a:ext cx="213950" cy="403494"/>
                <a:chOff x="6520337" y="1589527"/>
                <a:chExt cx="213950" cy="403494"/>
              </a:xfrm>
            </p:grpSpPr>
            <p:sp>
              <p:nvSpPr>
                <p:cNvPr id="6724" name="Google Shape;6724;p8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1"/>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81"/>
              <p:cNvGrpSpPr/>
              <p:nvPr/>
            </p:nvGrpSpPr>
            <p:grpSpPr>
              <a:xfrm>
                <a:off x="6577204" y="1193063"/>
                <a:ext cx="284947" cy="464512"/>
                <a:chOff x="6577204" y="1193063"/>
                <a:chExt cx="284947" cy="464512"/>
              </a:xfrm>
            </p:grpSpPr>
            <p:sp>
              <p:nvSpPr>
                <p:cNvPr id="6727" name="Google Shape;6727;p8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28" name="Google Shape;6728;p81"/>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729" name="Google Shape;6729;p81"/>
            <p:cNvGrpSpPr/>
            <p:nvPr/>
          </p:nvGrpSpPr>
          <p:grpSpPr>
            <a:xfrm>
              <a:off x="6238903" y="1193063"/>
              <a:ext cx="300475" cy="900152"/>
              <a:chOff x="6238903" y="1193063"/>
              <a:chExt cx="300475" cy="900152"/>
            </a:xfrm>
          </p:grpSpPr>
          <p:grpSp>
            <p:nvGrpSpPr>
              <p:cNvPr id="6730" name="Google Shape;6730;p81"/>
              <p:cNvGrpSpPr/>
              <p:nvPr/>
            </p:nvGrpSpPr>
            <p:grpSpPr>
              <a:xfrm>
                <a:off x="6290865" y="1489315"/>
                <a:ext cx="248514" cy="603900"/>
                <a:chOff x="6290865" y="1489315"/>
                <a:chExt cx="248514" cy="603900"/>
              </a:xfrm>
            </p:grpSpPr>
            <p:sp>
              <p:nvSpPr>
                <p:cNvPr id="6731" name="Google Shape;6731;p8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1"/>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3" name="Google Shape;6733;p81"/>
              <p:cNvGrpSpPr/>
              <p:nvPr/>
            </p:nvGrpSpPr>
            <p:grpSpPr>
              <a:xfrm>
                <a:off x="6238903" y="1193063"/>
                <a:ext cx="284947" cy="333087"/>
                <a:chOff x="6238903" y="1193063"/>
                <a:chExt cx="284947" cy="333087"/>
              </a:xfrm>
            </p:grpSpPr>
            <p:sp>
              <p:nvSpPr>
                <p:cNvPr id="6734" name="Google Shape;6734;p8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35" name="Google Shape;6735;p81"/>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736" name="Google Shape;6736;p81"/>
            <p:cNvGrpSpPr/>
            <p:nvPr/>
          </p:nvGrpSpPr>
          <p:grpSpPr>
            <a:xfrm>
              <a:off x="5900602" y="1193063"/>
              <a:ext cx="444345" cy="1021707"/>
              <a:chOff x="5900602" y="1193063"/>
              <a:chExt cx="444345" cy="1021707"/>
            </a:xfrm>
          </p:grpSpPr>
          <p:grpSp>
            <p:nvGrpSpPr>
              <p:cNvPr id="6737" name="Google Shape;6737;p81"/>
              <p:cNvGrpSpPr/>
              <p:nvPr/>
            </p:nvGrpSpPr>
            <p:grpSpPr>
              <a:xfrm>
                <a:off x="6046501" y="1367785"/>
                <a:ext cx="298446" cy="846986"/>
                <a:chOff x="6046501" y="1367785"/>
                <a:chExt cx="298446" cy="846986"/>
              </a:xfrm>
            </p:grpSpPr>
            <p:sp>
              <p:nvSpPr>
                <p:cNvPr id="6738" name="Google Shape;6738;p8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1"/>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0" name="Google Shape;6740;p81"/>
              <p:cNvGrpSpPr/>
              <p:nvPr/>
            </p:nvGrpSpPr>
            <p:grpSpPr>
              <a:xfrm>
                <a:off x="5900602" y="1193063"/>
                <a:ext cx="284947" cy="182312"/>
                <a:chOff x="5900602" y="1193063"/>
                <a:chExt cx="284947" cy="182312"/>
              </a:xfrm>
            </p:grpSpPr>
            <p:sp>
              <p:nvSpPr>
                <p:cNvPr id="6741" name="Google Shape;6741;p8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42" name="Google Shape;6742;p8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743" name="Google Shape;6743;p81"/>
            <p:cNvGrpSpPr/>
            <p:nvPr/>
          </p:nvGrpSpPr>
          <p:grpSpPr>
            <a:xfrm>
              <a:off x="6738300" y="1193063"/>
              <a:ext cx="462153" cy="707634"/>
              <a:chOff x="6738300" y="1193063"/>
              <a:chExt cx="462153" cy="707634"/>
            </a:xfrm>
          </p:grpSpPr>
          <p:grpSp>
            <p:nvGrpSpPr>
              <p:cNvPr id="6744" name="Google Shape;6744;p81"/>
              <p:cNvGrpSpPr/>
              <p:nvPr/>
            </p:nvGrpSpPr>
            <p:grpSpPr>
              <a:xfrm>
                <a:off x="6915505" y="1193063"/>
                <a:ext cx="284947" cy="597387"/>
                <a:chOff x="6915505" y="1193063"/>
                <a:chExt cx="284947" cy="597387"/>
              </a:xfrm>
            </p:grpSpPr>
            <p:sp>
              <p:nvSpPr>
                <p:cNvPr id="6745" name="Google Shape;6745;p8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46" name="Google Shape;6746;p81"/>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747" name="Google Shape;6747;p81"/>
              <p:cNvGrpSpPr/>
              <p:nvPr/>
            </p:nvGrpSpPr>
            <p:grpSpPr>
              <a:xfrm>
                <a:off x="6738300" y="1684725"/>
                <a:ext cx="230066" cy="215971"/>
                <a:chOff x="6738300" y="1684725"/>
                <a:chExt cx="230066" cy="215971"/>
              </a:xfrm>
            </p:grpSpPr>
            <p:sp>
              <p:nvSpPr>
                <p:cNvPr id="6748" name="Google Shape;6748;p81"/>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1"/>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53" name="Shape 6753"/>
        <p:cNvGrpSpPr/>
        <p:nvPr/>
      </p:nvGrpSpPr>
      <p:grpSpPr>
        <a:xfrm>
          <a:off x="0" y="0"/>
          <a:ext cx="0" cy="0"/>
          <a:chOff x="0" y="0"/>
          <a:chExt cx="0" cy="0"/>
        </a:xfrm>
      </p:grpSpPr>
      <p:sp>
        <p:nvSpPr>
          <p:cNvPr id="6754" name="Google Shape;6754;p8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755" name="Google Shape;6755;p8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756" name="Google Shape;6756;p82"/>
          <p:cNvGrpSpPr/>
          <p:nvPr/>
        </p:nvGrpSpPr>
        <p:grpSpPr>
          <a:xfrm>
            <a:off x="829359" y="2307635"/>
            <a:ext cx="339235" cy="298186"/>
            <a:chOff x="898875" y="244725"/>
            <a:chExt cx="481800" cy="423500"/>
          </a:xfrm>
        </p:grpSpPr>
        <p:sp>
          <p:nvSpPr>
            <p:cNvPr id="6757" name="Google Shape;6757;p82"/>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8" name="Google Shape;6758;p82"/>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9" name="Google Shape;6759;p82"/>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0" name="Google Shape;6760;p82"/>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1" name="Google Shape;6761;p82"/>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2" name="Google Shape;6762;p82"/>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3" name="Google Shape;6763;p82"/>
          <p:cNvGrpSpPr/>
          <p:nvPr/>
        </p:nvGrpSpPr>
        <p:grpSpPr>
          <a:xfrm>
            <a:off x="1267741" y="2287103"/>
            <a:ext cx="298169" cy="339253"/>
            <a:chOff x="1529350" y="258825"/>
            <a:chExt cx="423475" cy="481825"/>
          </a:xfrm>
        </p:grpSpPr>
        <p:sp>
          <p:nvSpPr>
            <p:cNvPr id="6764" name="Google Shape;6764;p82"/>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5" name="Google Shape;6765;p82"/>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6" name="Google Shape;6766;p82"/>
          <p:cNvGrpSpPr/>
          <p:nvPr/>
        </p:nvGrpSpPr>
        <p:grpSpPr>
          <a:xfrm>
            <a:off x="1660716" y="2367273"/>
            <a:ext cx="340890" cy="178912"/>
            <a:chOff x="2084325" y="363300"/>
            <a:chExt cx="484150" cy="254100"/>
          </a:xfrm>
        </p:grpSpPr>
        <p:sp>
          <p:nvSpPr>
            <p:cNvPr id="6767" name="Google Shape;6767;p82"/>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8" name="Google Shape;6768;p82"/>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9" name="Google Shape;6769;p82"/>
          <p:cNvGrpSpPr/>
          <p:nvPr/>
        </p:nvGrpSpPr>
        <p:grpSpPr>
          <a:xfrm>
            <a:off x="2110011" y="2287102"/>
            <a:ext cx="298169" cy="339253"/>
            <a:chOff x="2707500" y="249400"/>
            <a:chExt cx="423475" cy="481825"/>
          </a:xfrm>
        </p:grpSpPr>
        <p:sp>
          <p:nvSpPr>
            <p:cNvPr id="6770" name="Google Shape;6770;p82"/>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1" name="Google Shape;6771;p82"/>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2" name="Google Shape;6772;p82"/>
          <p:cNvGrpSpPr/>
          <p:nvPr/>
        </p:nvGrpSpPr>
        <p:grpSpPr>
          <a:xfrm>
            <a:off x="2523626" y="2287428"/>
            <a:ext cx="305386" cy="338602"/>
            <a:chOff x="3300325" y="249875"/>
            <a:chExt cx="433725" cy="480900"/>
          </a:xfrm>
        </p:grpSpPr>
        <p:sp>
          <p:nvSpPr>
            <p:cNvPr id="6773" name="Google Shape;6773;p82"/>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4" name="Google Shape;6774;p82"/>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5" name="Google Shape;6775;p82"/>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6" name="Google Shape;6776;p82"/>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7" name="Google Shape;6777;p82"/>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8" name="Google Shape;6778;p82"/>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9" name="Google Shape;6779;p82"/>
          <p:cNvGrpSpPr/>
          <p:nvPr/>
        </p:nvGrpSpPr>
        <p:grpSpPr>
          <a:xfrm>
            <a:off x="2912712" y="2287349"/>
            <a:ext cx="352349" cy="338760"/>
            <a:chOff x="3854700" y="249750"/>
            <a:chExt cx="500425" cy="481125"/>
          </a:xfrm>
        </p:grpSpPr>
        <p:sp>
          <p:nvSpPr>
            <p:cNvPr id="6780" name="Google Shape;6780;p82"/>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1" name="Google Shape;6781;p82"/>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2" name="Google Shape;6782;p82"/>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3" name="Google Shape;6783;p82"/>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4" name="Google Shape;6784;p82"/>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5" name="Google Shape;6785;p82"/>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6" name="Google Shape;6786;p82"/>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7" name="Google Shape;6787;p82"/>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8" name="Google Shape;6788;p82"/>
          <p:cNvGrpSpPr/>
          <p:nvPr/>
        </p:nvGrpSpPr>
        <p:grpSpPr>
          <a:xfrm>
            <a:off x="3330701" y="2287349"/>
            <a:ext cx="352349" cy="338760"/>
            <a:chOff x="4447550" y="249750"/>
            <a:chExt cx="500425" cy="481125"/>
          </a:xfrm>
        </p:grpSpPr>
        <p:sp>
          <p:nvSpPr>
            <p:cNvPr id="6789" name="Google Shape;6789;p82"/>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0" name="Google Shape;6790;p82"/>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1" name="Google Shape;6791;p82"/>
          <p:cNvGrpSpPr/>
          <p:nvPr/>
        </p:nvGrpSpPr>
        <p:grpSpPr>
          <a:xfrm>
            <a:off x="3759902" y="2287102"/>
            <a:ext cx="339253" cy="339253"/>
            <a:chOff x="5049725" y="249400"/>
            <a:chExt cx="481825" cy="481825"/>
          </a:xfrm>
        </p:grpSpPr>
        <p:sp>
          <p:nvSpPr>
            <p:cNvPr id="6792" name="Google Shape;6792;p82"/>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3" name="Google Shape;6793;p82"/>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4" name="Google Shape;6794;p82"/>
          <p:cNvGrpSpPr/>
          <p:nvPr/>
        </p:nvGrpSpPr>
        <p:grpSpPr>
          <a:xfrm>
            <a:off x="4173843" y="2287102"/>
            <a:ext cx="339253" cy="339253"/>
            <a:chOff x="5660400" y="238125"/>
            <a:chExt cx="481825" cy="481825"/>
          </a:xfrm>
        </p:grpSpPr>
        <p:sp>
          <p:nvSpPr>
            <p:cNvPr id="6795" name="Google Shape;6795;p82"/>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6" name="Google Shape;6796;p82"/>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7" name="Google Shape;6797;p82"/>
          <p:cNvGrpSpPr/>
          <p:nvPr/>
        </p:nvGrpSpPr>
        <p:grpSpPr>
          <a:xfrm>
            <a:off x="4590529" y="2287102"/>
            <a:ext cx="339253" cy="339253"/>
            <a:chOff x="6235400" y="249400"/>
            <a:chExt cx="481825" cy="481825"/>
          </a:xfrm>
        </p:grpSpPr>
        <p:sp>
          <p:nvSpPr>
            <p:cNvPr id="6798" name="Google Shape;6798;p82"/>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9" name="Google Shape;6799;p82"/>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0" name="Google Shape;6800;p82"/>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1" name="Google Shape;6801;p82"/>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2" name="Google Shape;6802;p82"/>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3" name="Google Shape;6803;p82"/>
          <p:cNvGrpSpPr/>
          <p:nvPr/>
        </p:nvGrpSpPr>
        <p:grpSpPr>
          <a:xfrm>
            <a:off x="828875" y="2731810"/>
            <a:ext cx="340204" cy="298116"/>
            <a:chOff x="899850" y="871450"/>
            <a:chExt cx="483175" cy="423400"/>
          </a:xfrm>
        </p:grpSpPr>
        <p:sp>
          <p:nvSpPr>
            <p:cNvPr id="6804" name="Google Shape;6804;p82"/>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5" name="Google Shape;6805;p82"/>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6" name="Google Shape;6806;p82"/>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7" name="Google Shape;6807;p82"/>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08" name="Google Shape;6808;p82"/>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09" name="Google Shape;6809;p82"/>
          <p:cNvGrpSpPr/>
          <p:nvPr/>
        </p:nvGrpSpPr>
        <p:grpSpPr>
          <a:xfrm>
            <a:off x="1660875" y="2711232"/>
            <a:ext cx="340573" cy="339271"/>
            <a:chOff x="2085450" y="842250"/>
            <a:chExt cx="483700" cy="481850"/>
          </a:xfrm>
        </p:grpSpPr>
        <p:sp>
          <p:nvSpPr>
            <p:cNvPr id="6810" name="Google Shape;6810;p82"/>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1" name="Google Shape;6811;p82"/>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2" name="Google Shape;6812;p82"/>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3" name="Google Shape;6813;p82"/>
          <p:cNvGrpSpPr/>
          <p:nvPr/>
        </p:nvGrpSpPr>
        <p:grpSpPr>
          <a:xfrm>
            <a:off x="2089443" y="2711241"/>
            <a:ext cx="339306" cy="339253"/>
            <a:chOff x="2685825" y="840375"/>
            <a:chExt cx="481900" cy="481825"/>
          </a:xfrm>
        </p:grpSpPr>
        <p:sp>
          <p:nvSpPr>
            <p:cNvPr id="6814" name="Google Shape;6814;p82"/>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5" name="Google Shape;6815;p82"/>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6" name="Google Shape;6816;p82"/>
          <p:cNvGrpSpPr/>
          <p:nvPr/>
        </p:nvGrpSpPr>
        <p:grpSpPr>
          <a:xfrm>
            <a:off x="2501104" y="2710924"/>
            <a:ext cx="350431" cy="339887"/>
            <a:chOff x="3270675" y="841800"/>
            <a:chExt cx="497700" cy="482725"/>
          </a:xfrm>
        </p:grpSpPr>
        <p:sp>
          <p:nvSpPr>
            <p:cNvPr id="6817" name="Google Shape;6817;p82"/>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8" name="Google Shape;6818;p82"/>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9" name="Google Shape;6819;p82"/>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20" name="Google Shape;6820;p82"/>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21" name="Google Shape;6821;p82"/>
          <p:cNvGrpSpPr/>
          <p:nvPr/>
        </p:nvGrpSpPr>
        <p:grpSpPr>
          <a:xfrm>
            <a:off x="3337249" y="2731783"/>
            <a:ext cx="339253" cy="298169"/>
            <a:chOff x="4467200" y="877100"/>
            <a:chExt cx="481825" cy="423475"/>
          </a:xfrm>
        </p:grpSpPr>
        <p:sp>
          <p:nvSpPr>
            <p:cNvPr id="6822" name="Google Shape;6822;p82"/>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3" name="Google Shape;6823;p82"/>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4" name="Google Shape;6824;p82"/>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5" name="Google Shape;6825;p82"/>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26" name="Google Shape;6826;p82"/>
          <p:cNvGrpSpPr/>
          <p:nvPr/>
        </p:nvGrpSpPr>
        <p:grpSpPr>
          <a:xfrm>
            <a:off x="3752140" y="2711232"/>
            <a:ext cx="354778" cy="339271"/>
            <a:chOff x="5045500" y="842250"/>
            <a:chExt cx="503875" cy="481850"/>
          </a:xfrm>
        </p:grpSpPr>
        <p:sp>
          <p:nvSpPr>
            <p:cNvPr id="6827" name="Google Shape;6827;p82"/>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8" name="Google Shape;6828;p82"/>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29" name="Google Shape;6829;p82"/>
          <p:cNvGrpSpPr/>
          <p:nvPr/>
        </p:nvGrpSpPr>
        <p:grpSpPr>
          <a:xfrm>
            <a:off x="4174987" y="2737451"/>
            <a:ext cx="336965" cy="286833"/>
            <a:chOff x="5645200" y="879425"/>
            <a:chExt cx="478575" cy="407375"/>
          </a:xfrm>
        </p:grpSpPr>
        <p:sp>
          <p:nvSpPr>
            <p:cNvPr id="6830" name="Google Shape;6830;p82"/>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1" name="Google Shape;6831;p82"/>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2" name="Google Shape;6832;p82"/>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3" name="Google Shape;6833;p82"/>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4" name="Google Shape;6834;p82"/>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5" name="Google Shape;6835;p82"/>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6" name="Google Shape;6836;p82"/>
          <p:cNvGrpSpPr/>
          <p:nvPr/>
        </p:nvGrpSpPr>
        <p:grpSpPr>
          <a:xfrm>
            <a:off x="4611062" y="2711241"/>
            <a:ext cx="298186" cy="339253"/>
            <a:chOff x="6264525" y="842250"/>
            <a:chExt cx="423500" cy="481825"/>
          </a:xfrm>
        </p:grpSpPr>
        <p:sp>
          <p:nvSpPr>
            <p:cNvPr id="6837" name="Google Shape;6837;p82"/>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8" name="Google Shape;6838;p82"/>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9" name="Google Shape;6839;p82"/>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0" name="Google Shape;6840;p82"/>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1" name="Google Shape;6841;p82"/>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2" name="Google Shape;6842;p82"/>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3" name="Google Shape;6843;p82"/>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44" name="Google Shape;6844;p82"/>
          <p:cNvGrpSpPr/>
          <p:nvPr/>
        </p:nvGrpSpPr>
        <p:grpSpPr>
          <a:xfrm>
            <a:off x="829350" y="3125895"/>
            <a:ext cx="339253" cy="339253"/>
            <a:chOff x="900750" y="1436075"/>
            <a:chExt cx="481825" cy="481825"/>
          </a:xfrm>
        </p:grpSpPr>
        <p:sp>
          <p:nvSpPr>
            <p:cNvPr id="6845" name="Google Shape;6845;p82"/>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6" name="Google Shape;6846;p82"/>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7" name="Google Shape;6847;p82"/>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8" name="Google Shape;6848;p82"/>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49" name="Google Shape;6849;p82"/>
          <p:cNvGrpSpPr/>
          <p:nvPr/>
        </p:nvGrpSpPr>
        <p:grpSpPr>
          <a:xfrm>
            <a:off x="1247198" y="3186183"/>
            <a:ext cx="339253" cy="218676"/>
            <a:chOff x="1492675" y="1520750"/>
            <a:chExt cx="481825" cy="310575"/>
          </a:xfrm>
        </p:grpSpPr>
        <p:sp>
          <p:nvSpPr>
            <p:cNvPr id="6850" name="Google Shape;6850;p82"/>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1" name="Google Shape;6851;p82"/>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52" name="Google Shape;6852;p82"/>
          <p:cNvGrpSpPr/>
          <p:nvPr/>
        </p:nvGrpSpPr>
        <p:grpSpPr>
          <a:xfrm>
            <a:off x="1654995" y="3125877"/>
            <a:ext cx="352332" cy="339288"/>
            <a:chOff x="2071000" y="1435025"/>
            <a:chExt cx="500400" cy="481875"/>
          </a:xfrm>
        </p:grpSpPr>
        <p:sp>
          <p:nvSpPr>
            <p:cNvPr id="6853" name="Google Shape;6853;p82"/>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4" name="Google Shape;6854;p82"/>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5" name="Google Shape;6855;p82"/>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56" name="Google Shape;6856;p82"/>
          <p:cNvGrpSpPr/>
          <p:nvPr/>
        </p:nvGrpSpPr>
        <p:grpSpPr>
          <a:xfrm>
            <a:off x="2083159" y="3146709"/>
            <a:ext cx="351874" cy="297623"/>
            <a:chOff x="2678350" y="1464650"/>
            <a:chExt cx="499750" cy="422700"/>
          </a:xfrm>
        </p:grpSpPr>
        <p:sp>
          <p:nvSpPr>
            <p:cNvPr id="6857" name="Google Shape;6857;p82"/>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8" name="Google Shape;6858;p82"/>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9" name="Google Shape;6859;p82"/>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60" name="Google Shape;6860;p82"/>
          <p:cNvGrpSpPr/>
          <p:nvPr/>
        </p:nvGrpSpPr>
        <p:grpSpPr>
          <a:xfrm>
            <a:off x="2506692" y="3125895"/>
            <a:ext cx="339253" cy="339253"/>
            <a:chOff x="3271200" y="1435075"/>
            <a:chExt cx="481825" cy="481825"/>
          </a:xfrm>
        </p:grpSpPr>
        <p:sp>
          <p:nvSpPr>
            <p:cNvPr id="6861" name="Google Shape;6861;p82"/>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2" name="Google Shape;6862;p82"/>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63" name="Google Shape;6863;p82"/>
          <p:cNvGrpSpPr/>
          <p:nvPr/>
        </p:nvGrpSpPr>
        <p:grpSpPr>
          <a:xfrm>
            <a:off x="2917165" y="3125877"/>
            <a:ext cx="343442" cy="339288"/>
            <a:chOff x="3858100" y="1435075"/>
            <a:chExt cx="487775" cy="481875"/>
          </a:xfrm>
        </p:grpSpPr>
        <p:sp>
          <p:nvSpPr>
            <p:cNvPr id="6864" name="Google Shape;6864;p82"/>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5" name="Google Shape;6865;p82"/>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6" name="Google Shape;6866;p82"/>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7" name="Google Shape;6867;p82"/>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8" name="Google Shape;6868;p82"/>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69" name="Google Shape;6869;p82"/>
          <p:cNvGrpSpPr/>
          <p:nvPr/>
        </p:nvGrpSpPr>
        <p:grpSpPr>
          <a:xfrm>
            <a:off x="3337249" y="3125895"/>
            <a:ext cx="339253" cy="339253"/>
            <a:chOff x="4456875" y="1435075"/>
            <a:chExt cx="481825" cy="481825"/>
          </a:xfrm>
        </p:grpSpPr>
        <p:sp>
          <p:nvSpPr>
            <p:cNvPr id="6870" name="Google Shape;6870;p82"/>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1" name="Google Shape;6871;p82"/>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2" name="Google Shape;6872;p82"/>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3" name="Google Shape;6873;p82"/>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4" name="Google Shape;6874;p82"/>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5" name="Google Shape;6875;p82"/>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6" name="Google Shape;6876;p82"/>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7" name="Google Shape;6877;p82"/>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8" name="Google Shape;6878;p82"/>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9" name="Google Shape;6879;p82"/>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0" name="Google Shape;6880;p82"/>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1" name="Google Shape;6881;p82"/>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2" name="Google Shape;6882;p82"/>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3" name="Google Shape;6883;p82"/>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4" name="Google Shape;6884;p82"/>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5" name="Google Shape;6885;p82"/>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6" name="Google Shape;6886;p82"/>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7" name="Google Shape;6887;p82"/>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8" name="Google Shape;6888;p82"/>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89" name="Google Shape;6889;p82"/>
          <p:cNvGrpSpPr/>
          <p:nvPr/>
        </p:nvGrpSpPr>
        <p:grpSpPr>
          <a:xfrm>
            <a:off x="3758239" y="3125886"/>
            <a:ext cx="342580" cy="339271"/>
            <a:chOff x="5049725" y="1435050"/>
            <a:chExt cx="486550" cy="481850"/>
          </a:xfrm>
        </p:grpSpPr>
        <p:sp>
          <p:nvSpPr>
            <p:cNvPr id="6890" name="Google Shape;6890;p82"/>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1" name="Google Shape;6891;p82"/>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2" name="Google Shape;6892;p82"/>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3" name="Google Shape;6893;p82"/>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4" name="Google Shape;6894;p82"/>
          <p:cNvGrpSpPr/>
          <p:nvPr/>
        </p:nvGrpSpPr>
        <p:grpSpPr>
          <a:xfrm>
            <a:off x="4173790" y="3125895"/>
            <a:ext cx="339359" cy="339253"/>
            <a:chOff x="5642475" y="1435075"/>
            <a:chExt cx="481975" cy="481825"/>
          </a:xfrm>
        </p:grpSpPr>
        <p:sp>
          <p:nvSpPr>
            <p:cNvPr id="6895" name="Google Shape;6895;p82"/>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6" name="Google Shape;6896;p82"/>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7" name="Google Shape;6897;p82"/>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8" name="Google Shape;6898;p82"/>
          <p:cNvGrpSpPr/>
          <p:nvPr/>
        </p:nvGrpSpPr>
        <p:grpSpPr>
          <a:xfrm>
            <a:off x="4588276" y="3125886"/>
            <a:ext cx="343759" cy="339271"/>
            <a:chOff x="6232000" y="1435050"/>
            <a:chExt cx="488225" cy="481850"/>
          </a:xfrm>
        </p:grpSpPr>
        <p:sp>
          <p:nvSpPr>
            <p:cNvPr id="6899" name="Google Shape;6899;p82"/>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0" name="Google Shape;6900;p82"/>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1" name="Google Shape;6901;p82"/>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2" name="Google Shape;6902;p82"/>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3" name="Google Shape;6903;p82"/>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4" name="Google Shape;6904;p82"/>
          <p:cNvGrpSpPr/>
          <p:nvPr/>
        </p:nvGrpSpPr>
        <p:grpSpPr>
          <a:xfrm>
            <a:off x="849012" y="3539545"/>
            <a:ext cx="299929" cy="337792"/>
            <a:chOff x="924450" y="2028975"/>
            <a:chExt cx="425975" cy="479750"/>
          </a:xfrm>
        </p:grpSpPr>
        <p:sp>
          <p:nvSpPr>
            <p:cNvPr id="6905" name="Google Shape;6905;p82"/>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6" name="Google Shape;6906;p82"/>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7" name="Google Shape;6907;p82"/>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8" name="Google Shape;6908;p82"/>
          <p:cNvGrpSpPr/>
          <p:nvPr/>
        </p:nvGrpSpPr>
        <p:grpSpPr>
          <a:xfrm>
            <a:off x="1661509" y="3559347"/>
            <a:ext cx="339306" cy="298186"/>
            <a:chOff x="2085450" y="2057100"/>
            <a:chExt cx="481900" cy="423500"/>
          </a:xfrm>
        </p:grpSpPr>
        <p:sp>
          <p:nvSpPr>
            <p:cNvPr id="6909" name="Google Shape;6909;p82"/>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0" name="Google Shape;6910;p82"/>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1" name="Google Shape;6911;p82"/>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12" name="Google Shape;6912;p82"/>
          <p:cNvGrpSpPr/>
          <p:nvPr/>
        </p:nvGrpSpPr>
        <p:grpSpPr>
          <a:xfrm>
            <a:off x="2089442" y="3582592"/>
            <a:ext cx="339306" cy="251698"/>
            <a:chOff x="2678275" y="2090100"/>
            <a:chExt cx="481900" cy="357475"/>
          </a:xfrm>
        </p:grpSpPr>
        <p:sp>
          <p:nvSpPr>
            <p:cNvPr id="6913" name="Google Shape;6913;p82"/>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4" name="Google Shape;6914;p82"/>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5" name="Google Shape;6915;p82"/>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6" name="Google Shape;6916;p82"/>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7" name="Google Shape;6917;p82"/>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18" name="Google Shape;6918;p82"/>
          <p:cNvGrpSpPr/>
          <p:nvPr/>
        </p:nvGrpSpPr>
        <p:grpSpPr>
          <a:xfrm>
            <a:off x="2566646" y="3594790"/>
            <a:ext cx="219345" cy="227301"/>
            <a:chOff x="3357325" y="2093500"/>
            <a:chExt cx="311525" cy="322825"/>
          </a:xfrm>
        </p:grpSpPr>
        <p:sp>
          <p:nvSpPr>
            <p:cNvPr id="6919" name="Google Shape;6919;p82"/>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0" name="Google Shape;6920;p82"/>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1" name="Google Shape;6921;p82"/>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922" name="Google Shape;6922;p82"/>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923" name="Google Shape;6923;p82"/>
          <p:cNvGrpSpPr/>
          <p:nvPr/>
        </p:nvGrpSpPr>
        <p:grpSpPr>
          <a:xfrm>
            <a:off x="3360836" y="3538814"/>
            <a:ext cx="292078" cy="339253"/>
            <a:chOff x="4492800" y="2027925"/>
            <a:chExt cx="414825" cy="481825"/>
          </a:xfrm>
        </p:grpSpPr>
        <p:sp>
          <p:nvSpPr>
            <p:cNvPr id="6924" name="Google Shape;6924;p82"/>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5" name="Google Shape;6925;p82"/>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26" name="Google Shape;6926;p82"/>
          <p:cNvGrpSpPr/>
          <p:nvPr/>
        </p:nvGrpSpPr>
        <p:grpSpPr>
          <a:xfrm>
            <a:off x="3759928" y="3538805"/>
            <a:ext cx="339200" cy="339271"/>
            <a:chOff x="5049725" y="2027900"/>
            <a:chExt cx="481750" cy="481850"/>
          </a:xfrm>
        </p:grpSpPr>
        <p:sp>
          <p:nvSpPr>
            <p:cNvPr id="6927" name="Google Shape;6927;p82"/>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8" name="Google Shape;6928;p82"/>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29" name="Google Shape;6929;p82"/>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0" name="Google Shape;6930;p82"/>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1" name="Google Shape;6931;p82"/>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2" name="Google Shape;6932;p82"/>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3" name="Google Shape;6933;p82"/>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4" name="Google Shape;6934;p82"/>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35" name="Google Shape;6935;p82"/>
          <p:cNvGrpSpPr/>
          <p:nvPr/>
        </p:nvGrpSpPr>
        <p:grpSpPr>
          <a:xfrm>
            <a:off x="4233524" y="3538893"/>
            <a:ext cx="219890" cy="339095"/>
            <a:chOff x="5726350" y="2028150"/>
            <a:chExt cx="312300" cy="481600"/>
          </a:xfrm>
        </p:grpSpPr>
        <p:sp>
          <p:nvSpPr>
            <p:cNvPr id="6936" name="Google Shape;6936;p82"/>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7" name="Google Shape;6937;p82"/>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8" name="Google Shape;6938;p82"/>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39" name="Google Shape;6939;p82"/>
          <p:cNvGrpSpPr/>
          <p:nvPr/>
        </p:nvGrpSpPr>
        <p:grpSpPr>
          <a:xfrm>
            <a:off x="4593715" y="3542000"/>
            <a:ext cx="332881" cy="332881"/>
            <a:chOff x="6239925" y="2032450"/>
            <a:chExt cx="472775" cy="472775"/>
          </a:xfrm>
        </p:grpSpPr>
        <p:sp>
          <p:nvSpPr>
            <p:cNvPr id="6940" name="Google Shape;6940;p82"/>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1" name="Google Shape;6941;p82"/>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42" name="Google Shape;6942;p82"/>
          <p:cNvGrpSpPr/>
          <p:nvPr/>
        </p:nvGrpSpPr>
        <p:grpSpPr>
          <a:xfrm>
            <a:off x="5042807" y="2364092"/>
            <a:ext cx="334641" cy="185425"/>
            <a:chOff x="903075" y="2730000"/>
            <a:chExt cx="475275" cy="263350"/>
          </a:xfrm>
        </p:grpSpPr>
        <p:sp>
          <p:nvSpPr>
            <p:cNvPr id="6943" name="Google Shape;6943;p82"/>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4" name="Google Shape;6944;p82"/>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5" name="Google Shape;6945;p82"/>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46" name="Google Shape;6946;p82"/>
          <p:cNvGrpSpPr/>
          <p:nvPr/>
        </p:nvGrpSpPr>
        <p:grpSpPr>
          <a:xfrm>
            <a:off x="1247198" y="3538814"/>
            <a:ext cx="339253" cy="339253"/>
            <a:chOff x="1492675" y="2027925"/>
            <a:chExt cx="481825" cy="481825"/>
          </a:xfrm>
        </p:grpSpPr>
        <p:sp>
          <p:nvSpPr>
            <p:cNvPr id="6947" name="Google Shape;6947;p82"/>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8" name="Google Shape;6948;p82"/>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9" name="Google Shape;6949;p82"/>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0" name="Google Shape;6950;p82"/>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1" name="Google Shape;6951;p82"/>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52" name="Google Shape;6952;p82"/>
          <p:cNvGrpSpPr/>
          <p:nvPr/>
        </p:nvGrpSpPr>
        <p:grpSpPr>
          <a:xfrm>
            <a:off x="5473575" y="2287178"/>
            <a:ext cx="339253" cy="339253"/>
            <a:chOff x="1492675" y="2620775"/>
            <a:chExt cx="481825" cy="481825"/>
          </a:xfrm>
        </p:grpSpPr>
        <p:sp>
          <p:nvSpPr>
            <p:cNvPr id="6953" name="Google Shape;6953;p82"/>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4" name="Google Shape;6954;p82"/>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955" name="Google Shape;6955;p82"/>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956" name="Google Shape;6956;p82"/>
          <p:cNvGrpSpPr/>
          <p:nvPr/>
        </p:nvGrpSpPr>
        <p:grpSpPr>
          <a:xfrm>
            <a:off x="6297328" y="2303161"/>
            <a:ext cx="333585" cy="307287"/>
            <a:chOff x="2682350" y="2643425"/>
            <a:chExt cx="473775" cy="436425"/>
          </a:xfrm>
        </p:grpSpPr>
        <p:sp>
          <p:nvSpPr>
            <p:cNvPr id="6957" name="Google Shape;6957;p82"/>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8" name="Google Shape;6958;p82"/>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9" name="Google Shape;6959;p82"/>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0" name="Google Shape;6960;p82"/>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1" name="Google Shape;6961;p82"/>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2" name="Google Shape;6962;p82"/>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3" name="Google Shape;6963;p82"/>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64" name="Google Shape;6964;p82"/>
          <p:cNvGrpSpPr/>
          <p:nvPr/>
        </p:nvGrpSpPr>
        <p:grpSpPr>
          <a:xfrm>
            <a:off x="6762818" y="2287178"/>
            <a:ext cx="238531" cy="339253"/>
            <a:chOff x="3342725" y="2620775"/>
            <a:chExt cx="338775" cy="481825"/>
          </a:xfrm>
        </p:grpSpPr>
        <p:sp>
          <p:nvSpPr>
            <p:cNvPr id="6965" name="Google Shape;6965;p82"/>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6" name="Google Shape;6966;p82"/>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7" name="Google Shape;6967;p82"/>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68" name="Google Shape;6968;p82"/>
          <p:cNvGrpSpPr/>
          <p:nvPr/>
        </p:nvGrpSpPr>
        <p:grpSpPr>
          <a:xfrm>
            <a:off x="7156568" y="2287178"/>
            <a:ext cx="278296" cy="339253"/>
            <a:chOff x="3907325" y="2620775"/>
            <a:chExt cx="395250" cy="481825"/>
          </a:xfrm>
        </p:grpSpPr>
        <p:sp>
          <p:nvSpPr>
            <p:cNvPr id="6969" name="Google Shape;6969;p82"/>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0" name="Google Shape;6970;p82"/>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1" name="Google Shape;6971;p82"/>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2" name="Google Shape;6972;p82"/>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73" name="Google Shape;6973;p82"/>
          <p:cNvGrpSpPr/>
          <p:nvPr/>
        </p:nvGrpSpPr>
        <p:grpSpPr>
          <a:xfrm>
            <a:off x="7549755" y="2297783"/>
            <a:ext cx="339253" cy="318042"/>
            <a:chOff x="4456875" y="2635825"/>
            <a:chExt cx="481825" cy="451700"/>
          </a:xfrm>
        </p:grpSpPr>
        <p:sp>
          <p:nvSpPr>
            <p:cNvPr id="6974" name="Google Shape;6974;p82"/>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5" name="Google Shape;6975;p82"/>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6" name="Google Shape;6976;p82"/>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7" name="Google Shape;6977;p82"/>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8" name="Google Shape;6978;p82"/>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9" name="Google Shape;6979;p82"/>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80" name="Google Shape;6980;p82"/>
          <p:cNvGrpSpPr/>
          <p:nvPr/>
        </p:nvGrpSpPr>
        <p:grpSpPr>
          <a:xfrm>
            <a:off x="7974679" y="2297783"/>
            <a:ext cx="339253" cy="318042"/>
            <a:chOff x="5049725" y="2635825"/>
            <a:chExt cx="481825" cy="451700"/>
          </a:xfrm>
        </p:grpSpPr>
        <p:sp>
          <p:nvSpPr>
            <p:cNvPr id="6981" name="Google Shape;6981;p82"/>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2" name="Google Shape;6982;p82"/>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3" name="Google Shape;6983;p82"/>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84" name="Google Shape;6984;p82"/>
          <p:cNvGrpSpPr/>
          <p:nvPr/>
        </p:nvGrpSpPr>
        <p:grpSpPr>
          <a:xfrm>
            <a:off x="2375386" y="3952243"/>
            <a:ext cx="338566" cy="338373"/>
            <a:chOff x="5643000" y="2621375"/>
            <a:chExt cx="480850" cy="480575"/>
          </a:xfrm>
        </p:grpSpPr>
        <p:sp>
          <p:nvSpPr>
            <p:cNvPr id="6985" name="Google Shape;6985;p82"/>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6" name="Google Shape;6986;p82"/>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7" name="Google Shape;6987;p82"/>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8" name="Google Shape;6988;p82"/>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9" name="Google Shape;6989;p82"/>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0" name="Google Shape;6990;p82"/>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1" name="Google Shape;6991;p82"/>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92" name="Google Shape;6992;p82"/>
          <p:cNvGrpSpPr/>
          <p:nvPr/>
        </p:nvGrpSpPr>
        <p:grpSpPr>
          <a:xfrm>
            <a:off x="4192782" y="3951803"/>
            <a:ext cx="339359" cy="339253"/>
            <a:chOff x="6235250" y="2620775"/>
            <a:chExt cx="481975" cy="481825"/>
          </a:xfrm>
        </p:grpSpPr>
        <p:sp>
          <p:nvSpPr>
            <p:cNvPr id="6993" name="Google Shape;6993;p82"/>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4" name="Google Shape;6994;p82"/>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5" name="Google Shape;6995;p82"/>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6" name="Google Shape;6996;p82"/>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7" name="Google Shape;6997;p82"/>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998" name="Google Shape;6998;p82"/>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999" name="Google Shape;6999;p82"/>
          <p:cNvGrpSpPr/>
          <p:nvPr/>
        </p:nvGrpSpPr>
        <p:grpSpPr>
          <a:xfrm>
            <a:off x="5472652" y="2711317"/>
            <a:ext cx="341101" cy="339253"/>
            <a:chOff x="1535000" y="3223325"/>
            <a:chExt cx="484450" cy="481825"/>
          </a:xfrm>
        </p:grpSpPr>
        <p:sp>
          <p:nvSpPr>
            <p:cNvPr id="7000" name="Google Shape;7000;p82"/>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1" name="Google Shape;7001;p82"/>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2" name="Google Shape;7002;p82"/>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03" name="Google Shape;7003;p82"/>
          <p:cNvGrpSpPr/>
          <p:nvPr/>
        </p:nvGrpSpPr>
        <p:grpSpPr>
          <a:xfrm>
            <a:off x="5880219" y="2746618"/>
            <a:ext cx="339253" cy="268649"/>
            <a:chOff x="2085525" y="3263750"/>
            <a:chExt cx="481825" cy="381550"/>
          </a:xfrm>
        </p:grpSpPr>
        <p:sp>
          <p:nvSpPr>
            <p:cNvPr id="7004" name="Google Shape;7004;p82"/>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5" name="Google Shape;7005;p82"/>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006" name="Google Shape;7006;p82"/>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007" name="Google Shape;7007;p82"/>
          <p:cNvGrpSpPr/>
          <p:nvPr/>
        </p:nvGrpSpPr>
        <p:grpSpPr>
          <a:xfrm>
            <a:off x="6711982" y="2711308"/>
            <a:ext cx="340204" cy="339271"/>
            <a:chOff x="3270450" y="3213625"/>
            <a:chExt cx="483175" cy="481850"/>
          </a:xfrm>
        </p:grpSpPr>
        <p:sp>
          <p:nvSpPr>
            <p:cNvPr id="7008" name="Google Shape;7008;p82"/>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9" name="Google Shape;7009;p82"/>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10" name="Google Shape;7010;p82"/>
          <p:cNvGrpSpPr/>
          <p:nvPr/>
        </p:nvGrpSpPr>
        <p:grpSpPr>
          <a:xfrm>
            <a:off x="7211250" y="2711317"/>
            <a:ext cx="168931" cy="339253"/>
            <a:chOff x="3984950" y="3213600"/>
            <a:chExt cx="239925" cy="481825"/>
          </a:xfrm>
        </p:grpSpPr>
        <p:sp>
          <p:nvSpPr>
            <p:cNvPr id="7011" name="Google Shape;7011;p82"/>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2" name="Google Shape;7012;p82"/>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013" name="Google Shape;7013;p82"/>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4" name="Google Shape;7014;p82"/>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015" name="Google Shape;7015;p82"/>
          <p:cNvGrpSpPr/>
          <p:nvPr/>
        </p:nvGrpSpPr>
        <p:grpSpPr>
          <a:xfrm>
            <a:off x="1874281" y="3981487"/>
            <a:ext cx="355218" cy="279880"/>
            <a:chOff x="5629975" y="3255775"/>
            <a:chExt cx="504500" cy="397500"/>
          </a:xfrm>
        </p:grpSpPr>
        <p:sp>
          <p:nvSpPr>
            <p:cNvPr id="7016" name="Google Shape;7016;p82"/>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7" name="Google Shape;7017;p82"/>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8" name="Google Shape;7018;p82"/>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9" name="Google Shape;7019;p82"/>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0" name="Google Shape;7020;p82"/>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1" name="Google Shape;7021;p82"/>
          <p:cNvGrpSpPr/>
          <p:nvPr/>
        </p:nvGrpSpPr>
        <p:grpSpPr>
          <a:xfrm>
            <a:off x="3755839" y="3981593"/>
            <a:ext cx="340256" cy="279669"/>
            <a:chOff x="6234950" y="3255925"/>
            <a:chExt cx="483250" cy="397200"/>
          </a:xfrm>
        </p:grpSpPr>
        <p:sp>
          <p:nvSpPr>
            <p:cNvPr id="7022" name="Google Shape;7022;p82"/>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3" name="Google Shape;7023;p82"/>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4" name="Google Shape;7024;p82"/>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5" name="Google Shape;7025;p82"/>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6" name="Google Shape;7026;p82"/>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7" name="Google Shape;7027;p82"/>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8" name="Google Shape;7028;p82"/>
          <p:cNvGrpSpPr/>
          <p:nvPr/>
        </p:nvGrpSpPr>
        <p:grpSpPr>
          <a:xfrm>
            <a:off x="5051107" y="3125970"/>
            <a:ext cx="318042" cy="339253"/>
            <a:chOff x="914900" y="3806450"/>
            <a:chExt cx="451700" cy="481825"/>
          </a:xfrm>
        </p:grpSpPr>
        <p:sp>
          <p:nvSpPr>
            <p:cNvPr id="7029" name="Google Shape;7029;p82"/>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0" name="Google Shape;7030;p82"/>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1" name="Google Shape;7031;p82"/>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2" name="Google Shape;7032;p82"/>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3" name="Google Shape;7033;p82"/>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34" name="Google Shape;7034;p82"/>
          <p:cNvGrpSpPr/>
          <p:nvPr/>
        </p:nvGrpSpPr>
        <p:grpSpPr>
          <a:xfrm>
            <a:off x="5470028" y="3125785"/>
            <a:ext cx="346347" cy="339623"/>
            <a:chOff x="1490050" y="3805975"/>
            <a:chExt cx="491900" cy="482350"/>
          </a:xfrm>
        </p:grpSpPr>
        <p:sp>
          <p:nvSpPr>
            <p:cNvPr id="7035" name="Google Shape;7035;p82"/>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6" name="Google Shape;7036;p82"/>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7" name="Google Shape;7037;p82"/>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8" name="Google Shape;7038;p82"/>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39" name="Google Shape;7039;p82"/>
          <p:cNvGrpSpPr/>
          <p:nvPr/>
        </p:nvGrpSpPr>
        <p:grpSpPr>
          <a:xfrm>
            <a:off x="5893896" y="3125970"/>
            <a:ext cx="311899" cy="339253"/>
            <a:chOff x="2104275" y="3806450"/>
            <a:chExt cx="442975" cy="481825"/>
          </a:xfrm>
        </p:grpSpPr>
        <p:sp>
          <p:nvSpPr>
            <p:cNvPr id="7040" name="Google Shape;7040;p82"/>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1" name="Google Shape;7041;p82"/>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42" name="Google Shape;7042;p82"/>
          <p:cNvGrpSpPr/>
          <p:nvPr/>
        </p:nvGrpSpPr>
        <p:grpSpPr>
          <a:xfrm>
            <a:off x="6317413" y="3125970"/>
            <a:ext cx="293416" cy="339253"/>
            <a:chOff x="2710875" y="3806450"/>
            <a:chExt cx="416725" cy="481825"/>
          </a:xfrm>
        </p:grpSpPr>
        <p:sp>
          <p:nvSpPr>
            <p:cNvPr id="7043" name="Google Shape;7043;p82"/>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4" name="Google Shape;7044;p82"/>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45" name="Google Shape;7045;p82"/>
          <p:cNvGrpSpPr/>
          <p:nvPr/>
        </p:nvGrpSpPr>
        <p:grpSpPr>
          <a:xfrm>
            <a:off x="6712457" y="3166412"/>
            <a:ext cx="339253" cy="258369"/>
            <a:chOff x="3271200" y="3863875"/>
            <a:chExt cx="481825" cy="366950"/>
          </a:xfrm>
        </p:grpSpPr>
        <p:sp>
          <p:nvSpPr>
            <p:cNvPr id="7046" name="Google Shape;7046;p82"/>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7" name="Google Shape;7047;p82"/>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48" name="Google Shape;7048;p82"/>
          <p:cNvGrpSpPr/>
          <p:nvPr/>
        </p:nvGrpSpPr>
        <p:grpSpPr>
          <a:xfrm>
            <a:off x="7147952" y="3126199"/>
            <a:ext cx="295528" cy="338795"/>
            <a:chOff x="3895050" y="3806775"/>
            <a:chExt cx="419725" cy="481175"/>
          </a:xfrm>
        </p:grpSpPr>
        <p:sp>
          <p:nvSpPr>
            <p:cNvPr id="7049" name="Google Shape;7049;p82"/>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0" name="Google Shape;7050;p82"/>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51" name="Google Shape;7051;p82"/>
          <p:cNvGrpSpPr/>
          <p:nvPr/>
        </p:nvGrpSpPr>
        <p:grpSpPr>
          <a:xfrm>
            <a:off x="7551234" y="3125979"/>
            <a:ext cx="336296" cy="339235"/>
            <a:chOff x="4464775" y="3806475"/>
            <a:chExt cx="477625" cy="481800"/>
          </a:xfrm>
        </p:grpSpPr>
        <p:sp>
          <p:nvSpPr>
            <p:cNvPr id="7052" name="Google Shape;7052;p82"/>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3" name="Google Shape;7053;p82"/>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4" name="Google Shape;7054;p82"/>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5" name="Google Shape;7055;p82"/>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6" name="Google Shape;7056;p82"/>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7" name="Google Shape;7057;p82"/>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58" name="Google Shape;7058;p82"/>
          <p:cNvGrpSpPr/>
          <p:nvPr/>
        </p:nvGrpSpPr>
        <p:grpSpPr>
          <a:xfrm>
            <a:off x="7974679" y="3125970"/>
            <a:ext cx="339253" cy="339253"/>
            <a:chOff x="5049725" y="3806450"/>
            <a:chExt cx="481825" cy="481825"/>
          </a:xfrm>
        </p:grpSpPr>
        <p:sp>
          <p:nvSpPr>
            <p:cNvPr id="7059" name="Google Shape;7059;p82"/>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0" name="Google Shape;7060;p82"/>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1" name="Google Shape;7061;p82"/>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62" name="Google Shape;7062;p82"/>
          <p:cNvGrpSpPr/>
          <p:nvPr/>
        </p:nvGrpSpPr>
        <p:grpSpPr>
          <a:xfrm>
            <a:off x="1461983" y="3951798"/>
            <a:ext cx="339253" cy="339253"/>
            <a:chOff x="5651375" y="3806450"/>
            <a:chExt cx="481825" cy="481825"/>
          </a:xfrm>
        </p:grpSpPr>
        <p:sp>
          <p:nvSpPr>
            <p:cNvPr id="7063" name="Google Shape;7063;p82"/>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4" name="Google Shape;7064;p82"/>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5" name="Google Shape;7065;p82"/>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6" name="Google Shape;7066;p82"/>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67" name="Google Shape;7067;p82"/>
          <p:cNvGrpSpPr/>
          <p:nvPr/>
        </p:nvGrpSpPr>
        <p:grpSpPr>
          <a:xfrm>
            <a:off x="3360663" y="3953787"/>
            <a:ext cx="298503" cy="335275"/>
            <a:chOff x="6264300" y="3809300"/>
            <a:chExt cx="423950" cy="476175"/>
          </a:xfrm>
        </p:grpSpPr>
        <p:sp>
          <p:nvSpPr>
            <p:cNvPr id="7068" name="Google Shape;7068;p82"/>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9" name="Google Shape;7069;p82"/>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0" name="Google Shape;7070;p82"/>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71" name="Google Shape;7071;p82"/>
          <p:cNvGrpSpPr/>
          <p:nvPr/>
        </p:nvGrpSpPr>
        <p:grpSpPr>
          <a:xfrm>
            <a:off x="5039841" y="3538881"/>
            <a:ext cx="340573" cy="339271"/>
            <a:chOff x="898875" y="4399275"/>
            <a:chExt cx="483700" cy="481850"/>
          </a:xfrm>
        </p:grpSpPr>
        <p:sp>
          <p:nvSpPr>
            <p:cNvPr id="7072" name="Google Shape;7072;p82"/>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3" name="Google Shape;7073;p82"/>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4" name="Google Shape;7074;p82"/>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5" name="Google Shape;7075;p82"/>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6" name="Google Shape;7076;p82"/>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7" name="Google Shape;7077;p82"/>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8" name="Google Shape;7078;p82"/>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9" name="Google Shape;7079;p82"/>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80" name="Google Shape;7080;p82"/>
          <p:cNvGrpSpPr/>
          <p:nvPr/>
        </p:nvGrpSpPr>
        <p:grpSpPr>
          <a:xfrm>
            <a:off x="5473575" y="3554133"/>
            <a:ext cx="339253" cy="308765"/>
            <a:chOff x="1492675" y="4420975"/>
            <a:chExt cx="481825" cy="438525"/>
          </a:xfrm>
        </p:grpSpPr>
        <p:sp>
          <p:nvSpPr>
            <p:cNvPr id="7081" name="Google Shape;7081;p82"/>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2" name="Google Shape;7082;p82"/>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3" name="Google Shape;7083;p82"/>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4" name="Google Shape;7084;p82"/>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5" name="Google Shape;7085;p82"/>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86" name="Google Shape;7086;p82"/>
          <p:cNvGrpSpPr/>
          <p:nvPr/>
        </p:nvGrpSpPr>
        <p:grpSpPr>
          <a:xfrm>
            <a:off x="5878556" y="3539558"/>
            <a:ext cx="342580" cy="337915"/>
            <a:chOff x="2084100" y="4400250"/>
            <a:chExt cx="486550" cy="479925"/>
          </a:xfrm>
        </p:grpSpPr>
        <p:sp>
          <p:nvSpPr>
            <p:cNvPr id="7087" name="Google Shape;7087;p82"/>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8" name="Google Shape;7088;p82"/>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9" name="Google Shape;7089;p82"/>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0" name="Google Shape;7090;p82"/>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1" name="Google Shape;7091;p82"/>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2" name="Google Shape;7092;p82"/>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93" name="Google Shape;7093;p82"/>
          <p:cNvGrpSpPr/>
          <p:nvPr/>
        </p:nvGrpSpPr>
        <p:grpSpPr>
          <a:xfrm>
            <a:off x="6315036" y="3538907"/>
            <a:ext cx="298169" cy="339218"/>
            <a:chOff x="2707950" y="4399325"/>
            <a:chExt cx="423475" cy="481775"/>
          </a:xfrm>
        </p:grpSpPr>
        <p:sp>
          <p:nvSpPr>
            <p:cNvPr id="7094" name="Google Shape;7094;p82"/>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5" name="Google Shape;7095;p82"/>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6" name="Google Shape;7096;p82"/>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7" name="Google Shape;7097;p82"/>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8" name="Google Shape;7098;p82"/>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9" name="Google Shape;7099;p82"/>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0" name="Google Shape;7100;p82"/>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1" name="Google Shape;7101;p82"/>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2" name="Google Shape;7102;p82"/>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3" name="Google Shape;7103;p82"/>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4" name="Google Shape;7104;p82"/>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5" name="Google Shape;7105;p82"/>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06" name="Google Shape;7106;p82"/>
          <p:cNvGrpSpPr/>
          <p:nvPr/>
        </p:nvGrpSpPr>
        <p:grpSpPr>
          <a:xfrm>
            <a:off x="6744555" y="3538881"/>
            <a:ext cx="275057" cy="339271"/>
            <a:chOff x="3330525" y="4399275"/>
            <a:chExt cx="390650" cy="481850"/>
          </a:xfrm>
        </p:grpSpPr>
        <p:sp>
          <p:nvSpPr>
            <p:cNvPr id="7107" name="Google Shape;7107;p82"/>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8" name="Google Shape;7108;p82"/>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9" name="Google Shape;7109;p82"/>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0" name="Google Shape;7110;p82"/>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1" name="Google Shape;7111;p82"/>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2" name="Google Shape;7112;p82"/>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3" name="Google Shape;7113;p82"/>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14" name="Google Shape;7114;p82"/>
          <p:cNvGrpSpPr/>
          <p:nvPr/>
        </p:nvGrpSpPr>
        <p:grpSpPr>
          <a:xfrm>
            <a:off x="7169084" y="3538890"/>
            <a:ext cx="253265" cy="339253"/>
            <a:chOff x="3938800" y="4399275"/>
            <a:chExt cx="359700" cy="481825"/>
          </a:xfrm>
        </p:grpSpPr>
        <p:sp>
          <p:nvSpPr>
            <p:cNvPr id="7115" name="Google Shape;7115;p82"/>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6" name="Google Shape;7116;p82"/>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7" name="Google Shape;7117;p82"/>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8" name="Google Shape;7118;p82"/>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9" name="Google Shape;7119;p82"/>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20" name="Google Shape;7120;p82"/>
          <p:cNvGrpSpPr/>
          <p:nvPr/>
        </p:nvGrpSpPr>
        <p:grpSpPr>
          <a:xfrm>
            <a:off x="7639862" y="3538890"/>
            <a:ext cx="159039" cy="339253"/>
            <a:chOff x="4584850" y="4399275"/>
            <a:chExt cx="225875" cy="481825"/>
          </a:xfrm>
        </p:grpSpPr>
        <p:sp>
          <p:nvSpPr>
            <p:cNvPr id="7121" name="Google Shape;7121;p82"/>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2" name="Google Shape;7122;p82"/>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123" name="Google Shape;7123;p82"/>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124" name="Google Shape;7124;p82"/>
          <p:cNvGrpSpPr/>
          <p:nvPr/>
        </p:nvGrpSpPr>
        <p:grpSpPr>
          <a:xfrm>
            <a:off x="1049680" y="3951795"/>
            <a:ext cx="339253" cy="339253"/>
            <a:chOff x="5642550" y="4399275"/>
            <a:chExt cx="481825" cy="481825"/>
          </a:xfrm>
        </p:grpSpPr>
        <p:sp>
          <p:nvSpPr>
            <p:cNvPr id="7125" name="Google Shape;7125;p82"/>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6" name="Google Shape;7126;p82"/>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27" name="Google Shape;7127;p82"/>
          <p:cNvGrpSpPr/>
          <p:nvPr/>
        </p:nvGrpSpPr>
        <p:grpSpPr>
          <a:xfrm>
            <a:off x="2859815" y="3963703"/>
            <a:ext cx="363316" cy="315437"/>
            <a:chOff x="6218300" y="4416175"/>
            <a:chExt cx="516000" cy="448000"/>
          </a:xfrm>
        </p:grpSpPr>
        <p:sp>
          <p:nvSpPr>
            <p:cNvPr id="7128" name="Google Shape;7128;p82"/>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9" name="Google Shape;7129;p82"/>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0" name="Google Shape;7130;p82"/>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31" name="Google Shape;7131;p82"/>
          <p:cNvGrpSpPr/>
          <p:nvPr/>
        </p:nvGrpSpPr>
        <p:grpSpPr>
          <a:xfrm>
            <a:off x="5918879" y="3951792"/>
            <a:ext cx="339253" cy="339253"/>
            <a:chOff x="899850" y="4992125"/>
            <a:chExt cx="481825" cy="481825"/>
          </a:xfrm>
        </p:grpSpPr>
        <p:sp>
          <p:nvSpPr>
            <p:cNvPr id="7132" name="Google Shape;7132;p82"/>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3" name="Google Shape;7133;p82"/>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4" name="Google Shape;7134;p82"/>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35" name="Google Shape;7135;p82"/>
          <p:cNvGrpSpPr/>
          <p:nvPr/>
        </p:nvGrpSpPr>
        <p:grpSpPr>
          <a:xfrm>
            <a:off x="5461708" y="3951792"/>
            <a:ext cx="339253" cy="339253"/>
            <a:chOff x="1492675" y="4992125"/>
            <a:chExt cx="481825" cy="481825"/>
          </a:xfrm>
        </p:grpSpPr>
        <p:sp>
          <p:nvSpPr>
            <p:cNvPr id="7136" name="Google Shape;7136;p82"/>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7" name="Google Shape;7137;p82"/>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38" name="Google Shape;7138;p82"/>
          <p:cNvGrpSpPr/>
          <p:nvPr/>
        </p:nvGrpSpPr>
        <p:grpSpPr>
          <a:xfrm>
            <a:off x="5004462" y="3951792"/>
            <a:ext cx="339253" cy="339253"/>
            <a:chOff x="2085525" y="4992125"/>
            <a:chExt cx="481825" cy="481825"/>
          </a:xfrm>
        </p:grpSpPr>
        <p:sp>
          <p:nvSpPr>
            <p:cNvPr id="7139" name="Google Shape;7139;p82"/>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0" name="Google Shape;7140;p82"/>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41" name="Google Shape;7141;p82"/>
          <p:cNvGrpSpPr/>
          <p:nvPr/>
        </p:nvGrpSpPr>
        <p:grpSpPr>
          <a:xfrm>
            <a:off x="6833221" y="3951792"/>
            <a:ext cx="339253" cy="339253"/>
            <a:chOff x="2678350" y="4992125"/>
            <a:chExt cx="481825" cy="481825"/>
          </a:xfrm>
        </p:grpSpPr>
        <p:sp>
          <p:nvSpPr>
            <p:cNvPr id="7142" name="Google Shape;7142;p82"/>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3" name="Google Shape;7143;p82"/>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4" name="Google Shape;7144;p82"/>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45" name="Google Shape;7145;p82"/>
          <p:cNvGrpSpPr/>
          <p:nvPr/>
        </p:nvGrpSpPr>
        <p:grpSpPr>
          <a:xfrm>
            <a:off x="4628816" y="3951792"/>
            <a:ext cx="339253" cy="339253"/>
            <a:chOff x="3271200" y="4992125"/>
            <a:chExt cx="481825" cy="481825"/>
          </a:xfrm>
        </p:grpSpPr>
        <p:sp>
          <p:nvSpPr>
            <p:cNvPr id="7146" name="Google Shape;7146;p82"/>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7" name="Google Shape;7147;p82"/>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8" name="Google Shape;7148;p82"/>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49" name="Google Shape;7149;p82"/>
          <p:cNvGrpSpPr/>
          <p:nvPr/>
        </p:nvGrpSpPr>
        <p:grpSpPr>
          <a:xfrm>
            <a:off x="7290263" y="3952822"/>
            <a:ext cx="339411" cy="337193"/>
            <a:chOff x="3863900" y="4993625"/>
            <a:chExt cx="482050" cy="478900"/>
          </a:xfrm>
        </p:grpSpPr>
        <p:sp>
          <p:nvSpPr>
            <p:cNvPr id="7150" name="Google Shape;7150;p82"/>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1" name="Google Shape;7151;p82"/>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2" name="Google Shape;7152;p82"/>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3" name="Google Shape;7153;p82"/>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54" name="Google Shape;7154;p82"/>
          <p:cNvGrpSpPr/>
          <p:nvPr/>
        </p:nvGrpSpPr>
        <p:grpSpPr>
          <a:xfrm>
            <a:off x="7747437" y="3952822"/>
            <a:ext cx="339411" cy="337193"/>
            <a:chOff x="4456725" y="4993625"/>
            <a:chExt cx="482050" cy="478900"/>
          </a:xfrm>
        </p:grpSpPr>
        <p:sp>
          <p:nvSpPr>
            <p:cNvPr id="7155" name="Google Shape;7155;p82"/>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6" name="Google Shape;7156;p82"/>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7" name="Google Shape;7157;p82"/>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8" name="Google Shape;7158;p82"/>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59" name="Google Shape;7159;p82"/>
          <p:cNvGrpSpPr/>
          <p:nvPr/>
        </p:nvGrpSpPr>
        <p:grpSpPr>
          <a:xfrm>
            <a:off x="6376030" y="3952813"/>
            <a:ext cx="339411" cy="337211"/>
            <a:chOff x="5049575" y="4993600"/>
            <a:chExt cx="482050" cy="478925"/>
          </a:xfrm>
        </p:grpSpPr>
        <p:sp>
          <p:nvSpPr>
            <p:cNvPr id="7160" name="Google Shape;7160;p82"/>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1" name="Google Shape;7161;p82"/>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2" name="Google Shape;7162;p82"/>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3" name="Google Shape;7163;p82"/>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67" name="Shape 7167"/>
        <p:cNvGrpSpPr/>
        <p:nvPr/>
      </p:nvGrpSpPr>
      <p:grpSpPr>
        <a:xfrm>
          <a:off x="0" y="0"/>
          <a:ext cx="0" cy="0"/>
          <a:chOff x="0" y="0"/>
          <a:chExt cx="0" cy="0"/>
        </a:xfrm>
      </p:grpSpPr>
      <p:sp>
        <p:nvSpPr>
          <p:cNvPr id="7168" name="Google Shape;7168;p8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169" name="Google Shape;7169;p8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170" name="Google Shape;7170;p83"/>
          <p:cNvGrpSpPr/>
          <p:nvPr/>
        </p:nvGrpSpPr>
        <p:grpSpPr>
          <a:xfrm>
            <a:off x="876361" y="1533504"/>
            <a:ext cx="322099" cy="370529"/>
            <a:chOff x="-42971725" y="3217825"/>
            <a:chExt cx="275675" cy="317125"/>
          </a:xfrm>
        </p:grpSpPr>
        <p:sp>
          <p:nvSpPr>
            <p:cNvPr id="7171" name="Google Shape;7171;p83"/>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3"/>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3"/>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83"/>
          <p:cNvGrpSpPr/>
          <p:nvPr/>
        </p:nvGrpSpPr>
        <p:grpSpPr>
          <a:xfrm>
            <a:off x="848276" y="2002160"/>
            <a:ext cx="378270" cy="337551"/>
            <a:chOff x="-42996150" y="3612600"/>
            <a:chExt cx="323750" cy="288900"/>
          </a:xfrm>
        </p:grpSpPr>
        <p:sp>
          <p:nvSpPr>
            <p:cNvPr id="7175" name="Google Shape;7175;p83"/>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3"/>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3"/>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83"/>
          <p:cNvGrpSpPr/>
          <p:nvPr/>
        </p:nvGrpSpPr>
        <p:grpSpPr>
          <a:xfrm>
            <a:off x="851036" y="2411530"/>
            <a:ext cx="372749" cy="370909"/>
            <a:chOff x="-42994575" y="3950300"/>
            <a:chExt cx="319025" cy="317450"/>
          </a:xfrm>
        </p:grpSpPr>
        <p:sp>
          <p:nvSpPr>
            <p:cNvPr id="7179" name="Google Shape;7179;p83"/>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3"/>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3"/>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2" name="Google Shape;7182;p83"/>
          <p:cNvGrpSpPr/>
          <p:nvPr/>
        </p:nvGrpSpPr>
        <p:grpSpPr>
          <a:xfrm>
            <a:off x="3004431" y="1558362"/>
            <a:ext cx="371785" cy="370879"/>
            <a:chOff x="-41111350" y="3239100"/>
            <a:chExt cx="318200" cy="317425"/>
          </a:xfrm>
        </p:grpSpPr>
        <p:sp>
          <p:nvSpPr>
            <p:cNvPr id="7183" name="Google Shape;7183;p83"/>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3"/>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3"/>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3"/>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83"/>
          <p:cNvGrpSpPr/>
          <p:nvPr/>
        </p:nvGrpSpPr>
        <p:grpSpPr>
          <a:xfrm>
            <a:off x="3000751" y="1993894"/>
            <a:ext cx="379146" cy="370967"/>
            <a:chOff x="-41117650" y="3605525"/>
            <a:chExt cx="324500" cy="317500"/>
          </a:xfrm>
        </p:grpSpPr>
        <p:sp>
          <p:nvSpPr>
            <p:cNvPr id="7188" name="Google Shape;7188;p83"/>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3"/>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3"/>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1" name="Google Shape;7191;p83"/>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2" name="Google Shape;7192;p83"/>
          <p:cNvGrpSpPr/>
          <p:nvPr/>
        </p:nvGrpSpPr>
        <p:grpSpPr>
          <a:xfrm>
            <a:off x="1827005" y="2885417"/>
            <a:ext cx="216271" cy="371814"/>
            <a:chOff x="-39205300" y="3220175"/>
            <a:chExt cx="185100" cy="318225"/>
          </a:xfrm>
        </p:grpSpPr>
        <p:sp>
          <p:nvSpPr>
            <p:cNvPr id="7193" name="Google Shape;7193;p83"/>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3"/>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83"/>
          <p:cNvGrpSpPr/>
          <p:nvPr/>
        </p:nvGrpSpPr>
        <p:grpSpPr>
          <a:xfrm>
            <a:off x="1792533" y="3345488"/>
            <a:ext cx="300016" cy="369273"/>
            <a:chOff x="-39248625" y="3588600"/>
            <a:chExt cx="256775" cy="316050"/>
          </a:xfrm>
        </p:grpSpPr>
        <p:sp>
          <p:nvSpPr>
            <p:cNvPr id="7196" name="Google Shape;7196;p83"/>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3"/>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8" name="Google Shape;7198;p83"/>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3"/>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0" name="Google Shape;7200;p83"/>
          <p:cNvGrpSpPr/>
          <p:nvPr/>
        </p:nvGrpSpPr>
        <p:grpSpPr>
          <a:xfrm>
            <a:off x="1243246" y="1533504"/>
            <a:ext cx="429504" cy="370879"/>
            <a:chOff x="-42651700" y="3217825"/>
            <a:chExt cx="367600" cy="317425"/>
          </a:xfrm>
        </p:grpSpPr>
        <p:sp>
          <p:nvSpPr>
            <p:cNvPr id="7201" name="Google Shape;7201;p83"/>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3"/>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3"/>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3"/>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83"/>
          <p:cNvGrpSpPr/>
          <p:nvPr/>
        </p:nvGrpSpPr>
        <p:grpSpPr>
          <a:xfrm>
            <a:off x="1278678" y="1973154"/>
            <a:ext cx="358640" cy="363226"/>
            <a:chOff x="-42617300" y="3587775"/>
            <a:chExt cx="306950" cy="310875"/>
          </a:xfrm>
        </p:grpSpPr>
        <p:sp>
          <p:nvSpPr>
            <p:cNvPr id="7206" name="Google Shape;7206;p83"/>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3"/>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8" name="Google Shape;7208;p83"/>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9" name="Google Shape;7209;p83"/>
          <p:cNvGrpSpPr/>
          <p:nvPr/>
        </p:nvGrpSpPr>
        <p:grpSpPr>
          <a:xfrm>
            <a:off x="3450506" y="1557895"/>
            <a:ext cx="376926" cy="370324"/>
            <a:chOff x="-40748275" y="3238700"/>
            <a:chExt cx="322600" cy="316950"/>
          </a:xfrm>
        </p:grpSpPr>
        <p:sp>
          <p:nvSpPr>
            <p:cNvPr id="7210" name="Google Shape;7210;p83"/>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3"/>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3"/>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3"/>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3"/>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3"/>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83"/>
          <p:cNvGrpSpPr/>
          <p:nvPr/>
        </p:nvGrpSpPr>
        <p:grpSpPr>
          <a:xfrm>
            <a:off x="3453062" y="2025879"/>
            <a:ext cx="371814" cy="338690"/>
            <a:chOff x="-40745125" y="3632900"/>
            <a:chExt cx="318225" cy="289875"/>
          </a:xfrm>
        </p:grpSpPr>
        <p:sp>
          <p:nvSpPr>
            <p:cNvPr id="7217" name="Google Shape;7217;p83"/>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3"/>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3"/>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3"/>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3"/>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3"/>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3"/>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83"/>
          <p:cNvGrpSpPr/>
          <p:nvPr/>
        </p:nvGrpSpPr>
        <p:grpSpPr>
          <a:xfrm>
            <a:off x="3457209" y="2437089"/>
            <a:ext cx="363518" cy="370178"/>
            <a:chOff x="-40742750" y="3972175"/>
            <a:chExt cx="311125" cy="316825"/>
          </a:xfrm>
        </p:grpSpPr>
        <p:sp>
          <p:nvSpPr>
            <p:cNvPr id="7225" name="Google Shape;7225;p83"/>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3"/>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83"/>
          <p:cNvGrpSpPr/>
          <p:nvPr/>
        </p:nvGrpSpPr>
        <p:grpSpPr>
          <a:xfrm>
            <a:off x="2239871" y="2887257"/>
            <a:ext cx="266892" cy="369974"/>
            <a:chOff x="-38860325" y="3221750"/>
            <a:chExt cx="228425" cy="316650"/>
          </a:xfrm>
        </p:grpSpPr>
        <p:sp>
          <p:nvSpPr>
            <p:cNvPr id="7228" name="Google Shape;7228;p83"/>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3"/>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3"/>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3"/>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2" name="Google Shape;7232;p83"/>
          <p:cNvGrpSpPr/>
          <p:nvPr/>
        </p:nvGrpSpPr>
        <p:grpSpPr>
          <a:xfrm>
            <a:off x="2190678" y="3349314"/>
            <a:ext cx="380081" cy="367111"/>
            <a:chOff x="-38905225" y="3591875"/>
            <a:chExt cx="325300" cy="314200"/>
          </a:xfrm>
        </p:grpSpPr>
        <p:sp>
          <p:nvSpPr>
            <p:cNvPr id="7233" name="Google Shape;7233;p83"/>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3"/>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3"/>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6" name="Google Shape;7236;p83"/>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7" name="Google Shape;7237;p83"/>
          <p:cNvGrpSpPr/>
          <p:nvPr/>
        </p:nvGrpSpPr>
        <p:grpSpPr>
          <a:xfrm>
            <a:off x="3997427" y="3334394"/>
            <a:ext cx="290815" cy="369740"/>
            <a:chOff x="-37370925" y="3579105"/>
            <a:chExt cx="248900" cy="316450"/>
          </a:xfrm>
        </p:grpSpPr>
        <p:sp>
          <p:nvSpPr>
            <p:cNvPr id="7238" name="Google Shape;7238;p83"/>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3"/>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0" name="Google Shape;7240;p83"/>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3"/>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2" name="Google Shape;7242;p83"/>
          <p:cNvGrpSpPr/>
          <p:nvPr/>
        </p:nvGrpSpPr>
        <p:grpSpPr>
          <a:xfrm>
            <a:off x="1690803" y="2412465"/>
            <a:ext cx="371814" cy="369974"/>
            <a:chOff x="-42259725" y="3951100"/>
            <a:chExt cx="318225" cy="316650"/>
          </a:xfrm>
        </p:grpSpPr>
        <p:sp>
          <p:nvSpPr>
            <p:cNvPr id="7243" name="Google Shape;7243;p83"/>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3"/>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83"/>
          <p:cNvGrpSpPr/>
          <p:nvPr/>
        </p:nvGrpSpPr>
        <p:grpSpPr>
          <a:xfrm>
            <a:off x="3889164" y="1591486"/>
            <a:ext cx="370879" cy="337755"/>
            <a:chOff x="-40378075" y="3267450"/>
            <a:chExt cx="317425" cy="289075"/>
          </a:xfrm>
        </p:grpSpPr>
        <p:sp>
          <p:nvSpPr>
            <p:cNvPr id="7246" name="Google Shape;7246;p83"/>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3"/>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3"/>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3"/>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83"/>
          <p:cNvGrpSpPr/>
          <p:nvPr/>
        </p:nvGrpSpPr>
        <p:grpSpPr>
          <a:xfrm>
            <a:off x="3892830" y="1992754"/>
            <a:ext cx="363548" cy="369974"/>
            <a:chOff x="-40372575" y="3604550"/>
            <a:chExt cx="311150" cy="316650"/>
          </a:xfrm>
        </p:grpSpPr>
        <p:sp>
          <p:nvSpPr>
            <p:cNvPr id="7251" name="Google Shape;7251;p83"/>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3"/>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3"/>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4" name="Google Shape;7254;p83"/>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5" name="Google Shape;7255;p83"/>
          <p:cNvGrpSpPr/>
          <p:nvPr/>
        </p:nvGrpSpPr>
        <p:grpSpPr>
          <a:xfrm>
            <a:off x="2616780" y="2885417"/>
            <a:ext cx="399038" cy="372165"/>
            <a:chOff x="-38542250" y="3220175"/>
            <a:chExt cx="341525" cy="318525"/>
          </a:xfrm>
        </p:grpSpPr>
        <p:sp>
          <p:nvSpPr>
            <p:cNvPr id="7256" name="Google Shape;7256;p83"/>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3"/>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3"/>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83"/>
          <p:cNvGrpSpPr/>
          <p:nvPr/>
        </p:nvGrpSpPr>
        <p:grpSpPr>
          <a:xfrm>
            <a:off x="2638712" y="3344787"/>
            <a:ext cx="369974" cy="369068"/>
            <a:chOff x="-38537400" y="3588000"/>
            <a:chExt cx="316650" cy="315875"/>
          </a:xfrm>
        </p:grpSpPr>
        <p:sp>
          <p:nvSpPr>
            <p:cNvPr id="7260" name="Google Shape;7260;p83"/>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3"/>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3"/>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3"/>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83"/>
          <p:cNvGrpSpPr/>
          <p:nvPr/>
        </p:nvGrpSpPr>
        <p:grpSpPr>
          <a:xfrm>
            <a:off x="2637792" y="3802316"/>
            <a:ext cx="371814" cy="369974"/>
            <a:chOff x="-38538975" y="3954250"/>
            <a:chExt cx="318225" cy="316650"/>
          </a:xfrm>
        </p:grpSpPr>
        <p:sp>
          <p:nvSpPr>
            <p:cNvPr id="7265" name="Google Shape;7265;p83"/>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3"/>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83"/>
          <p:cNvGrpSpPr/>
          <p:nvPr/>
        </p:nvGrpSpPr>
        <p:grpSpPr>
          <a:xfrm>
            <a:off x="3955104" y="3797243"/>
            <a:ext cx="375465" cy="371814"/>
            <a:chOff x="-37385100" y="3949908"/>
            <a:chExt cx="321350" cy="318225"/>
          </a:xfrm>
        </p:grpSpPr>
        <p:sp>
          <p:nvSpPr>
            <p:cNvPr id="7268" name="Google Shape;7268;p83"/>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3"/>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83"/>
          <p:cNvGrpSpPr/>
          <p:nvPr/>
        </p:nvGrpSpPr>
        <p:grpSpPr>
          <a:xfrm>
            <a:off x="2130763" y="1532803"/>
            <a:ext cx="370909" cy="370675"/>
            <a:chOff x="-41895050" y="3217225"/>
            <a:chExt cx="317450" cy="317250"/>
          </a:xfrm>
        </p:grpSpPr>
        <p:sp>
          <p:nvSpPr>
            <p:cNvPr id="7271" name="Google Shape;7271;p83"/>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3"/>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3"/>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3"/>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3"/>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6" name="Google Shape;7276;p83"/>
          <p:cNvGrpSpPr/>
          <p:nvPr/>
        </p:nvGrpSpPr>
        <p:grpSpPr>
          <a:xfrm>
            <a:off x="2130310" y="1969737"/>
            <a:ext cx="371814" cy="369974"/>
            <a:chOff x="-41893475" y="3584850"/>
            <a:chExt cx="318225" cy="316650"/>
          </a:xfrm>
        </p:grpSpPr>
        <p:sp>
          <p:nvSpPr>
            <p:cNvPr id="7277" name="Google Shape;7277;p83"/>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3"/>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3"/>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3"/>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1" name="Google Shape;7281;p83"/>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3"/>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3" name="Google Shape;7283;p83"/>
          <p:cNvGrpSpPr/>
          <p:nvPr/>
        </p:nvGrpSpPr>
        <p:grpSpPr>
          <a:xfrm>
            <a:off x="900338" y="3365029"/>
            <a:ext cx="337522" cy="370909"/>
            <a:chOff x="-39998250" y="3605325"/>
            <a:chExt cx="288875" cy="317450"/>
          </a:xfrm>
        </p:grpSpPr>
        <p:sp>
          <p:nvSpPr>
            <p:cNvPr id="7284" name="Google Shape;7284;p83"/>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3"/>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83"/>
          <p:cNvGrpSpPr/>
          <p:nvPr/>
        </p:nvGrpSpPr>
        <p:grpSpPr>
          <a:xfrm>
            <a:off x="884112" y="3823493"/>
            <a:ext cx="369974" cy="369945"/>
            <a:chOff x="-40011050" y="3972375"/>
            <a:chExt cx="316650" cy="316625"/>
          </a:xfrm>
        </p:grpSpPr>
        <p:sp>
          <p:nvSpPr>
            <p:cNvPr id="7287" name="Google Shape;7287;p83"/>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3"/>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83"/>
          <p:cNvGrpSpPr/>
          <p:nvPr/>
        </p:nvGrpSpPr>
        <p:grpSpPr>
          <a:xfrm>
            <a:off x="3116043" y="2888192"/>
            <a:ext cx="266921" cy="369039"/>
            <a:chOff x="-38129425" y="3222550"/>
            <a:chExt cx="228450" cy="315850"/>
          </a:xfrm>
        </p:grpSpPr>
        <p:sp>
          <p:nvSpPr>
            <p:cNvPr id="7290" name="Google Shape;7290;p83"/>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3"/>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2" name="Google Shape;7292;p83"/>
          <p:cNvGrpSpPr/>
          <p:nvPr/>
        </p:nvGrpSpPr>
        <p:grpSpPr>
          <a:xfrm>
            <a:off x="3071012" y="3344787"/>
            <a:ext cx="371785" cy="369974"/>
            <a:chOff x="-38172725" y="3588000"/>
            <a:chExt cx="318200" cy="316650"/>
          </a:xfrm>
        </p:grpSpPr>
        <p:sp>
          <p:nvSpPr>
            <p:cNvPr id="7293" name="Google Shape;7293;p83"/>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3"/>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3"/>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3"/>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3"/>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3"/>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3"/>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3"/>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83"/>
          <p:cNvGrpSpPr/>
          <p:nvPr/>
        </p:nvGrpSpPr>
        <p:grpSpPr>
          <a:xfrm>
            <a:off x="3146914" y="3803222"/>
            <a:ext cx="219981" cy="369974"/>
            <a:chOff x="-38109725" y="3955025"/>
            <a:chExt cx="188275" cy="316650"/>
          </a:xfrm>
        </p:grpSpPr>
        <p:sp>
          <p:nvSpPr>
            <p:cNvPr id="7302" name="Google Shape;7302;p83"/>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3"/>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04" name="Google Shape;7304;p83"/>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5" name="Google Shape;7305;p83"/>
          <p:cNvGrpSpPr/>
          <p:nvPr/>
        </p:nvGrpSpPr>
        <p:grpSpPr>
          <a:xfrm>
            <a:off x="2562313" y="1534643"/>
            <a:ext cx="373654" cy="369068"/>
            <a:chOff x="-41530375" y="3218800"/>
            <a:chExt cx="319800" cy="315875"/>
          </a:xfrm>
        </p:grpSpPr>
        <p:sp>
          <p:nvSpPr>
            <p:cNvPr id="7306" name="Google Shape;7306;p83"/>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3"/>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8" name="Google Shape;7308;p83"/>
          <p:cNvGrpSpPr/>
          <p:nvPr/>
        </p:nvGrpSpPr>
        <p:grpSpPr>
          <a:xfrm>
            <a:off x="2564607" y="2049801"/>
            <a:ext cx="369068" cy="289004"/>
            <a:chOff x="-41526450" y="3653375"/>
            <a:chExt cx="315875" cy="247350"/>
          </a:xfrm>
        </p:grpSpPr>
        <p:sp>
          <p:nvSpPr>
            <p:cNvPr id="7309" name="Google Shape;7309;p83"/>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3"/>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1" name="Google Shape;7311;p83"/>
          <p:cNvGrpSpPr/>
          <p:nvPr/>
        </p:nvGrpSpPr>
        <p:grpSpPr>
          <a:xfrm>
            <a:off x="2565994" y="2412465"/>
            <a:ext cx="366293" cy="369974"/>
            <a:chOff x="-41526450" y="3951100"/>
            <a:chExt cx="313500" cy="316650"/>
          </a:xfrm>
        </p:grpSpPr>
        <p:sp>
          <p:nvSpPr>
            <p:cNvPr id="7312" name="Google Shape;7312;p83"/>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3"/>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3"/>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83"/>
          <p:cNvGrpSpPr/>
          <p:nvPr/>
        </p:nvGrpSpPr>
        <p:grpSpPr>
          <a:xfrm>
            <a:off x="1331249" y="2906594"/>
            <a:ext cx="339595" cy="371814"/>
            <a:chOff x="-39625900" y="3238300"/>
            <a:chExt cx="290650" cy="318225"/>
          </a:xfrm>
        </p:grpSpPr>
        <p:sp>
          <p:nvSpPr>
            <p:cNvPr id="7316" name="Google Shape;7316;p83"/>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3"/>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8" name="Google Shape;7318;p83"/>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9" name="Google Shape;7319;p83"/>
          <p:cNvGrpSpPr/>
          <p:nvPr/>
        </p:nvGrpSpPr>
        <p:grpSpPr>
          <a:xfrm>
            <a:off x="1325300" y="3823055"/>
            <a:ext cx="366293" cy="370441"/>
            <a:chOff x="-39647175" y="3972000"/>
            <a:chExt cx="313500" cy="317050"/>
          </a:xfrm>
        </p:grpSpPr>
        <p:sp>
          <p:nvSpPr>
            <p:cNvPr id="7320" name="Google Shape;7320;p83"/>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3"/>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3"/>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83"/>
          <p:cNvGrpSpPr/>
          <p:nvPr/>
        </p:nvGrpSpPr>
        <p:grpSpPr>
          <a:xfrm>
            <a:off x="3494427" y="2887053"/>
            <a:ext cx="375495" cy="370879"/>
            <a:chOff x="-37808850" y="3221575"/>
            <a:chExt cx="321375" cy="317425"/>
          </a:xfrm>
        </p:grpSpPr>
        <p:sp>
          <p:nvSpPr>
            <p:cNvPr id="7324" name="Google Shape;7324;p83"/>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3"/>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83"/>
          <p:cNvGrpSpPr/>
          <p:nvPr/>
        </p:nvGrpSpPr>
        <p:grpSpPr>
          <a:xfrm>
            <a:off x="3503201" y="3409084"/>
            <a:ext cx="372749" cy="241158"/>
            <a:chOff x="-37806500" y="3643030"/>
            <a:chExt cx="319025" cy="206400"/>
          </a:xfrm>
        </p:grpSpPr>
        <p:sp>
          <p:nvSpPr>
            <p:cNvPr id="7327" name="Google Shape;7327;p83"/>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3"/>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83"/>
          <p:cNvGrpSpPr/>
          <p:nvPr/>
        </p:nvGrpSpPr>
        <p:grpSpPr>
          <a:xfrm>
            <a:off x="3505508" y="3801381"/>
            <a:ext cx="368134" cy="371814"/>
            <a:chOff x="-37804925" y="3953450"/>
            <a:chExt cx="315075" cy="318225"/>
          </a:xfrm>
        </p:grpSpPr>
        <p:sp>
          <p:nvSpPr>
            <p:cNvPr id="7330" name="Google Shape;7330;p83"/>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3"/>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3"/>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3" name="Google Shape;7333;p83"/>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4" name="Google Shape;7334;p83"/>
          <p:cNvGrpSpPr/>
          <p:nvPr/>
        </p:nvGrpSpPr>
        <p:grpSpPr>
          <a:xfrm>
            <a:off x="4860977" y="1553988"/>
            <a:ext cx="355663" cy="308725"/>
            <a:chOff x="-28462125" y="3199700"/>
            <a:chExt cx="298550" cy="259150"/>
          </a:xfrm>
        </p:grpSpPr>
        <p:sp>
          <p:nvSpPr>
            <p:cNvPr id="7335" name="Google Shape;7335;p83"/>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3"/>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3"/>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8" name="Google Shape;7338;p83"/>
          <p:cNvGrpSpPr/>
          <p:nvPr/>
        </p:nvGrpSpPr>
        <p:grpSpPr>
          <a:xfrm>
            <a:off x="4861930" y="1988678"/>
            <a:ext cx="353757" cy="352833"/>
            <a:chOff x="-28461325" y="3545475"/>
            <a:chExt cx="296950" cy="296175"/>
          </a:xfrm>
        </p:grpSpPr>
        <p:sp>
          <p:nvSpPr>
            <p:cNvPr id="7339" name="Google Shape;7339;p83"/>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3"/>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3"/>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3"/>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3"/>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3"/>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83"/>
          <p:cNvGrpSpPr/>
          <p:nvPr/>
        </p:nvGrpSpPr>
        <p:grpSpPr>
          <a:xfrm>
            <a:off x="4858162" y="2438722"/>
            <a:ext cx="361292" cy="352803"/>
            <a:chOff x="-28463700" y="3914875"/>
            <a:chExt cx="303275" cy="296150"/>
          </a:xfrm>
        </p:grpSpPr>
        <p:sp>
          <p:nvSpPr>
            <p:cNvPr id="7346" name="Google Shape;7346;p83"/>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3"/>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83"/>
          <p:cNvGrpSpPr/>
          <p:nvPr/>
        </p:nvGrpSpPr>
        <p:grpSpPr>
          <a:xfrm>
            <a:off x="7092947" y="1594805"/>
            <a:ext cx="351880" cy="227092"/>
            <a:chOff x="-26573400" y="3224125"/>
            <a:chExt cx="295375" cy="190625"/>
          </a:xfrm>
        </p:grpSpPr>
        <p:sp>
          <p:nvSpPr>
            <p:cNvPr id="7349" name="Google Shape;7349;p83"/>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3"/>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83"/>
          <p:cNvGrpSpPr/>
          <p:nvPr/>
        </p:nvGrpSpPr>
        <p:grpSpPr>
          <a:xfrm>
            <a:off x="7092947" y="1989140"/>
            <a:ext cx="351880" cy="351910"/>
            <a:chOff x="-26573400" y="3546250"/>
            <a:chExt cx="295375" cy="295400"/>
          </a:xfrm>
        </p:grpSpPr>
        <p:sp>
          <p:nvSpPr>
            <p:cNvPr id="7352" name="Google Shape;7352;p83"/>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3"/>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3"/>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3"/>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3"/>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7" name="Google Shape;7357;p83"/>
          <p:cNvGrpSpPr/>
          <p:nvPr/>
        </p:nvGrpSpPr>
        <p:grpSpPr>
          <a:xfrm>
            <a:off x="7081228" y="2439049"/>
            <a:ext cx="375319" cy="352148"/>
            <a:chOff x="-26583625" y="3917025"/>
            <a:chExt cx="315050" cy="295600"/>
          </a:xfrm>
        </p:grpSpPr>
        <p:sp>
          <p:nvSpPr>
            <p:cNvPr id="7358" name="Google Shape;7358;p83"/>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3"/>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3"/>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3"/>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2" name="Google Shape;7362;p83"/>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3" name="Google Shape;7363;p83"/>
          <p:cNvGrpSpPr/>
          <p:nvPr/>
        </p:nvGrpSpPr>
        <p:grpSpPr>
          <a:xfrm>
            <a:off x="5779742" y="3398079"/>
            <a:ext cx="289039" cy="352833"/>
            <a:chOff x="-24694925" y="3518700"/>
            <a:chExt cx="242625" cy="296175"/>
          </a:xfrm>
        </p:grpSpPr>
        <p:sp>
          <p:nvSpPr>
            <p:cNvPr id="7364" name="Google Shape;7364;p83"/>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3"/>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3"/>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3"/>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8" name="Google Shape;7368;p83"/>
          <p:cNvGrpSpPr/>
          <p:nvPr/>
        </p:nvGrpSpPr>
        <p:grpSpPr>
          <a:xfrm>
            <a:off x="5779280" y="3848107"/>
            <a:ext cx="289962" cy="352833"/>
            <a:chOff x="-24709100" y="3888875"/>
            <a:chExt cx="243400" cy="296175"/>
          </a:xfrm>
        </p:grpSpPr>
        <p:sp>
          <p:nvSpPr>
            <p:cNvPr id="7369" name="Google Shape;7369;p83"/>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3"/>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3"/>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83"/>
          <p:cNvGrpSpPr/>
          <p:nvPr/>
        </p:nvGrpSpPr>
        <p:grpSpPr>
          <a:xfrm>
            <a:off x="7979280" y="2920770"/>
            <a:ext cx="356556" cy="349557"/>
            <a:chOff x="-22863675" y="3131775"/>
            <a:chExt cx="299300" cy="293425"/>
          </a:xfrm>
        </p:grpSpPr>
        <p:sp>
          <p:nvSpPr>
            <p:cNvPr id="7373" name="Google Shape;7373;p83"/>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3"/>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3"/>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6" name="Google Shape;7376;p83"/>
          <p:cNvGrpSpPr/>
          <p:nvPr/>
        </p:nvGrpSpPr>
        <p:grpSpPr>
          <a:xfrm>
            <a:off x="5322144" y="1531949"/>
            <a:ext cx="310602" cy="352803"/>
            <a:chOff x="-28069875" y="3175300"/>
            <a:chExt cx="260725" cy="296150"/>
          </a:xfrm>
        </p:grpSpPr>
        <p:sp>
          <p:nvSpPr>
            <p:cNvPr id="7377" name="Google Shape;7377;p83"/>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3"/>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3"/>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3"/>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3"/>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3"/>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3"/>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3"/>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3"/>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86" name="Google Shape;7386;p83"/>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7" name="Google Shape;7387;p83"/>
          <p:cNvGrpSpPr/>
          <p:nvPr/>
        </p:nvGrpSpPr>
        <p:grpSpPr>
          <a:xfrm>
            <a:off x="5363423" y="2439183"/>
            <a:ext cx="228045" cy="351880"/>
            <a:chOff x="-28032075" y="3916450"/>
            <a:chExt cx="191425" cy="295375"/>
          </a:xfrm>
        </p:grpSpPr>
        <p:sp>
          <p:nvSpPr>
            <p:cNvPr id="7388" name="Google Shape;7388;p83"/>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3"/>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3"/>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1" name="Google Shape;7391;p83"/>
          <p:cNvGrpSpPr/>
          <p:nvPr/>
        </p:nvGrpSpPr>
        <p:grpSpPr>
          <a:xfrm>
            <a:off x="7528769" y="1531934"/>
            <a:ext cx="352833" cy="352833"/>
            <a:chOff x="-26201650" y="3176075"/>
            <a:chExt cx="296175" cy="296175"/>
          </a:xfrm>
        </p:grpSpPr>
        <p:sp>
          <p:nvSpPr>
            <p:cNvPr id="7392" name="Google Shape;7392;p83"/>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3"/>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83"/>
          <p:cNvGrpSpPr/>
          <p:nvPr/>
        </p:nvGrpSpPr>
        <p:grpSpPr>
          <a:xfrm>
            <a:off x="7528293" y="1989155"/>
            <a:ext cx="353786" cy="351880"/>
            <a:chOff x="-26204800" y="3547050"/>
            <a:chExt cx="296975" cy="295375"/>
          </a:xfrm>
        </p:grpSpPr>
        <p:sp>
          <p:nvSpPr>
            <p:cNvPr id="7395" name="Google Shape;7395;p83"/>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3"/>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7" name="Google Shape;7397;p83"/>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8" name="Google Shape;7398;p83"/>
          <p:cNvGrpSpPr/>
          <p:nvPr/>
        </p:nvGrpSpPr>
        <p:grpSpPr>
          <a:xfrm>
            <a:off x="6199548" y="2919133"/>
            <a:ext cx="345328" cy="352833"/>
            <a:chOff x="-24353875" y="3147725"/>
            <a:chExt cx="289875" cy="296175"/>
          </a:xfrm>
        </p:grpSpPr>
        <p:sp>
          <p:nvSpPr>
            <p:cNvPr id="7399" name="Google Shape;7399;p83"/>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3"/>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83"/>
          <p:cNvGrpSpPr/>
          <p:nvPr/>
        </p:nvGrpSpPr>
        <p:grpSpPr>
          <a:xfrm>
            <a:off x="6207530" y="3398540"/>
            <a:ext cx="329365" cy="351910"/>
            <a:chOff x="-24344425" y="3519475"/>
            <a:chExt cx="276475" cy="295400"/>
          </a:xfrm>
        </p:grpSpPr>
        <p:sp>
          <p:nvSpPr>
            <p:cNvPr id="7402" name="Google Shape;7402;p83"/>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3"/>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4" name="Google Shape;7404;p83"/>
          <p:cNvGrpSpPr/>
          <p:nvPr/>
        </p:nvGrpSpPr>
        <p:grpSpPr>
          <a:xfrm>
            <a:off x="6197210" y="3850460"/>
            <a:ext cx="350004" cy="348128"/>
            <a:chOff x="-24353075" y="3891250"/>
            <a:chExt cx="293800" cy="292225"/>
          </a:xfrm>
        </p:grpSpPr>
        <p:sp>
          <p:nvSpPr>
            <p:cNvPr id="7405" name="Google Shape;7405;p83"/>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3"/>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7" name="Google Shape;7407;p83"/>
          <p:cNvGrpSpPr/>
          <p:nvPr/>
        </p:nvGrpSpPr>
        <p:grpSpPr>
          <a:xfrm>
            <a:off x="7980681" y="3398763"/>
            <a:ext cx="353757" cy="351463"/>
            <a:chOff x="-22845575" y="3504075"/>
            <a:chExt cx="296950" cy="295025"/>
          </a:xfrm>
        </p:grpSpPr>
        <p:sp>
          <p:nvSpPr>
            <p:cNvPr id="7408" name="Google Shape;7408;p83"/>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3"/>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0" name="Google Shape;7410;p83"/>
          <p:cNvGrpSpPr/>
          <p:nvPr/>
        </p:nvGrpSpPr>
        <p:grpSpPr>
          <a:xfrm>
            <a:off x="5773862" y="1532411"/>
            <a:ext cx="299344" cy="351880"/>
            <a:chOff x="-27691025" y="3175300"/>
            <a:chExt cx="251275" cy="295375"/>
          </a:xfrm>
        </p:grpSpPr>
        <p:sp>
          <p:nvSpPr>
            <p:cNvPr id="7411" name="Google Shape;7411;p83"/>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3"/>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3"/>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3"/>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83"/>
          <p:cNvGrpSpPr/>
          <p:nvPr/>
        </p:nvGrpSpPr>
        <p:grpSpPr>
          <a:xfrm>
            <a:off x="5746179" y="2051087"/>
            <a:ext cx="354710" cy="228015"/>
            <a:chOff x="-27721750" y="3598250"/>
            <a:chExt cx="297750" cy="191400"/>
          </a:xfrm>
        </p:grpSpPr>
        <p:sp>
          <p:nvSpPr>
            <p:cNvPr id="7416" name="Google Shape;7416;p83"/>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3"/>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8" name="Google Shape;7418;p83"/>
          <p:cNvGrpSpPr/>
          <p:nvPr/>
        </p:nvGrpSpPr>
        <p:grpSpPr>
          <a:xfrm>
            <a:off x="5747579" y="2444633"/>
            <a:ext cx="351910" cy="340980"/>
            <a:chOff x="-27719400" y="3925600"/>
            <a:chExt cx="295400" cy="286225"/>
          </a:xfrm>
        </p:grpSpPr>
        <p:sp>
          <p:nvSpPr>
            <p:cNvPr id="7419" name="Google Shape;7419;p83"/>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3"/>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83"/>
          <p:cNvGrpSpPr/>
          <p:nvPr/>
        </p:nvGrpSpPr>
        <p:grpSpPr>
          <a:xfrm>
            <a:off x="7968851" y="1531473"/>
            <a:ext cx="353757" cy="353757"/>
            <a:chOff x="-25834600" y="3176875"/>
            <a:chExt cx="296950" cy="296950"/>
          </a:xfrm>
        </p:grpSpPr>
        <p:sp>
          <p:nvSpPr>
            <p:cNvPr id="7422" name="Google Shape;7422;p83"/>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3"/>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3"/>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3"/>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3"/>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7" name="Google Shape;7427;p83"/>
          <p:cNvGrpSpPr/>
          <p:nvPr/>
        </p:nvGrpSpPr>
        <p:grpSpPr>
          <a:xfrm>
            <a:off x="7968851" y="1999474"/>
            <a:ext cx="353757" cy="331241"/>
            <a:chOff x="-25834600" y="3564375"/>
            <a:chExt cx="296950" cy="278050"/>
          </a:xfrm>
        </p:grpSpPr>
        <p:sp>
          <p:nvSpPr>
            <p:cNvPr id="7428" name="Google Shape;7428;p83"/>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3"/>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3"/>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3"/>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3"/>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3"/>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3"/>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3"/>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83"/>
          <p:cNvGrpSpPr/>
          <p:nvPr/>
        </p:nvGrpSpPr>
        <p:grpSpPr>
          <a:xfrm>
            <a:off x="7966974" y="2438826"/>
            <a:ext cx="357509" cy="352595"/>
            <a:chOff x="-25834600" y="3915850"/>
            <a:chExt cx="300100" cy="295975"/>
          </a:xfrm>
        </p:grpSpPr>
        <p:sp>
          <p:nvSpPr>
            <p:cNvPr id="7437" name="Google Shape;7437;p83"/>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3"/>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3"/>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0" name="Google Shape;7440;p83"/>
          <p:cNvGrpSpPr/>
          <p:nvPr/>
        </p:nvGrpSpPr>
        <p:grpSpPr>
          <a:xfrm>
            <a:off x="6702402" y="2920056"/>
            <a:ext cx="228968" cy="350987"/>
            <a:chOff x="-23930925" y="3149300"/>
            <a:chExt cx="192200" cy="294625"/>
          </a:xfrm>
        </p:grpSpPr>
        <p:sp>
          <p:nvSpPr>
            <p:cNvPr id="7441" name="Google Shape;7441;p83"/>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3"/>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3"/>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3"/>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83"/>
          <p:cNvGrpSpPr/>
          <p:nvPr/>
        </p:nvGrpSpPr>
        <p:grpSpPr>
          <a:xfrm>
            <a:off x="6659232" y="3398540"/>
            <a:ext cx="315307" cy="351910"/>
            <a:chOff x="-23962425" y="3519475"/>
            <a:chExt cx="264675" cy="295400"/>
          </a:xfrm>
        </p:grpSpPr>
        <p:sp>
          <p:nvSpPr>
            <p:cNvPr id="7446" name="Google Shape;7446;p83"/>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3"/>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8" name="Google Shape;7448;p83"/>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9" name="Google Shape;7449;p83"/>
          <p:cNvGrpSpPr/>
          <p:nvPr/>
        </p:nvGrpSpPr>
        <p:grpSpPr>
          <a:xfrm>
            <a:off x="8037908" y="3848584"/>
            <a:ext cx="239302" cy="351880"/>
            <a:chOff x="-22788075" y="3904625"/>
            <a:chExt cx="200875" cy="295375"/>
          </a:xfrm>
        </p:grpSpPr>
        <p:sp>
          <p:nvSpPr>
            <p:cNvPr id="7450" name="Google Shape;7450;p83"/>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3"/>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3"/>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3"/>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83"/>
          <p:cNvGrpSpPr/>
          <p:nvPr/>
        </p:nvGrpSpPr>
        <p:grpSpPr>
          <a:xfrm>
            <a:off x="6193206" y="1531949"/>
            <a:ext cx="354710" cy="352803"/>
            <a:chOff x="-27351575" y="3175300"/>
            <a:chExt cx="297750" cy="296150"/>
          </a:xfrm>
        </p:grpSpPr>
        <p:sp>
          <p:nvSpPr>
            <p:cNvPr id="7455" name="Google Shape;7455;p83"/>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3"/>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3"/>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3"/>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83"/>
          <p:cNvGrpSpPr/>
          <p:nvPr/>
        </p:nvGrpSpPr>
        <p:grpSpPr>
          <a:xfrm>
            <a:off x="6235914" y="1988559"/>
            <a:ext cx="269293" cy="353072"/>
            <a:chOff x="-27313750" y="3545275"/>
            <a:chExt cx="226050" cy="296375"/>
          </a:xfrm>
        </p:grpSpPr>
        <p:sp>
          <p:nvSpPr>
            <p:cNvPr id="7460" name="Google Shape;7460;p83"/>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3"/>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3"/>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83"/>
          <p:cNvGrpSpPr/>
          <p:nvPr/>
        </p:nvGrpSpPr>
        <p:grpSpPr>
          <a:xfrm>
            <a:off x="6193206" y="2436830"/>
            <a:ext cx="354710" cy="356586"/>
            <a:chOff x="-27351575" y="3915650"/>
            <a:chExt cx="297750" cy="299325"/>
          </a:xfrm>
        </p:grpSpPr>
        <p:sp>
          <p:nvSpPr>
            <p:cNvPr id="7464" name="Google Shape;7464;p83"/>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3"/>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83"/>
          <p:cNvGrpSpPr/>
          <p:nvPr/>
        </p:nvGrpSpPr>
        <p:grpSpPr>
          <a:xfrm>
            <a:off x="4880696" y="2919029"/>
            <a:ext cx="319060" cy="353042"/>
            <a:chOff x="-25445525" y="3175900"/>
            <a:chExt cx="267825" cy="296350"/>
          </a:xfrm>
        </p:grpSpPr>
        <p:sp>
          <p:nvSpPr>
            <p:cNvPr id="7467" name="Google Shape;7467;p83"/>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3"/>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3"/>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0" name="Google Shape;7470;p83"/>
          <p:cNvGrpSpPr/>
          <p:nvPr/>
        </p:nvGrpSpPr>
        <p:grpSpPr>
          <a:xfrm>
            <a:off x="4862410" y="3409352"/>
            <a:ext cx="355633" cy="330288"/>
            <a:chOff x="-25465200" y="3565175"/>
            <a:chExt cx="298525" cy="277250"/>
          </a:xfrm>
        </p:grpSpPr>
        <p:sp>
          <p:nvSpPr>
            <p:cNvPr id="7471" name="Google Shape;7471;p83"/>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3"/>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83"/>
          <p:cNvGrpSpPr/>
          <p:nvPr/>
        </p:nvGrpSpPr>
        <p:grpSpPr>
          <a:xfrm>
            <a:off x="4861948" y="3848882"/>
            <a:ext cx="356556" cy="351285"/>
            <a:chOff x="-25465200" y="3916150"/>
            <a:chExt cx="299300" cy="294875"/>
          </a:xfrm>
        </p:grpSpPr>
        <p:sp>
          <p:nvSpPr>
            <p:cNvPr id="7474" name="Google Shape;7474;p83"/>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3"/>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83"/>
          <p:cNvGrpSpPr/>
          <p:nvPr/>
        </p:nvGrpSpPr>
        <p:grpSpPr>
          <a:xfrm>
            <a:off x="7089388" y="2919148"/>
            <a:ext cx="351880" cy="352803"/>
            <a:chOff x="-23615075" y="3148525"/>
            <a:chExt cx="295375" cy="296150"/>
          </a:xfrm>
        </p:grpSpPr>
        <p:sp>
          <p:nvSpPr>
            <p:cNvPr id="7477" name="Google Shape;7477;p83"/>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3"/>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3"/>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3"/>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1" name="Google Shape;7481;p83"/>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2" name="Google Shape;7482;p83"/>
          <p:cNvGrpSpPr/>
          <p:nvPr/>
        </p:nvGrpSpPr>
        <p:grpSpPr>
          <a:xfrm>
            <a:off x="7088911" y="3858427"/>
            <a:ext cx="352833" cy="332194"/>
            <a:chOff x="-23615075" y="3906200"/>
            <a:chExt cx="296175" cy="278850"/>
          </a:xfrm>
        </p:grpSpPr>
        <p:sp>
          <p:nvSpPr>
            <p:cNvPr id="7483" name="Google Shape;7483;p83"/>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3"/>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3"/>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6" name="Google Shape;7486;p83"/>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7" name="Google Shape;7487;p83"/>
          <p:cNvGrpSpPr/>
          <p:nvPr/>
        </p:nvGrpSpPr>
        <p:grpSpPr>
          <a:xfrm>
            <a:off x="6637880" y="1532068"/>
            <a:ext cx="353757" cy="352565"/>
            <a:chOff x="-26980600" y="3175500"/>
            <a:chExt cx="296950" cy="295950"/>
          </a:xfrm>
        </p:grpSpPr>
        <p:sp>
          <p:nvSpPr>
            <p:cNvPr id="7488" name="Google Shape;7488;p83"/>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3"/>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3"/>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91" name="Google Shape;7491;p83"/>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2" name="Google Shape;7492;p83"/>
          <p:cNvGrpSpPr/>
          <p:nvPr/>
        </p:nvGrpSpPr>
        <p:grpSpPr>
          <a:xfrm>
            <a:off x="6638357" y="2470604"/>
            <a:ext cx="352803" cy="289039"/>
            <a:chOff x="-26981375" y="3951875"/>
            <a:chExt cx="296150" cy="242625"/>
          </a:xfrm>
        </p:grpSpPr>
        <p:sp>
          <p:nvSpPr>
            <p:cNvPr id="7493" name="Google Shape;7493;p83"/>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3"/>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3"/>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83"/>
          <p:cNvGrpSpPr/>
          <p:nvPr/>
        </p:nvGrpSpPr>
        <p:grpSpPr>
          <a:xfrm>
            <a:off x="5303399" y="2918195"/>
            <a:ext cx="351910" cy="354710"/>
            <a:chOff x="-25094250" y="3176075"/>
            <a:chExt cx="295400" cy="297750"/>
          </a:xfrm>
        </p:grpSpPr>
        <p:sp>
          <p:nvSpPr>
            <p:cNvPr id="7497" name="Google Shape;7497;p83"/>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3"/>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3"/>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0" name="Google Shape;7500;p83"/>
          <p:cNvGrpSpPr/>
          <p:nvPr/>
        </p:nvGrpSpPr>
        <p:grpSpPr>
          <a:xfrm>
            <a:off x="5303399" y="3398556"/>
            <a:ext cx="351910" cy="351880"/>
            <a:chOff x="-25094250" y="3547050"/>
            <a:chExt cx="295400" cy="295375"/>
          </a:xfrm>
        </p:grpSpPr>
        <p:sp>
          <p:nvSpPr>
            <p:cNvPr id="7501" name="Google Shape;7501;p83"/>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3"/>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3"/>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3"/>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3"/>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6" name="Google Shape;7506;p83"/>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7" name="Google Shape;7507;p83"/>
          <p:cNvGrpSpPr/>
          <p:nvPr/>
        </p:nvGrpSpPr>
        <p:grpSpPr>
          <a:xfrm>
            <a:off x="7535476" y="2919148"/>
            <a:ext cx="352803" cy="352803"/>
            <a:chOff x="-23245675" y="3148525"/>
            <a:chExt cx="296150" cy="296150"/>
          </a:xfrm>
        </p:grpSpPr>
        <p:sp>
          <p:nvSpPr>
            <p:cNvPr id="7508" name="Google Shape;7508;p83"/>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3"/>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3"/>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1" name="Google Shape;7511;p83"/>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2" name="Google Shape;7512;p83"/>
          <p:cNvGrpSpPr/>
          <p:nvPr/>
        </p:nvGrpSpPr>
        <p:grpSpPr>
          <a:xfrm>
            <a:off x="7535938" y="3848122"/>
            <a:ext cx="351880" cy="352803"/>
            <a:chOff x="-23244900" y="3888100"/>
            <a:chExt cx="295375" cy="296150"/>
          </a:xfrm>
        </p:grpSpPr>
        <p:sp>
          <p:nvSpPr>
            <p:cNvPr id="7513" name="Google Shape;7513;p83"/>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3"/>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3"/>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3"/>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3"/>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3"/>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3"/>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3"/>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3"/>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3"/>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3"/>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4" name="Google Shape;7524;p83"/>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528" name="Shape 7528"/>
        <p:cNvGrpSpPr/>
        <p:nvPr/>
      </p:nvGrpSpPr>
      <p:grpSpPr>
        <a:xfrm>
          <a:off x="0" y="0"/>
          <a:ext cx="0" cy="0"/>
          <a:chOff x="0" y="0"/>
          <a:chExt cx="0" cy="0"/>
        </a:xfrm>
      </p:grpSpPr>
      <p:sp>
        <p:nvSpPr>
          <p:cNvPr id="7529" name="Google Shape;7529;p8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530" name="Google Shape;7530;p8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531" name="Google Shape;7531;p84"/>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2" name="Google Shape;7532;p84"/>
          <p:cNvGrpSpPr/>
          <p:nvPr/>
        </p:nvGrpSpPr>
        <p:grpSpPr>
          <a:xfrm>
            <a:off x="850004" y="1975418"/>
            <a:ext cx="367261" cy="367261"/>
            <a:chOff x="-65145700" y="3727425"/>
            <a:chExt cx="317425" cy="317425"/>
          </a:xfrm>
        </p:grpSpPr>
        <p:sp>
          <p:nvSpPr>
            <p:cNvPr id="7533" name="Google Shape;7533;p84"/>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4"/>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84"/>
          <p:cNvGrpSpPr/>
          <p:nvPr/>
        </p:nvGrpSpPr>
        <p:grpSpPr>
          <a:xfrm>
            <a:off x="853201" y="2404333"/>
            <a:ext cx="360868" cy="367261"/>
            <a:chOff x="-65144125" y="4094450"/>
            <a:chExt cx="311900" cy="317425"/>
          </a:xfrm>
        </p:grpSpPr>
        <p:sp>
          <p:nvSpPr>
            <p:cNvPr id="7536" name="Google Shape;7536;p84"/>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4"/>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4"/>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9" name="Google Shape;7539;p84"/>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0" name="Google Shape;7540;p84"/>
          <p:cNvGrpSpPr/>
          <p:nvPr/>
        </p:nvGrpSpPr>
        <p:grpSpPr>
          <a:xfrm>
            <a:off x="3056770" y="1975028"/>
            <a:ext cx="370645" cy="368042"/>
            <a:chOff x="-63250675" y="3744075"/>
            <a:chExt cx="320350" cy="318100"/>
          </a:xfrm>
        </p:grpSpPr>
        <p:sp>
          <p:nvSpPr>
            <p:cNvPr id="7541" name="Google Shape;7541;p84"/>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4"/>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4"/>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84"/>
          <p:cNvGrpSpPr/>
          <p:nvPr/>
        </p:nvGrpSpPr>
        <p:grpSpPr>
          <a:xfrm>
            <a:off x="3058462" y="2404333"/>
            <a:ext cx="367261" cy="367261"/>
            <a:chOff x="-63250675" y="4110200"/>
            <a:chExt cx="317425" cy="317425"/>
          </a:xfrm>
        </p:grpSpPr>
        <p:sp>
          <p:nvSpPr>
            <p:cNvPr id="7545" name="Google Shape;7545;p84"/>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4"/>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4"/>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4"/>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4"/>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4"/>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4"/>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4"/>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4"/>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84"/>
          <p:cNvGrpSpPr/>
          <p:nvPr/>
        </p:nvGrpSpPr>
        <p:grpSpPr>
          <a:xfrm>
            <a:off x="1737509" y="2901428"/>
            <a:ext cx="359075" cy="358844"/>
            <a:chOff x="-61351725" y="3372400"/>
            <a:chExt cx="310350" cy="310150"/>
          </a:xfrm>
        </p:grpSpPr>
        <p:sp>
          <p:nvSpPr>
            <p:cNvPr id="7555" name="Google Shape;7555;p84"/>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4"/>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4"/>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84"/>
          <p:cNvGrpSpPr/>
          <p:nvPr/>
        </p:nvGrpSpPr>
        <p:grpSpPr>
          <a:xfrm>
            <a:off x="1733864" y="3364484"/>
            <a:ext cx="366364" cy="333534"/>
            <a:chOff x="-61354875" y="3751050"/>
            <a:chExt cx="316650" cy="288275"/>
          </a:xfrm>
        </p:grpSpPr>
        <p:sp>
          <p:nvSpPr>
            <p:cNvPr id="7559" name="Google Shape;7559;p84"/>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4"/>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4"/>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84"/>
          <p:cNvGrpSpPr/>
          <p:nvPr/>
        </p:nvGrpSpPr>
        <p:grpSpPr>
          <a:xfrm>
            <a:off x="1733864" y="3806124"/>
            <a:ext cx="366364" cy="367290"/>
            <a:chOff x="-61354875" y="4101525"/>
            <a:chExt cx="316650" cy="317450"/>
          </a:xfrm>
        </p:grpSpPr>
        <p:sp>
          <p:nvSpPr>
            <p:cNvPr id="7563" name="Google Shape;7563;p84"/>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4"/>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84"/>
          <p:cNvGrpSpPr/>
          <p:nvPr/>
        </p:nvGrpSpPr>
        <p:grpSpPr>
          <a:xfrm>
            <a:off x="3950299" y="2898000"/>
            <a:ext cx="368157" cy="365699"/>
            <a:chOff x="-59470075" y="3308975"/>
            <a:chExt cx="318200" cy="316075"/>
          </a:xfrm>
        </p:grpSpPr>
        <p:sp>
          <p:nvSpPr>
            <p:cNvPr id="7566" name="Google Shape;7566;p84"/>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4"/>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4"/>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4"/>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4"/>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4"/>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4"/>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4"/>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4"/>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84"/>
          <p:cNvGrpSpPr/>
          <p:nvPr/>
        </p:nvGrpSpPr>
        <p:grpSpPr>
          <a:xfrm>
            <a:off x="1295729" y="1533705"/>
            <a:ext cx="367261" cy="364686"/>
            <a:chOff x="-64781025" y="3361050"/>
            <a:chExt cx="317425" cy="315200"/>
          </a:xfrm>
        </p:grpSpPr>
        <p:sp>
          <p:nvSpPr>
            <p:cNvPr id="7576" name="Google Shape;7576;p84"/>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4"/>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4"/>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4"/>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0" name="Google Shape;7580;p84"/>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4"/>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4"/>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3" name="Google Shape;7583;p84"/>
          <p:cNvGrpSpPr/>
          <p:nvPr/>
        </p:nvGrpSpPr>
        <p:grpSpPr>
          <a:xfrm>
            <a:off x="3500129" y="1975144"/>
            <a:ext cx="382765" cy="367810"/>
            <a:chOff x="-62890750" y="3747425"/>
            <a:chExt cx="330825" cy="317900"/>
          </a:xfrm>
        </p:grpSpPr>
        <p:sp>
          <p:nvSpPr>
            <p:cNvPr id="7584" name="Google Shape;7584;p84"/>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4"/>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4"/>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4"/>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4"/>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4"/>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4"/>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4"/>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4"/>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4"/>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4"/>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4"/>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4"/>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4"/>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84"/>
          <p:cNvGrpSpPr/>
          <p:nvPr/>
        </p:nvGrpSpPr>
        <p:grpSpPr>
          <a:xfrm>
            <a:off x="3507881" y="2404781"/>
            <a:ext cx="367261" cy="366364"/>
            <a:chOff x="-62884425" y="4111775"/>
            <a:chExt cx="317425" cy="316650"/>
          </a:xfrm>
        </p:grpSpPr>
        <p:sp>
          <p:nvSpPr>
            <p:cNvPr id="7599" name="Google Shape;7599;p84"/>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4"/>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1" name="Google Shape;7601;p84"/>
          <p:cNvGrpSpPr/>
          <p:nvPr/>
        </p:nvGrpSpPr>
        <p:grpSpPr>
          <a:xfrm>
            <a:off x="2180515" y="2900850"/>
            <a:ext cx="365438" cy="360001"/>
            <a:chOff x="-60991775" y="3376900"/>
            <a:chExt cx="315850" cy="311150"/>
          </a:xfrm>
        </p:grpSpPr>
        <p:sp>
          <p:nvSpPr>
            <p:cNvPr id="7602" name="Google Shape;7602;p84"/>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4"/>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4"/>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84"/>
          <p:cNvGrpSpPr/>
          <p:nvPr/>
        </p:nvGrpSpPr>
        <p:grpSpPr>
          <a:xfrm>
            <a:off x="2180052" y="3351714"/>
            <a:ext cx="366364" cy="359075"/>
            <a:chOff x="-60988625" y="3740800"/>
            <a:chExt cx="316650" cy="310350"/>
          </a:xfrm>
        </p:grpSpPr>
        <p:sp>
          <p:nvSpPr>
            <p:cNvPr id="7606" name="Google Shape;7606;p84"/>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4"/>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4"/>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84"/>
          <p:cNvGrpSpPr/>
          <p:nvPr/>
        </p:nvGrpSpPr>
        <p:grpSpPr>
          <a:xfrm>
            <a:off x="2180052" y="3807165"/>
            <a:ext cx="366364" cy="365207"/>
            <a:chOff x="-60987850" y="4100950"/>
            <a:chExt cx="316650" cy="315650"/>
          </a:xfrm>
        </p:grpSpPr>
        <p:sp>
          <p:nvSpPr>
            <p:cNvPr id="7610" name="Google Shape;7610;p84"/>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4"/>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4"/>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4"/>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4"/>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84"/>
          <p:cNvGrpSpPr/>
          <p:nvPr/>
        </p:nvGrpSpPr>
        <p:grpSpPr>
          <a:xfrm>
            <a:off x="3949836" y="3352625"/>
            <a:ext cx="369083" cy="357253"/>
            <a:chOff x="-59447250" y="3706150"/>
            <a:chExt cx="319000" cy="308775"/>
          </a:xfrm>
        </p:grpSpPr>
        <p:sp>
          <p:nvSpPr>
            <p:cNvPr id="7616" name="Google Shape;7616;p84"/>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4"/>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4"/>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4"/>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84"/>
          <p:cNvGrpSpPr/>
          <p:nvPr/>
        </p:nvGrpSpPr>
        <p:grpSpPr>
          <a:xfrm>
            <a:off x="1738564" y="1533936"/>
            <a:ext cx="368186" cy="364224"/>
            <a:chOff x="-64406125" y="3362225"/>
            <a:chExt cx="318225" cy="314800"/>
          </a:xfrm>
        </p:grpSpPr>
        <p:sp>
          <p:nvSpPr>
            <p:cNvPr id="7621" name="Google Shape;7621;p84"/>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4"/>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3" name="Google Shape;7623;p84"/>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4" name="Google Shape;7624;p84"/>
          <p:cNvGrpSpPr/>
          <p:nvPr/>
        </p:nvGrpSpPr>
        <p:grpSpPr>
          <a:xfrm>
            <a:off x="1739027" y="2404781"/>
            <a:ext cx="367261" cy="366364"/>
            <a:chOff x="-64410850" y="4094450"/>
            <a:chExt cx="317425" cy="316650"/>
          </a:xfrm>
        </p:grpSpPr>
        <p:sp>
          <p:nvSpPr>
            <p:cNvPr id="7625" name="Google Shape;7625;p84"/>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4"/>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4"/>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8" name="Google Shape;7628;p84"/>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9" name="Google Shape;7629;p84"/>
          <p:cNvGrpSpPr/>
          <p:nvPr/>
        </p:nvGrpSpPr>
        <p:grpSpPr>
          <a:xfrm>
            <a:off x="3960575" y="1974854"/>
            <a:ext cx="365467" cy="368389"/>
            <a:chOff x="-62516625" y="3743175"/>
            <a:chExt cx="315875" cy="318400"/>
          </a:xfrm>
        </p:grpSpPr>
        <p:sp>
          <p:nvSpPr>
            <p:cNvPr id="7630" name="Google Shape;7630;p84"/>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4"/>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84"/>
          <p:cNvGrpSpPr/>
          <p:nvPr/>
        </p:nvGrpSpPr>
        <p:grpSpPr>
          <a:xfrm>
            <a:off x="3967415" y="2424826"/>
            <a:ext cx="351786" cy="326274"/>
            <a:chOff x="-62511900" y="4129100"/>
            <a:chExt cx="304050" cy="282000"/>
          </a:xfrm>
        </p:grpSpPr>
        <p:sp>
          <p:nvSpPr>
            <p:cNvPr id="7633" name="Google Shape;7633;p84"/>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4"/>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4"/>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4"/>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4"/>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84"/>
          <p:cNvGrpSpPr/>
          <p:nvPr/>
        </p:nvGrpSpPr>
        <p:grpSpPr>
          <a:xfrm>
            <a:off x="2645537" y="2897220"/>
            <a:ext cx="310770" cy="367261"/>
            <a:chOff x="-60597975" y="3367475"/>
            <a:chExt cx="268600" cy="317425"/>
          </a:xfrm>
        </p:grpSpPr>
        <p:sp>
          <p:nvSpPr>
            <p:cNvPr id="7639" name="Google Shape;7639;p84"/>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4"/>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4"/>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4"/>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4"/>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4" name="Google Shape;7644;p84"/>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5" name="Google Shape;7645;p84"/>
          <p:cNvGrpSpPr/>
          <p:nvPr/>
        </p:nvGrpSpPr>
        <p:grpSpPr>
          <a:xfrm>
            <a:off x="2617740" y="3858536"/>
            <a:ext cx="366364" cy="262465"/>
            <a:chOff x="-60621600" y="4145650"/>
            <a:chExt cx="316650" cy="226850"/>
          </a:xfrm>
        </p:grpSpPr>
        <p:sp>
          <p:nvSpPr>
            <p:cNvPr id="7646" name="Google Shape;7646;p84"/>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4"/>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4"/>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9" name="Google Shape;7649;p84"/>
          <p:cNvGrpSpPr/>
          <p:nvPr/>
        </p:nvGrpSpPr>
        <p:grpSpPr>
          <a:xfrm>
            <a:off x="3954392" y="3807035"/>
            <a:ext cx="359972" cy="365467"/>
            <a:chOff x="-59400775" y="4084200"/>
            <a:chExt cx="311125" cy="315875"/>
          </a:xfrm>
        </p:grpSpPr>
        <p:sp>
          <p:nvSpPr>
            <p:cNvPr id="7650" name="Google Shape;7650;p84"/>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4"/>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4"/>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4"/>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4"/>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4"/>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84"/>
          <p:cNvGrpSpPr/>
          <p:nvPr/>
        </p:nvGrpSpPr>
        <p:grpSpPr>
          <a:xfrm>
            <a:off x="2178486" y="1532866"/>
            <a:ext cx="365438" cy="366364"/>
            <a:chOff x="-64044600" y="3360375"/>
            <a:chExt cx="315850" cy="316650"/>
          </a:xfrm>
        </p:grpSpPr>
        <p:sp>
          <p:nvSpPr>
            <p:cNvPr id="7657" name="Google Shape;7657;p84"/>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4"/>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4"/>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0" name="Google Shape;7660;p84"/>
          <p:cNvGrpSpPr/>
          <p:nvPr/>
        </p:nvGrpSpPr>
        <p:grpSpPr>
          <a:xfrm>
            <a:off x="2204909" y="1975418"/>
            <a:ext cx="312592" cy="367261"/>
            <a:chOff x="-64022550" y="3727425"/>
            <a:chExt cx="270175" cy="317425"/>
          </a:xfrm>
        </p:grpSpPr>
        <p:sp>
          <p:nvSpPr>
            <p:cNvPr id="7661" name="Google Shape;7661;p84"/>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4"/>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4"/>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84"/>
          <p:cNvGrpSpPr/>
          <p:nvPr/>
        </p:nvGrpSpPr>
        <p:grpSpPr>
          <a:xfrm>
            <a:off x="2229047" y="2404318"/>
            <a:ext cx="264317" cy="367290"/>
            <a:chOff x="-64001300" y="4093650"/>
            <a:chExt cx="228450" cy="317450"/>
          </a:xfrm>
        </p:grpSpPr>
        <p:sp>
          <p:nvSpPr>
            <p:cNvPr id="7665" name="Google Shape;7665;p84"/>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4"/>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4"/>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4"/>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84"/>
          <p:cNvGrpSpPr/>
          <p:nvPr/>
        </p:nvGrpSpPr>
        <p:grpSpPr>
          <a:xfrm>
            <a:off x="848051" y="2897610"/>
            <a:ext cx="359972" cy="366480"/>
            <a:chOff x="-62148800" y="3377700"/>
            <a:chExt cx="311125" cy="316750"/>
          </a:xfrm>
        </p:grpSpPr>
        <p:sp>
          <p:nvSpPr>
            <p:cNvPr id="7670" name="Google Shape;7670;p84"/>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4"/>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84"/>
          <p:cNvGrpSpPr/>
          <p:nvPr/>
        </p:nvGrpSpPr>
        <p:grpSpPr>
          <a:xfrm>
            <a:off x="843958" y="3347607"/>
            <a:ext cx="368157" cy="367290"/>
            <a:chOff x="-62154300" y="3743950"/>
            <a:chExt cx="318200" cy="317450"/>
          </a:xfrm>
        </p:grpSpPr>
        <p:sp>
          <p:nvSpPr>
            <p:cNvPr id="7673" name="Google Shape;7673;p84"/>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4"/>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84"/>
          <p:cNvGrpSpPr/>
          <p:nvPr/>
        </p:nvGrpSpPr>
        <p:grpSpPr>
          <a:xfrm>
            <a:off x="843944" y="3806587"/>
            <a:ext cx="368186" cy="366364"/>
            <a:chOff x="-62151950" y="4111775"/>
            <a:chExt cx="318225" cy="316650"/>
          </a:xfrm>
        </p:grpSpPr>
        <p:sp>
          <p:nvSpPr>
            <p:cNvPr id="7676" name="Google Shape;7676;p84"/>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4"/>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4"/>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4"/>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84"/>
          <p:cNvGrpSpPr/>
          <p:nvPr/>
        </p:nvGrpSpPr>
        <p:grpSpPr>
          <a:xfrm>
            <a:off x="3062568" y="2897133"/>
            <a:ext cx="368157" cy="367434"/>
            <a:chOff x="-60254550" y="3367325"/>
            <a:chExt cx="318200" cy="317575"/>
          </a:xfrm>
        </p:grpSpPr>
        <p:sp>
          <p:nvSpPr>
            <p:cNvPr id="7681" name="Google Shape;7681;p84"/>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4"/>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4"/>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4"/>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84"/>
          <p:cNvGrpSpPr/>
          <p:nvPr/>
        </p:nvGrpSpPr>
        <p:grpSpPr>
          <a:xfrm>
            <a:off x="3063465" y="3348127"/>
            <a:ext cx="366364" cy="366248"/>
            <a:chOff x="-60255350" y="3733825"/>
            <a:chExt cx="316650" cy="316550"/>
          </a:xfrm>
        </p:grpSpPr>
        <p:sp>
          <p:nvSpPr>
            <p:cNvPr id="7686" name="Google Shape;7686;p84"/>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4"/>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4"/>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4"/>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4"/>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4"/>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4"/>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84"/>
          <p:cNvGrpSpPr/>
          <p:nvPr/>
        </p:nvGrpSpPr>
        <p:grpSpPr>
          <a:xfrm>
            <a:off x="3091262" y="3807035"/>
            <a:ext cx="310770" cy="365467"/>
            <a:chOff x="-60232500" y="4101525"/>
            <a:chExt cx="268600" cy="315875"/>
          </a:xfrm>
        </p:grpSpPr>
        <p:sp>
          <p:nvSpPr>
            <p:cNvPr id="7694" name="Google Shape;7694;p84"/>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4"/>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6" name="Google Shape;7696;p84"/>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7" name="Google Shape;7697;p84"/>
          <p:cNvGrpSpPr/>
          <p:nvPr/>
        </p:nvGrpSpPr>
        <p:grpSpPr>
          <a:xfrm>
            <a:off x="2624262" y="1532866"/>
            <a:ext cx="368186" cy="366364"/>
            <a:chOff x="-63679950" y="3360375"/>
            <a:chExt cx="318225" cy="316650"/>
          </a:xfrm>
        </p:grpSpPr>
        <p:sp>
          <p:nvSpPr>
            <p:cNvPr id="7698" name="Google Shape;7698;p84"/>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4"/>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4"/>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4"/>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2" name="Google Shape;7702;p84"/>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3" name="Google Shape;7703;p84"/>
          <p:cNvGrpSpPr/>
          <p:nvPr/>
        </p:nvGrpSpPr>
        <p:grpSpPr>
          <a:xfrm>
            <a:off x="2622889" y="2404203"/>
            <a:ext cx="370934" cy="367521"/>
            <a:chOff x="-63679950" y="4093450"/>
            <a:chExt cx="320600" cy="317650"/>
          </a:xfrm>
        </p:grpSpPr>
        <p:sp>
          <p:nvSpPr>
            <p:cNvPr id="7704" name="Google Shape;7704;p84"/>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4"/>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4"/>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84"/>
          <p:cNvGrpSpPr/>
          <p:nvPr/>
        </p:nvGrpSpPr>
        <p:grpSpPr>
          <a:xfrm>
            <a:off x="1283006" y="2897205"/>
            <a:ext cx="366364" cy="367290"/>
            <a:chOff x="-61784125" y="3377700"/>
            <a:chExt cx="316650" cy="317450"/>
          </a:xfrm>
        </p:grpSpPr>
        <p:sp>
          <p:nvSpPr>
            <p:cNvPr id="7708" name="Google Shape;7708;p84"/>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4"/>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4"/>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4"/>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4"/>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4"/>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4"/>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84"/>
          <p:cNvGrpSpPr/>
          <p:nvPr/>
        </p:nvGrpSpPr>
        <p:grpSpPr>
          <a:xfrm>
            <a:off x="1283006" y="3347607"/>
            <a:ext cx="366364" cy="367290"/>
            <a:chOff x="-61783350" y="3743950"/>
            <a:chExt cx="316650" cy="317450"/>
          </a:xfrm>
        </p:grpSpPr>
        <p:sp>
          <p:nvSpPr>
            <p:cNvPr id="7716" name="Google Shape;7716;p84"/>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4"/>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8" name="Google Shape;7718;p84"/>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4"/>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4"/>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1" name="Google Shape;7721;p84"/>
          <p:cNvGrpSpPr/>
          <p:nvPr/>
        </p:nvGrpSpPr>
        <p:grpSpPr>
          <a:xfrm>
            <a:off x="3504430" y="3807440"/>
            <a:ext cx="369112" cy="364657"/>
            <a:chOff x="-59869425" y="4102225"/>
            <a:chExt cx="319025" cy="315175"/>
          </a:xfrm>
        </p:grpSpPr>
        <p:sp>
          <p:nvSpPr>
            <p:cNvPr id="7722" name="Google Shape;7722;p84"/>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4"/>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4"/>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4"/>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84"/>
          <p:cNvGrpSpPr/>
          <p:nvPr/>
        </p:nvGrpSpPr>
        <p:grpSpPr>
          <a:xfrm>
            <a:off x="2623233" y="4276262"/>
            <a:ext cx="366364" cy="365467"/>
            <a:chOff x="-59029025" y="3711650"/>
            <a:chExt cx="316650" cy="315875"/>
          </a:xfrm>
        </p:grpSpPr>
        <p:sp>
          <p:nvSpPr>
            <p:cNvPr id="7727" name="Google Shape;7727;p84"/>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4"/>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4"/>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4"/>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4"/>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4"/>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4"/>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4" name="Google Shape;7734;p84"/>
          <p:cNvGrpSpPr/>
          <p:nvPr/>
        </p:nvGrpSpPr>
        <p:grpSpPr>
          <a:xfrm>
            <a:off x="4859311" y="1532317"/>
            <a:ext cx="351940" cy="348188"/>
            <a:chOff x="581525" y="3254850"/>
            <a:chExt cx="297750" cy="294575"/>
          </a:xfrm>
        </p:grpSpPr>
        <p:sp>
          <p:nvSpPr>
            <p:cNvPr id="7735" name="Google Shape;7735;p84"/>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4"/>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4"/>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84"/>
          <p:cNvGrpSpPr/>
          <p:nvPr/>
        </p:nvGrpSpPr>
        <p:grpSpPr>
          <a:xfrm>
            <a:off x="4858380" y="1971253"/>
            <a:ext cx="353802" cy="351497"/>
            <a:chOff x="580725" y="3617925"/>
            <a:chExt cx="299325" cy="297375"/>
          </a:xfrm>
        </p:grpSpPr>
        <p:sp>
          <p:nvSpPr>
            <p:cNvPr id="7739" name="Google Shape;7739;p84"/>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4"/>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4"/>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4"/>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4"/>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84"/>
          <p:cNvGrpSpPr/>
          <p:nvPr/>
        </p:nvGrpSpPr>
        <p:grpSpPr>
          <a:xfrm>
            <a:off x="4860242" y="2418443"/>
            <a:ext cx="350079" cy="350079"/>
            <a:chOff x="583100" y="3982600"/>
            <a:chExt cx="296175" cy="296175"/>
          </a:xfrm>
        </p:grpSpPr>
        <p:sp>
          <p:nvSpPr>
            <p:cNvPr id="7745" name="Google Shape;7745;p84"/>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4"/>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4"/>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4"/>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4"/>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4"/>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4"/>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84"/>
          <p:cNvGrpSpPr/>
          <p:nvPr/>
        </p:nvGrpSpPr>
        <p:grpSpPr>
          <a:xfrm>
            <a:off x="7092856" y="1532067"/>
            <a:ext cx="307231" cy="348690"/>
            <a:chOff x="2423775" y="3226875"/>
            <a:chExt cx="259925" cy="295000"/>
          </a:xfrm>
        </p:grpSpPr>
        <p:sp>
          <p:nvSpPr>
            <p:cNvPr id="7753" name="Google Shape;7753;p84"/>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4"/>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4"/>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84"/>
          <p:cNvGrpSpPr/>
          <p:nvPr/>
        </p:nvGrpSpPr>
        <p:grpSpPr>
          <a:xfrm>
            <a:off x="7070043" y="1973352"/>
            <a:ext cx="352857" cy="347301"/>
            <a:chOff x="2404875" y="3592725"/>
            <a:chExt cx="298525" cy="293825"/>
          </a:xfrm>
        </p:grpSpPr>
        <p:sp>
          <p:nvSpPr>
            <p:cNvPr id="7757" name="Google Shape;7757;p84"/>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4"/>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4"/>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0" name="Google Shape;7760;p84"/>
          <p:cNvGrpSpPr/>
          <p:nvPr/>
        </p:nvGrpSpPr>
        <p:grpSpPr>
          <a:xfrm>
            <a:off x="7070974" y="2418917"/>
            <a:ext cx="350995" cy="349133"/>
            <a:chOff x="2404875" y="3955825"/>
            <a:chExt cx="296950" cy="295375"/>
          </a:xfrm>
        </p:grpSpPr>
        <p:sp>
          <p:nvSpPr>
            <p:cNvPr id="7761" name="Google Shape;7761;p84"/>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4"/>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4"/>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4"/>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84"/>
          <p:cNvGrpSpPr/>
          <p:nvPr/>
        </p:nvGrpSpPr>
        <p:grpSpPr>
          <a:xfrm>
            <a:off x="5764954" y="2883111"/>
            <a:ext cx="349163" cy="350079"/>
            <a:chOff x="4263650" y="3235150"/>
            <a:chExt cx="295400" cy="296175"/>
          </a:xfrm>
        </p:grpSpPr>
        <p:sp>
          <p:nvSpPr>
            <p:cNvPr id="7766" name="Google Shape;7766;p84"/>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4"/>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4"/>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4"/>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4"/>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84"/>
          <p:cNvGrpSpPr/>
          <p:nvPr/>
        </p:nvGrpSpPr>
        <p:grpSpPr>
          <a:xfrm>
            <a:off x="5762634" y="3342272"/>
            <a:ext cx="353802" cy="327739"/>
            <a:chOff x="4266025" y="3609275"/>
            <a:chExt cx="299325" cy="277275"/>
          </a:xfrm>
        </p:grpSpPr>
        <p:sp>
          <p:nvSpPr>
            <p:cNvPr id="7772" name="Google Shape;7772;p84"/>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4"/>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84"/>
          <p:cNvGrpSpPr/>
          <p:nvPr/>
        </p:nvGrpSpPr>
        <p:grpSpPr>
          <a:xfrm>
            <a:off x="5763092" y="3807659"/>
            <a:ext cx="352886" cy="349133"/>
            <a:chOff x="4263650" y="3963700"/>
            <a:chExt cx="298550" cy="295375"/>
          </a:xfrm>
        </p:grpSpPr>
        <p:sp>
          <p:nvSpPr>
            <p:cNvPr id="7775" name="Google Shape;7775;p84"/>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4"/>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4"/>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4"/>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4"/>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4"/>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4"/>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84"/>
          <p:cNvGrpSpPr/>
          <p:nvPr/>
        </p:nvGrpSpPr>
        <p:grpSpPr>
          <a:xfrm>
            <a:off x="8041429" y="2883111"/>
            <a:ext cx="226264" cy="350079"/>
            <a:chOff x="6164975" y="3211525"/>
            <a:chExt cx="191425" cy="296175"/>
          </a:xfrm>
        </p:grpSpPr>
        <p:sp>
          <p:nvSpPr>
            <p:cNvPr id="7783" name="Google Shape;7783;p84"/>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4"/>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4"/>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4"/>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4"/>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4"/>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4"/>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84"/>
          <p:cNvGrpSpPr/>
          <p:nvPr/>
        </p:nvGrpSpPr>
        <p:grpSpPr>
          <a:xfrm>
            <a:off x="5303466" y="1531387"/>
            <a:ext cx="352886" cy="350049"/>
            <a:chOff x="946175" y="3253275"/>
            <a:chExt cx="298550" cy="296150"/>
          </a:xfrm>
        </p:grpSpPr>
        <p:sp>
          <p:nvSpPr>
            <p:cNvPr id="7791" name="Google Shape;7791;p84"/>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4"/>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4"/>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4"/>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4"/>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84"/>
          <p:cNvGrpSpPr/>
          <p:nvPr/>
        </p:nvGrpSpPr>
        <p:grpSpPr>
          <a:xfrm>
            <a:off x="5304397" y="1973351"/>
            <a:ext cx="351024" cy="347301"/>
            <a:chOff x="946175" y="3619500"/>
            <a:chExt cx="296975" cy="293825"/>
          </a:xfrm>
        </p:grpSpPr>
        <p:sp>
          <p:nvSpPr>
            <p:cNvPr id="7797" name="Google Shape;7797;p84"/>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4"/>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4"/>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4"/>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4"/>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4"/>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3" name="Google Shape;7803;p84"/>
          <p:cNvGrpSpPr/>
          <p:nvPr/>
        </p:nvGrpSpPr>
        <p:grpSpPr>
          <a:xfrm>
            <a:off x="5303939" y="2417985"/>
            <a:ext cx="351940" cy="350995"/>
            <a:chOff x="944600" y="3981825"/>
            <a:chExt cx="297750" cy="296950"/>
          </a:xfrm>
        </p:grpSpPr>
        <p:sp>
          <p:nvSpPr>
            <p:cNvPr id="7804" name="Google Shape;7804;p84"/>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4"/>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4"/>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4"/>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84"/>
          <p:cNvGrpSpPr/>
          <p:nvPr/>
        </p:nvGrpSpPr>
        <p:grpSpPr>
          <a:xfrm>
            <a:off x="7520875" y="1531845"/>
            <a:ext cx="350079" cy="349133"/>
            <a:chOff x="2768750" y="3227275"/>
            <a:chExt cx="296175" cy="295375"/>
          </a:xfrm>
        </p:grpSpPr>
        <p:sp>
          <p:nvSpPr>
            <p:cNvPr id="7809" name="Google Shape;7809;p84"/>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4"/>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4"/>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4"/>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4"/>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4"/>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4"/>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4"/>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84"/>
          <p:cNvGrpSpPr/>
          <p:nvPr/>
        </p:nvGrpSpPr>
        <p:grpSpPr>
          <a:xfrm>
            <a:off x="7541826" y="1972717"/>
            <a:ext cx="308177" cy="348572"/>
            <a:chOff x="2786075" y="3591800"/>
            <a:chExt cx="260725" cy="294900"/>
          </a:xfrm>
        </p:grpSpPr>
        <p:sp>
          <p:nvSpPr>
            <p:cNvPr id="7818" name="Google Shape;7818;p84"/>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4"/>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4"/>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4"/>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4"/>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84"/>
          <p:cNvGrpSpPr/>
          <p:nvPr/>
        </p:nvGrpSpPr>
        <p:grpSpPr>
          <a:xfrm>
            <a:off x="7582324" y="2418444"/>
            <a:ext cx="227180" cy="350079"/>
            <a:chOff x="2819150" y="3955025"/>
            <a:chExt cx="192200" cy="296175"/>
          </a:xfrm>
        </p:grpSpPr>
        <p:sp>
          <p:nvSpPr>
            <p:cNvPr id="7824" name="Google Shape;7824;p84"/>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4"/>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4"/>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4"/>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84"/>
          <p:cNvGrpSpPr/>
          <p:nvPr/>
        </p:nvGrpSpPr>
        <p:grpSpPr>
          <a:xfrm>
            <a:off x="6206097" y="2884042"/>
            <a:ext cx="349133" cy="348217"/>
            <a:chOff x="4629125" y="3235150"/>
            <a:chExt cx="295375" cy="294600"/>
          </a:xfrm>
        </p:grpSpPr>
        <p:sp>
          <p:nvSpPr>
            <p:cNvPr id="7829" name="Google Shape;7829;p84"/>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4"/>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4"/>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4"/>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4"/>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84"/>
          <p:cNvGrpSpPr/>
          <p:nvPr/>
        </p:nvGrpSpPr>
        <p:grpSpPr>
          <a:xfrm>
            <a:off x="6206082" y="3331575"/>
            <a:ext cx="349163" cy="349133"/>
            <a:chOff x="4628325" y="3599825"/>
            <a:chExt cx="295400" cy="295375"/>
          </a:xfrm>
        </p:grpSpPr>
        <p:sp>
          <p:nvSpPr>
            <p:cNvPr id="7835" name="Google Shape;7835;p84"/>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4"/>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4"/>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4"/>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4"/>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4"/>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4"/>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4"/>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4"/>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4"/>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4"/>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4"/>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84"/>
          <p:cNvGrpSpPr/>
          <p:nvPr/>
        </p:nvGrpSpPr>
        <p:grpSpPr>
          <a:xfrm>
            <a:off x="6227033" y="3807186"/>
            <a:ext cx="307261" cy="350079"/>
            <a:chOff x="4645650" y="3962900"/>
            <a:chExt cx="259950" cy="296175"/>
          </a:xfrm>
        </p:grpSpPr>
        <p:sp>
          <p:nvSpPr>
            <p:cNvPr id="7848" name="Google Shape;7848;p84"/>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4"/>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4"/>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4"/>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4"/>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4"/>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84"/>
          <p:cNvGrpSpPr/>
          <p:nvPr/>
        </p:nvGrpSpPr>
        <p:grpSpPr>
          <a:xfrm>
            <a:off x="7979994" y="3332048"/>
            <a:ext cx="349133" cy="348188"/>
            <a:chOff x="6143725" y="3582500"/>
            <a:chExt cx="295375" cy="294575"/>
          </a:xfrm>
        </p:grpSpPr>
        <p:sp>
          <p:nvSpPr>
            <p:cNvPr id="7855" name="Google Shape;7855;p84"/>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4"/>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4"/>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4"/>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4"/>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4"/>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4"/>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2" name="Google Shape;7862;p84"/>
          <p:cNvGrpSpPr/>
          <p:nvPr/>
        </p:nvGrpSpPr>
        <p:grpSpPr>
          <a:xfrm>
            <a:off x="5748820" y="1531387"/>
            <a:ext cx="350995" cy="350049"/>
            <a:chOff x="1310075" y="3253275"/>
            <a:chExt cx="296950" cy="296150"/>
          </a:xfrm>
        </p:grpSpPr>
        <p:sp>
          <p:nvSpPr>
            <p:cNvPr id="7863" name="Google Shape;7863;p84"/>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4"/>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4"/>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66" name="Google Shape;7866;p84"/>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7" name="Google Shape;7867;p84"/>
          <p:cNvGrpSpPr/>
          <p:nvPr/>
        </p:nvGrpSpPr>
        <p:grpSpPr>
          <a:xfrm>
            <a:off x="5748347" y="2417646"/>
            <a:ext cx="351941" cy="351675"/>
            <a:chOff x="1310075" y="3980250"/>
            <a:chExt cx="297750" cy="297525"/>
          </a:xfrm>
        </p:grpSpPr>
        <p:sp>
          <p:nvSpPr>
            <p:cNvPr id="7868" name="Google Shape;7868;p84"/>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4"/>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4"/>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4"/>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2" name="Google Shape;7872;p84"/>
          <p:cNvGrpSpPr/>
          <p:nvPr/>
        </p:nvGrpSpPr>
        <p:grpSpPr>
          <a:xfrm>
            <a:off x="8013136" y="1531845"/>
            <a:ext cx="266305" cy="349133"/>
            <a:chOff x="3167275" y="3227275"/>
            <a:chExt cx="225300" cy="295375"/>
          </a:xfrm>
        </p:grpSpPr>
        <p:sp>
          <p:nvSpPr>
            <p:cNvPr id="7873" name="Google Shape;7873;p84"/>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4"/>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4"/>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4"/>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4"/>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8" name="Google Shape;7878;p84"/>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9" name="Google Shape;7879;p84"/>
          <p:cNvGrpSpPr/>
          <p:nvPr/>
        </p:nvGrpSpPr>
        <p:grpSpPr>
          <a:xfrm>
            <a:off x="7970318" y="2418902"/>
            <a:ext cx="351940" cy="349163"/>
            <a:chOff x="3133425" y="3955025"/>
            <a:chExt cx="297750" cy="295400"/>
          </a:xfrm>
        </p:grpSpPr>
        <p:sp>
          <p:nvSpPr>
            <p:cNvPr id="7880" name="Google Shape;7880;p84"/>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4"/>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4"/>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3" name="Google Shape;7883;p84"/>
          <p:cNvGrpSpPr/>
          <p:nvPr/>
        </p:nvGrpSpPr>
        <p:grpSpPr>
          <a:xfrm>
            <a:off x="6650491" y="2882490"/>
            <a:ext cx="350079" cy="351320"/>
            <a:chOff x="4991425" y="3234750"/>
            <a:chExt cx="296175" cy="297225"/>
          </a:xfrm>
        </p:grpSpPr>
        <p:sp>
          <p:nvSpPr>
            <p:cNvPr id="7884" name="Google Shape;7884;p84"/>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4"/>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4"/>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4"/>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4"/>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4"/>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0" name="Google Shape;7890;p84"/>
          <p:cNvGrpSpPr/>
          <p:nvPr/>
        </p:nvGrpSpPr>
        <p:grpSpPr>
          <a:xfrm>
            <a:off x="6650491" y="3352053"/>
            <a:ext cx="350079" cy="308177"/>
            <a:chOff x="4991425" y="3617150"/>
            <a:chExt cx="296175" cy="260725"/>
          </a:xfrm>
        </p:grpSpPr>
        <p:sp>
          <p:nvSpPr>
            <p:cNvPr id="7891" name="Google Shape;7891;p84"/>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4"/>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4"/>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4"/>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4"/>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4"/>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4"/>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8" name="Google Shape;7898;p84"/>
          <p:cNvGrpSpPr/>
          <p:nvPr/>
        </p:nvGrpSpPr>
        <p:grpSpPr>
          <a:xfrm>
            <a:off x="6727764" y="3807644"/>
            <a:ext cx="195532" cy="349163"/>
            <a:chOff x="5056800" y="3962900"/>
            <a:chExt cx="165425" cy="295400"/>
          </a:xfrm>
        </p:grpSpPr>
        <p:sp>
          <p:nvSpPr>
            <p:cNvPr id="7899" name="Google Shape;7899;p84"/>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4"/>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4"/>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84"/>
          <p:cNvGrpSpPr/>
          <p:nvPr/>
        </p:nvGrpSpPr>
        <p:grpSpPr>
          <a:xfrm>
            <a:off x="7979062" y="3807660"/>
            <a:ext cx="350995" cy="349133"/>
            <a:chOff x="6168925" y="3936925"/>
            <a:chExt cx="296950" cy="295375"/>
          </a:xfrm>
        </p:grpSpPr>
        <p:sp>
          <p:nvSpPr>
            <p:cNvPr id="7903" name="Google Shape;7903;p84"/>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4"/>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4"/>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4"/>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4"/>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4"/>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84"/>
          <p:cNvGrpSpPr/>
          <p:nvPr/>
        </p:nvGrpSpPr>
        <p:grpSpPr>
          <a:xfrm>
            <a:off x="6192756" y="1531845"/>
            <a:ext cx="348188" cy="349133"/>
            <a:chOff x="1674750" y="3254050"/>
            <a:chExt cx="294575" cy="295375"/>
          </a:xfrm>
        </p:grpSpPr>
        <p:sp>
          <p:nvSpPr>
            <p:cNvPr id="7910" name="Google Shape;7910;p84"/>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4"/>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4"/>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3" name="Google Shape;7913;p84"/>
          <p:cNvGrpSpPr/>
          <p:nvPr/>
        </p:nvGrpSpPr>
        <p:grpSpPr>
          <a:xfrm>
            <a:off x="6207177" y="1972435"/>
            <a:ext cx="319347" cy="349133"/>
            <a:chOff x="1687350" y="3618725"/>
            <a:chExt cx="270175" cy="295375"/>
          </a:xfrm>
        </p:grpSpPr>
        <p:sp>
          <p:nvSpPr>
            <p:cNvPr id="7914" name="Google Shape;7914;p84"/>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4"/>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4"/>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7" name="Google Shape;7917;p84"/>
          <p:cNvGrpSpPr/>
          <p:nvPr/>
        </p:nvGrpSpPr>
        <p:grpSpPr>
          <a:xfrm>
            <a:off x="6190880" y="2418916"/>
            <a:ext cx="351940" cy="349133"/>
            <a:chOff x="1672375" y="3982600"/>
            <a:chExt cx="297750" cy="295375"/>
          </a:xfrm>
        </p:grpSpPr>
        <p:sp>
          <p:nvSpPr>
            <p:cNvPr id="7918" name="Google Shape;7918;p84"/>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4"/>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4"/>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84"/>
          <p:cNvGrpSpPr/>
          <p:nvPr/>
        </p:nvGrpSpPr>
        <p:grpSpPr>
          <a:xfrm>
            <a:off x="4882872" y="2883111"/>
            <a:ext cx="350079" cy="350079"/>
            <a:chOff x="3497300" y="3227275"/>
            <a:chExt cx="296175" cy="296175"/>
          </a:xfrm>
        </p:grpSpPr>
        <p:sp>
          <p:nvSpPr>
            <p:cNvPr id="7922" name="Google Shape;7922;p84"/>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4"/>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4"/>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4"/>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4"/>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4"/>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4"/>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4"/>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84"/>
          <p:cNvGrpSpPr/>
          <p:nvPr/>
        </p:nvGrpSpPr>
        <p:grpSpPr>
          <a:xfrm>
            <a:off x="4883345" y="3332506"/>
            <a:ext cx="349133" cy="347272"/>
            <a:chOff x="3497300" y="3591950"/>
            <a:chExt cx="295375" cy="293800"/>
          </a:xfrm>
        </p:grpSpPr>
        <p:sp>
          <p:nvSpPr>
            <p:cNvPr id="7931" name="Google Shape;7931;p84"/>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4"/>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4"/>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4"/>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4"/>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4"/>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4"/>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4"/>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84"/>
          <p:cNvGrpSpPr/>
          <p:nvPr/>
        </p:nvGrpSpPr>
        <p:grpSpPr>
          <a:xfrm>
            <a:off x="4883345" y="3807644"/>
            <a:ext cx="349133" cy="349163"/>
            <a:chOff x="3497300" y="3955025"/>
            <a:chExt cx="295375" cy="295400"/>
          </a:xfrm>
        </p:grpSpPr>
        <p:sp>
          <p:nvSpPr>
            <p:cNvPr id="7940" name="Google Shape;7940;p84"/>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4"/>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4"/>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3" name="Google Shape;7943;p84"/>
          <p:cNvGrpSpPr/>
          <p:nvPr/>
        </p:nvGrpSpPr>
        <p:grpSpPr>
          <a:xfrm>
            <a:off x="7107917" y="2883835"/>
            <a:ext cx="327739" cy="348631"/>
            <a:chOff x="5364750" y="3235150"/>
            <a:chExt cx="277275" cy="294950"/>
          </a:xfrm>
        </p:grpSpPr>
        <p:sp>
          <p:nvSpPr>
            <p:cNvPr id="7944" name="Google Shape;7944;p84"/>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4"/>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4"/>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4"/>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4"/>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4"/>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4"/>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4"/>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2" name="Google Shape;7952;p84"/>
          <p:cNvGrpSpPr/>
          <p:nvPr/>
        </p:nvGrpSpPr>
        <p:grpSpPr>
          <a:xfrm>
            <a:off x="7096274" y="3330171"/>
            <a:ext cx="351024" cy="351940"/>
            <a:chOff x="5355300" y="3598250"/>
            <a:chExt cx="296975" cy="297750"/>
          </a:xfrm>
        </p:grpSpPr>
        <p:sp>
          <p:nvSpPr>
            <p:cNvPr id="7953" name="Google Shape;7953;p84"/>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4"/>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4"/>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4"/>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4"/>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4"/>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4"/>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4"/>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84"/>
          <p:cNvGrpSpPr/>
          <p:nvPr/>
        </p:nvGrpSpPr>
        <p:grpSpPr>
          <a:xfrm>
            <a:off x="7100470" y="3869093"/>
            <a:ext cx="342632" cy="226264"/>
            <a:chOff x="5358450" y="4015675"/>
            <a:chExt cx="289875" cy="191425"/>
          </a:xfrm>
        </p:grpSpPr>
        <p:sp>
          <p:nvSpPr>
            <p:cNvPr id="7962" name="Google Shape;7962;p84"/>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4"/>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4"/>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4"/>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84"/>
          <p:cNvGrpSpPr/>
          <p:nvPr/>
        </p:nvGrpSpPr>
        <p:grpSpPr>
          <a:xfrm>
            <a:off x="6226953" y="4251624"/>
            <a:ext cx="351024" cy="325464"/>
            <a:chOff x="6543825" y="3202075"/>
            <a:chExt cx="296975" cy="275350"/>
          </a:xfrm>
        </p:grpSpPr>
        <p:sp>
          <p:nvSpPr>
            <p:cNvPr id="7967" name="Google Shape;7967;p84"/>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4"/>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4"/>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4"/>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4"/>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4"/>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4"/>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84"/>
          <p:cNvGrpSpPr/>
          <p:nvPr/>
        </p:nvGrpSpPr>
        <p:grpSpPr>
          <a:xfrm>
            <a:off x="6633934" y="1531372"/>
            <a:ext cx="350079" cy="350079"/>
            <a:chOff x="2037825" y="3254050"/>
            <a:chExt cx="296175" cy="296175"/>
          </a:xfrm>
        </p:grpSpPr>
        <p:sp>
          <p:nvSpPr>
            <p:cNvPr id="7975" name="Google Shape;7975;p84"/>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4"/>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4"/>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4"/>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4"/>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4"/>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84"/>
          <p:cNvGrpSpPr/>
          <p:nvPr/>
        </p:nvGrpSpPr>
        <p:grpSpPr>
          <a:xfrm>
            <a:off x="6632072" y="1972539"/>
            <a:ext cx="353802" cy="348926"/>
            <a:chOff x="2034675" y="3617925"/>
            <a:chExt cx="299325" cy="295200"/>
          </a:xfrm>
        </p:grpSpPr>
        <p:sp>
          <p:nvSpPr>
            <p:cNvPr id="7982" name="Google Shape;7982;p84"/>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4"/>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4"/>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4"/>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4"/>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84"/>
          <p:cNvGrpSpPr/>
          <p:nvPr/>
        </p:nvGrpSpPr>
        <p:grpSpPr>
          <a:xfrm>
            <a:off x="6633934" y="2418916"/>
            <a:ext cx="350079" cy="349133"/>
            <a:chOff x="2037825" y="3981825"/>
            <a:chExt cx="296175" cy="295375"/>
          </a:xfrm>
        </p:grpSpPr>
        <p:sp>
          <p:nvSpPr>
            <p:cNvPr id="7988" name="Google Shape;7988;p84"/>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4"/>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4"/>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84"/>
          <p:cNvGrpSpPr/>
          <p:nvPr/>
        </p:nvGrpSpPr>
        <p:grpSpPr>
          <a:xfrm>
            <a:off x="5318952" y="2915232"/>
            <a:ext cx="350079" cy="285837"/>
            <a:chOff x="3860400" y="3254050"/>
            <a:chExt cx="296175" cy="241825"/>
          </a:xfrm>
        </p:grpSpPr>
        <p:sp>
          <p:nvSpPr>
            <p:cNvPr id="7992" name="Google Shape;7992;p84"/>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4"/>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4"/>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4"/>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4"/>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4"/>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4"/>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9" name="Google Shape;7999;p84"/>
          <p:cNvGrpSpPr/>
          <p:nvPr/>
        </p:nvGrpSpPr>
        <p:grpSpPr>
          <a:xfrm>
            <a:off x="5318479" y="3331102"/>
            <a:ext cx="351024" cy="350079"/>
            <a:chOff x="3859600" y="3591950"/>
            <a:chExt cx="296975" cy="296175"/>
          </a:xfrm>
        </p:grpSpPr>
        <p:sp>
          <p:nvSpPr>
            <p:cNvPr id="8000" name="Google Shape;8000;p84"/>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4"/>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4"/>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84"/>
          <p:cNvGrpSpPr/>
          <p:nvPr/>
        </p:nvGrpSpPr>
        <p:grpSpPr>
          <a:xfrm>
            <a:off x="5318952" y="3807186"/>
            <a:ext cx="350079" cy="350079"/>
            <a:chOff x="3860400" y="3955025"/>
            <a:chExt cx="296175" cy="296175"/>
          </a:xfrm>
        </p:grpSpPr>
        <p:sp>
          <p:nvSpPr>
            <p:cNvPr id="8004" name="Google Shape;8004;p84"/>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4"/>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4"/>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4"/>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4"/>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84"/>
          <p:cNvGrpSpPr/>
          <p:nvPr/>
        </p:nvGrpSpPr>
        <p:grpSpPr>
          <a:xfrm>
            <a:off x="7534167" y="2883584"/>
            <a:ext cx="355664" cy="349133"/>
            <a:chOff x="5716825" y="3235950"/>
            <a:chExt cx="300900" cy="295375"/>
          </a:xfrm>
        </p:grpSpPr>
        <p:sp>
          <p:nvSpPr>
            <p:cNvPr id="8010" name="Google Shape;8010;p84"/>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4"/>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4"/>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4"/>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84"/>
          <p:cNvGrpSpPr/>
          <p:nvPr/>
        </p:nvGrpSpPr>
        <p:grpSpPr>
          <a:xfrm>
            <a:off x="7547199" y="3342272"/>
            <a:ext cx="329601" cy="327739"/>
            <a:chOff x="5727850" y="3609275"/>
            <a:chExt cx="278850" cy="277275"/>
          </a:xfrm>
        </p:grpSpPr>
        <p:sp>
          <p:nvSpPr>
            <p:cNvPr id="8015" name="Google Shape;8015;p84"/>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4"/>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4"/>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4"/>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4"/>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0" name="Google Shape;8020;p84"/>
          <p:cNvGrpSpPr/>
          <p:nvPr/>
        </p:nvGrpSpPr>
        <p:grpSpPr>
          <a:xfrm>
            <a:off x="7558383" y="3807659"/>
            <a:ext cx="307231" cy="349133"/>
            <a:chOff x="5736525" y="3963700"/>
            <a:chExt cx="259925" cy="295375"/>
          </a:xfrm>
        </p:grpSpPr>
        <p:sp>
          <p:nvSpPr>
            <p:cNvPr id="8021" name="Google Shape;8021;p84"/>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4"/>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4"/>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4"/>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4"/>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4"/>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4"/>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84"/>
          <p:cNvGrpSpPr/>
          <p:nvPr/>
        </p:nvGrpSpPr>
        <p:grpSpPr>
          <a:xfrm>
            <a:off x="6649963" y="4256985"/>
            <a:ext cx="351024" cy="350079"/>
            <a:chOff x="6553275" y="3604550"/>
            <a:chExt cx="296975" cy="296175"/>
          </a:xfrm>
        </p:grpSpPr>
        <p:sp>
          <p:nvSpPr>
            <p:cNvPr id="8029" name="Google Shape;8029;p84"/>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4"/>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4"/>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4"/>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4"/>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4"/>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038" name="Shape 8038"/>
        <p:cNvGrpSpPr/>
        <p:nvPr/>
      </p:nvGrpSpPr>
      <p:grpSpPr>
        <a:xfrm>
          <a:off x="0" y="0"/>
          <a:ext cx="0" cy="0"/>
          <a:chOff x="0" y="0"/>
          <a:chExt cx="0" cy="0"/>
        </a:xfrm>
      </p:grpSpPr>
      <p:sp>
        <p:nvSpPr>
          <p:cNvPr id="8039" name="Google Shape;8039;p8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040" name="Google Shape;8040;p8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041" name="Google Shape;8041;p85"/>
          <p:cNvGrpSpPr/>
          <p:nvPr/>
        </p:nvGrpSpPr>
        <p:grpSpPr>
          <a:xfrm>
            <a:off x="877057" y="1532946"/>
            <a:ext cx="294401" cy="353645"/>
            <a:chOff x="-35814600" y="3202075"/>
            <a:chExt cx="242625" cy="291450"/>
          </a:xfrm>
        </p:grpSpPr>
        <p:sp>
          <p:nvSpPr>
            <p:cNvPr id="8042" name="Google Shape;8042;p85"/>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5"/>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5"/>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5"/>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5"/>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5"/>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5"/>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85"/>
          <p:cNvGrpSpPr/>
          <p:nvPr/>
        </p:nvGrpSpPr>
        <p:grpSpPr>
          <a:xfrm>
            <a:off x="847435" y="1973866"/>
            <a:ext cx="353645" cy="353888"/>
            <a:chOff x="-35839800" y="3561025"/>
            <a:chExt cx="291450" cy="291650"/>
          </a:xfrm>
        </p:grpSpPr>
        <p:sp>
          <p:nvSpPr>
            <p:cNvPr id="8050" name="Google Shape;8050;p85"/>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5"/>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5"/>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5"/>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5"/>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5"/>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5"/>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7" name="Google Shape;8057;p85"/>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8" name="Google Shape;8058;p85"/>
          <p:cNvGrpSpPr/>
          <p:nvPr/>
        </p:nvGrpSpPr>
        <p:grpSpPr>
          <a:xfrm>
            <a:off x="3084980" y="1532946"/>
            <a:ext cx="353645" cy="353645"/>
            <a:chOff x="-34003850" y="3227275"/>
            <a:chExt cx="291450" cy="291450"/>
          </a:xfrm>
        </p:grpSpPr>
        <p:sp>
          <p:nvSpPr>
            <p:cNvPr id="8059" name="Google Shape;8059;p85"/>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5"/>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5"/>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5"/>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5"/>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85"/>
          <p:cNvGrpSpPr/>
          <p:nvPr/>
        </p:nvGrpSpPr>
        <p:grpSpPr>
          <a:xfrm>
            <a:off x="3084510" y="1973638"/>
            <a:ext cx="354586" cy="354343"/>
            <a:chOff x="-34004625" y="3585850"/>
            <a:chExt cx="292225" cy="292025"/>
          </a:xfrm>
        </p:grpSpPr>
        <p:sp>
          <p:nvSpPr>
            <p:cNvPr id="8065" name="Google Shape;8065;p85"/>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5"/>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5"/>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5"/>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5"/>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85"/>
          <p:cNvGrpSpPr/>
          <p:nvPr/>
        </p:nvGrpSpPr>
        <p:grpSpPr>
          <a:xfrm>
            <a:off x="3084025" y="2408839"/>
            <a:ext cx="355557" cy="354616"/>
            <a:chOff x="-34005425" y="3945575"/>
            <a:chExt cx="293025" cy="292250"/>
          </a:xfrm>
        </p:grpSpPr>
        <p:sp>
          <p:nvSpPr>
            <p:cNvPr id="8071" name="Google Shape;8071;p85"/>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5"/>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5"/>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85"/>
          <p:cNvGrpSpPr/>
          <p:nvPr/>
        </p:nvGrpSpPr>
        <p:grpSpPr>
          <a:xfrm>
            <a:off x="1731124" y="2882015"/>
            <a:ext cx="358408" cy="355557"/>
            <a:chOff x="-32174975" y="3192625"/>
            <a:chExt cx="295375" cy="293025"/>
          </a:xfrm>
        </p:grpSpPr>
        <p:sp>
          <p:nvSpPr>
            <p:cNvPr id="8075" name="Google Shape;8075;p85"/>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5"/>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5"/>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5"/>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9" name="Google Shape;8079;p85"/>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5"/>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1" name="Google Shape;8081;p85"/>
          <p:cNvGrpSpPr/>
          <p:nvPr/>
        </p:nvGrpSpPr>
        <p:grpSpPr>
          <a:xfrm>
            <a:off x="3970274" y="2882970"/>
            <a:ext cx="354586" cy="353645"/>
            <a:chOff x="-30345325" y="3184750"/>
            <a:chExt cx="292225" cy="291450"/>
          </a:xfrm>
        </p:grpSpPr>
        <p:sp>
          <p:nvSpPr>
            <p:cNvPr id="8082" name="Google Shape;8082;p85"/>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5"/>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5"/>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5"/>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5"/>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85"/>
          <p:cNvGrpSpPr/>
          <p:nvPr/>
        </p:nvGrpSpPr>
        <p:grpSpPr>
          <a:xfrm>
            <a:off x="1295026" y="1532946"/>
            <a:ext cx="353645" cy="353645"/>
            <a:chOff x="-35481425" y="3202075"/>
            <a:chExt cx="291450" cy="291450"/>
          </a:xfrm>
        </p:grpSpPr>
        <p:sp>
          <p:nvSpPr>
            <p:cNvPr id="8088" name="Google Shape;8088;p85"/>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5"/>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5"/>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5"/>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5"/>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5"/>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5"/>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85"/>
          <p:cNvGrpSpPr/>
          <p:nvPr/>
        </p:nvGrpSpPr>
        <p:grpSpPr>
          <a:xfrm>
            <a:off x="1294556" y="1974472"/>
            <a:ext cx="354586" cy="352675"/>
            <a:chOff x="-35482200" y="3561225"/>
            <a:chExt cx="292225" cy="290650"/>
          </a:xfrm>
        </p:grpSpPr>
        <p:sp>
          <p:nvSpPr>
            <p:cNvPr id="8096" name="Google Shape;8096;p85"/>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5"/>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5"/>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85"/>
          <p:cNvGrpSpPr/>
          <p:nvPr/>
        </p:nvGrpSpPr>
        <p:grpSpPr>
          <a:xfrm>
            <a:off x="1295026" y="2409340"/>
            <a:ext cx="353645" cy="353615"/>
            <a:chOff x="-35481425" y="3919600"/>
            <a:chExt cx="291450" cy="291425"/>
          </a:xfrm>
        </p:grpSpPr>
        <p:sp>
          <p:nvSpPr>
            <p:cNvPr id="8100" name="Google Shape;8100;p85"/>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5"/>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5"/>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5"/>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5"/>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5"/>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5"/>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5"/>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85"/>
          <p:cNvGrpSpPr/>
          <p:nvPr/>
        </p:nvGrpSpPr>
        <p:grpSpPr>
          <a:xfrm>
            <a:off x="3530661" y="1533431"/>
            <a:ext cx="357468" cy="352675"/>
            <a:chOff x="-33645475" y="3228075"/>
            <a:chExt cx="294600" cy="290650"/>
          </a:xfrm>
        </p:grpSpPr>
        <p:sp>
          <p:nvSpPr>
            <p:cNvPr id="8109" name="Google Shape;8109;p85"/>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5"/>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5"/>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5"/>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5"/>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5"/>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5"/>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85"/>
          <p:cNvGrpSpPr/>
          <p:nvPr/>
        </p:nvGrpSpPr>
        <p:grpSpPr>
          <a:xfrm>
            <a:off x="3531631" y="1973516"/>
            <a:ext cx="355526" cy="354586"/>
            <a:chOff x="-33646250" y="3586425"/>
            <a:chExt cx="293000" cy="292225"/>
          </a:xfrm>
        </p:grpSpPr>
        <p:sp>
          <p:nvSpPr>
            <p:cNvPr id="8117" name="Google Shape;8117;p85"/>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5"/>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85"/>
          <p:cNvGrpSpPr/>
          <p:nvPr/>
        </p:nvGrpSpPr>
        <p:grpSpPr>
          <a:xfrm>
            <a:off x="3532101" y="2408369"/>
            <a:ext cx="354586" cy="355557"/>
            <a:chOff x="-33645475" y="3944800"/>
            <a:chExt cx="292225" cy="293025"/>
          </a:xfrm>
        </p:grpSpPr>
        <p:sp>
          <p:nvSpPr>
            <p:cNvPr id="8120" name="Google Shape;8120;p85"/>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5"/>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5"/>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5"/>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5"/>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5"/>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5"/>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5"/>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5"/>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5"/>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0" name="Google Shape;8130;p85"/>
          <p:cNvGrpSpPr/>
          <p:nvPr/>
        </p:nvGrpSpPr>
        <p:grpSpPr>
          <a:xfrm>
            <a:off x="2185320" y="2882106"/>
            <a:ext cx="352675" cy="355375"/>
            <a:chOff x="-31809525" y="3192625"/>
            <a:chExt cx="290650" cy="292875"/>
          </a:xfrm>
        </p:grpSpPr>
        <p:sp>
          <p:nvSpPr>
            <p:cNvPr id="8131" name="Google Shape;8131;p85"/>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5"/>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5"/>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5"/>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85"/>
          <p:cNvGrpSpPr/>
          <p:nvPr/>
        </p:nvGrpSpPr>
        <p:grpSpPr>
          <a:xfrm>
            <a:off x="2184835" y="3352658"/>
            <a:ext cx="353645" cy="355557"/>
            <a:chOff x="-31811100" y="3550975"/>
            <a:chExt cx="291450" cy="293025"/>
          </a:xfrm>
        </p:grpSpPr>
        <p:sp>
          <p:nvSpPr>
            <p:cNvPr id="8136" name="Google Shape;8136;p85"/>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5"/>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5"/>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5"/>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5"/>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5"/>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5"/>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85"/>
          <p:cNvGrpSpPr/>
          <p:nvPr/>
        </p:nvGrpSpPr>
        <p:grpSpPr>
          <a:xfrm>
            <a:off x="2178631" y="3816962"/>
            <a:ext cx="366052" cy="356831"/>
            <a:chOff x="-31817400" y="3910025"/>
            <a:chExt cx="301675" cy="294075"/>
          </a:xfrm>
        </p:grpSpPr>
        <p:sp>
          <p:nvSpPr>
            <p:cNvPr id="8144" name="Google Shape;8144;p85"/>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5"/>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5"/>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7" name="Google Shape;8147;p85"/>
          <p:cNvGrpSpPr/>
          <p:nvPr/>
        </p:nvGrpSpPr>
        <p:grpSpPr>
          <a:xfrm>
            <a:off x="3970259" y="3353143"/>
            <a:ext cx="354616" cy="354586"/>
            <a:chOff x="-30354000" y="3569100"/>
            <a:chExt cx="292250" cy="292225"/>
          </a:xfrm>
        </p:grpSpPr>
        <p:sp>
          <p:nvSpPr>
            <p:cNvPr id="8148" name="Google Shape;8148;p85"/>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5"/>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5"/>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5"/>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5"/>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5"/>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85"/>
          <p:cNvGrpSpPr/>
          <p:nvPr/>
        </p:nvGrpSpPr>
        <p:grpSpPr>
          <a:xfrm>
            <a:off x="1748837" y="1532946"/>
            <a:ext cx="342148" cy="353645"/>
            <a:chOff x="-35118325" y="3202075"/>
            <a:chExt cx="281975" cy="291450"/>
          </a:xfrm>
        </p:grpSpPr>
        <p:sp>
          <p:nvSpPr>
            <p:cNvPr id="8155" name="Google Shape;8155;p85"/>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5"/>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5"/>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5"/>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85"/>
          <p:cNvGrpSpPr/>
          <p:nvPr/>
        </p:nvGrpSpPr>
        <p:grpSpPr>
          <a:xfrm>
            <a:off x="1742618" y="1974199"/>
            <a:ext cx="354586" cy="353221"/>
            <a:chOff x="-35123050" y="3561225"/>
            <a:chExt cx="292225" cy="291100"/>
          </a:xfrm>
        </p:grpSpPr>
        <p:sp>
          <p:nvSpPr>
            <p:cNvPr id="8160" name="Google Shape;8160;p85"/>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5"/>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85"/>
          <p:cNvGrpSpPr/>
          <p:nvPr/>
        </p:nvGrpSpPr>
        <p:grpSpPr>
          <a:xfrm>
            <a:off x="1784677" y="2409340"/>
            <a:ext cx="270467" cy="353615"/>
            <a:chOff x="-35089175" y="3919600"/>
            <a:chExt cx="222900" cy="291425"/>
          </a:xfrm>
        </p:grpSpPr>
        <p:sp>
          <p:nvSpPr>
            <p:cNvPr id="8163" name="Google Shape;8163;p85"/>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5"/>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85"/>
          <p:cNvGrpSpPr/>
          <p:nvPr/>
        </p:nvGrpSpPr>
        <p:grpSpPr>
          <a:xfrm>
            <a:off x="3981673" y="1532703"/>
            <a:ext cx="336445" cy="354131"/>
            <a:chOff x="-33277650" y="3226875"/>
            <a:chExt cx="277275" cy="291850"/>
          </a:xfrm>
        </p:grpSpPr>
        <p:sp>
          <p:nvSpPr>
            <p:cNvPr id="8166" name="Google Shape;8166;p85"/>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5"/>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5"/>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5"/>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5"/>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5"/>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5"/>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85"/>
          <p:cNvGrpSpPr/>
          <p:nvPr/>
        </p:nvGrpSpPr>
        <p:grpSpPr>
          <a:xfrm>
            <a:off x="3973073" y="1973987"/>
            <a:ext cx="353645" cy="353645"/>
            <a:chOff x="-33286325" y="3586425"/>
            <a:chExt cx="291450" cy="291450"/>
          </a:xfrm>
        </p:grpSpPr>
        <p:sp>
          <p:nvSpPr>
            <p:cNvPr id="8174" name="Google Shape;8174;p85"/>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5"/>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5"/>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5"/>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5"/>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85"/>
          <p:cNvGrpSpPr/>
          <p:nvPr/>
        </p:nvGrpSpPr>
        <p:grpSpPr>
          <a:xfrm>
            <a:off x="3973073" y="2408369"/>
            <a:ext cx="353645" cy="355557"/>
            <a:chOff x="-33286325" y="3944800"/>
            <a:chExt cx="291450" cy="293025"/>
          </a:xfrm>
        </p:grpSpPr>
        <p:sp>
          <p:nvSpPr>
            <p:cNvPr id="8180" name="Google Shape;8180;p85"/>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5"/>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5"/>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5"/>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85"/>
          <p:cNvGrpSpPr/>
          <p:nvPr/>
        </p:nvGrpSpPr>
        <p:grpSpPr>
          <a:xfrm>
            <a:off x="2631470" y="2881529"/>
            <a:ext cx="353645" cy="356527"/>
            <a:chOff x="-31452725" y="3191825"/>
            <a:chExt cx="291450" cy="293825"/>
          </a:xfrm>
        </p:grpSpPr>
        <p:sp>
          <p:nvSpPr>
            <p:cNvPr id="8185" name="Google Shape;8185;p85"/>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5"/>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5"/>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5"/>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85"/>
          <p:cNvGrpSpPr/>
          <p:nvPr/>
        </p:nvGrpSpPr>
        <p:grpSpPr>
          <a:xfrm>
            <a:off x="2631000" y="3353144"/>
            <a:ext cx="354586" cy="354586"/>
            <a:chOff x="-31452725" y="3551775"/>
            <a:chExt cx="292225" cy="292225"/>
          </a:xfrm>
        </p:grpSpPr>
        <p:sp>
          <p:nvSpPr>
            <p:cNvPr id="8190" name="Google Shape;8190;p85"/>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5"/>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5"/>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5"/>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4" name="Google Shape;8194;p85"/>
          <p:cNvGrpSpPr/>
          <p:nvPr/>
        </p:nvGrpSpPr>
        <p:grpSpPr>
          <a:xfrm>
            <a:off x="2629559" y="3817129"/>
            <a:ext cx="357468" cy="356497"/>
            <a:chOff x="-31455100" y="3909350"/>
            <a:chExt cx="294600" cy="293800"/>
          </a:xfrm>
        </p:grpSpPr>
        <p:sp>
          <p:nvSpPr>
            <p:cNvPr id="8195" name="Google Shape;8195;p85"/>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5"/>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7" name="Google Shape;8197;p85"/>
          <p:cNvGrpSpPr/>
          <p:nvPr/>
        </p:nvGrpSpPr>
        <p:grpSpPr>
          <a:xfrm>
            <a:off x="3970744" y="3818084"/>
            <a:ext cx="353645" cy="354586"/>
            <a:chOff x="-30345325" y="3918800"/>
            <a:chExt cx="291450" cy="292225"/>
          </a:xfrm>
        </p:grpSpPr>
        <p:sp>
          <p:nvSpPr>
            <p:cNvPr id="8198" name="Google Shape;8198;p85"/>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5"/>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5"/>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5"/>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5"/>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85"/>
          <p:cNvGrpSpPr/>
          <p:nvPr/>
        </p:nvGrpSpPr>
        <p:grpSpPr>
          <a:xfrm>
            <a:off x="2200736" y="1532946"/>
            <a:ext cx="332593" cy="353645"/>
            <a:chOff x="-34755225" y="3202075"/>
            <a:chExt cx="274100" cy="291450"/>
          </a:xfrm>
        </p:grpSpPr>
        <p:sp>
          <p:nvSpPr>
            <p:cNvPr id="8204" name="Google Shape;8204;p85"/>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5"/>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5"/>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5"/>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5"/>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5"/>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5"/>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1" name="Google Shape;8211;p85"/>
          <p:cNvGrpSpPr/>
          <p:nvPr/>
        </p:nvGrpSpPr>
        <p:grpSpPr>
          <a:xfrm>
            <a:off x="2190209" y="1973987"/>
            <a:ext cx="353645" cy="353645"/>
            <a:chOff x="-34763900" y="3561225"/>
            <a:chExt cx="291450" cy="291450"/>
          </a:xfrm>
        </p:grpSpPr>
        <p:sp>
          <p:nvSpPr>
            <p:cNvPr id="8212" name="Google Shape;8212;p85"/>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5"/>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5"/>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5" name="Google Shape;8215;p85"/>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6" name="Google Shape;8216;p85"/>
          <p:cNvGrpSpPr/>
          <p:nvPr/>
        </p:nvGrpSpPr>
        <p:grpSpPr>
          <a:xfrm>
            <a:off x="845106" y="2882499"/>
            <a:ext cx="354586" cy="354586"/>
            <a:chOff x="-32927950" y="3227275"/>
            <a:chExt cx="292225" cy="292225"/>
          </a:xfrm>
        </p:grpSpPr>
        <p:sp>
          <p:nvSpPr>
            <p:cNvPr id="8217" name="Google Shape;8217;p85"/>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5"/>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5"/>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5"/>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5"/>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85"/>
          <p:cNvGrpSpPr/>
          <p:nvPr/>
        </p:nvGrpSpPr>
        <p:grpSpPr>
          <a:xfrm>
            <a:off x="844621" y="3353613"/>
            <a:ext cx="355557" cy="353645"/>
            <a:chOff x="-32927950" y="3586425"/>
            <a:chExt cx="293025" cy="291450"/>
          </a:xfrm>
        </p:grpSpPr>
        <p:sp>
          <p:nvSpPr>
            <p:cNvPr id="8223" name="Google Shape;8223;p85"/>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5"/>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5"/>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5"/>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5"/>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8" name="Google Shape;8228;p85"/>
          <p:cNvGrpSpPr/>
          <p:nvPr/>
        </p:nvGrpSpPr>
        <p:grpSpPr>
          <a:xfrm>
            <a:off x="845106" y="3817598"/>
            <a:ext cx="354586" cy="355557"/>
            <a:chOff x="-32927950" y="3944800"/>
            <a:chExt cx="292225" cy="293025"/>
          </a:xfrm>
        </p:grpSpPr>
        <p:sp>
          <p:nvSpPr>
            <p:cNvPr id="8229" name="Google Shape;8229;p85"/>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5"/>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5"/>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5"/>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5"/>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5"/>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5"/>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5"/>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5"/>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8" name="Google Shape;8238;p85"/>
          <p:cNvGrpSpPr/>
          <p:nvPr/>
        </p:nvGrpSpPr>
        <p:grpSpPr>
          <a:xfrm>
            <a:off x="3073898" y="2882849"/>
            <a:ext cx="354586" cy="353888"/>
            <a:chOff x="-31094350" y="3194000"/>
            <a:chExt cx="292225" cy="291650"/>
          </a:xfrm>
        </p:grpSpPr>
        <p:sp>
          <p:nvSpPr>
            <p:cNvPr id="8239" name="Google Shape;8239;p85"/>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5"/>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5"/>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5"/>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5"/>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5"/>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5"/>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5"/>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85"/>
          <p:cNvGrpSpPr/>
          <p:nvPr/>
        </p:nvGrpSpPr>
        <p:grpSpPr>
          <a:xfrm>
            <a:off x="3074368" y="3353341"/>
            <a:ext cx="353645" cy="354191"/>
            <a:chOff x="-31093575" y="3552550"/>
            <a:chExt cx="291450" cy="291900"/>
          </a:xfrm>
        </p:grpSpPr>
        <p:sp>
          <p:nvSpPr>
            <p:cNvPr id="8248" name="Google Shape;8248;p85"/>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5"/>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5"/>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5"/>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2" name="Google Shape;8252;p85"/>
          <p:cNvGrpSpPr/>
          <p:nvPr/>
        </p:nvGrpSpPr>
        <p:grpSpPr>
          <a:xfrm>
            <a:off x="3074368" y="3818569"/>
            <a:ext cx="353645" cy="353615"/>
            <a:chOff x="-31093575" y="3911725"/>
            <a:chExt cx="291450" cy="291425"/>
          </a:xfrm>
        </p:grpSpPr>
        <p:sp>
          <p:nvSpPr>
            <p:cNvPr id="8253" name="Google Shape;8253;p85"/>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5"/>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5" name="Google Shape;8255;p85"/>
          <p:cNvGrpSpPr/>
          <p:nvPr/>
        </p:nvGrpSpPr>
        <p:grpSpPr>
          <a:xfrm>
            <a:off x="2183798" y="4275536"/>
            <a:ext cx="356497" cy="354586"/>
            <a:chOff x="-29946000" y="3183175"/>
            <a:chExt cx="293800" cy="292225"/>
          </a:xfrm>
        </p:grpSpPr>
        <p:sp>
          <p:nvSpPr>
            <p:cNvPr id="8256" name="Google Shape;8256;p85"/>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5"/>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5"/>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5"/>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5"/>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5"/>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2" name="Google Shape;8262;p85"/>
          <p:cNvGrpSpPr/>
          <p:nvPr/>
        </p:nvGrpSpPr>
        <p:grpSpPr>
          <a:xfrm>
            <a:off x="2628330" y="1532689"/>
            <a:ext cx="358408" cy="354161"/>
            <a:chOff x="-34408675" y="3202075"/>
            <a:chExt cx="295375" cy="291875"/>
          </a:xfrm>
        </p:grpSpPr>
        <p:sp>
          <p:nvSpPr>
            <p:cNvPr id="8263" name="Google Shape;8263;p85"/>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5"/>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5"/>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5"/>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7" name="Google Shape;8267;p85"/>
          <p:cNvGrpSpPr/>
          <p:nvPr/>
        </p:nvGrpSpPr>
        <p:grpSpPr>
          <a:xfrm>
            <a:off x="2630241" y="1972683"/>
            <a:ext cx="354586" cy="356254"/>
            <a:chOff x="-34405525" y="3558075"/>
            <a:chExt cx="292225" cy="293600"/>
          </a:xfrm>
        </p:grpSpPr>
        <p:sp>
          <p:nvSpPr>
            <p:cNvPr id="8268" name="Google Shape;8268;p85"/>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5"/>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5"/>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1" name="Google Shape;8271;p85"/>
          <p:cNvGrpSpPr/>
          <p:nvPr/>
        </p:nvGrpSpPr>
        <p:grpSpPr>
          <a:xfrm>
            <a:off x="2629755" y="2409340"/>
            <a:ext cx="355557" cy="353615"/>
            <a:chOff x="-34406325" y="3919600"/>
            <a:chExt cx="293025" cy="291425"/>
          </a:xfrm>
        </p:grpSpPr>
        <p:sp>
          <p:nvSpPr>
            <p:cNvPr id="8272" name="Google Shape;8272;p85"/>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5"/>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5"/>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5"/>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5"/>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5"/>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5"/>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9" name="Google Shape;8279;p85"/>
          <p:cNvGrpSpPr/>
          <p:nvPr/>
        </p:nvGrpSpPr>
        <p:grpSpPr>
          <a:xfrm>
            <a:off x="1293653" y="2888703"/>
            <a:ext cx="353645" cy="342179"/>
            <a:chOff x="-32568800" y="3232000"/>
            <a:chExt cx="291450" cy="282000"/>
          </a:xfrm>
        </p:grpSpPr>
        <p:sp>
          <p:nvSpPr>
            <p:cNvPr id="8280" name="Google Shape;8280;p85"/>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5"/>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85"/>
          <p:cNvGrpSpPr/>
          <p:nvPr/>
        </p:nvGrpSpPr>
        <p:grpSpPr>
          <a:xfrm>
            <a:off x="1293183" y="3353613"/>
            <a:ext cx="354586" cy="353645"/>
            <a:chOff x="-32569575" y="3586425"/>
            <a:chExt cx="292225" cy="291450"/>
          </a:xfrm>
        </p:grpSpPr>
        <p:sp>
          <p:nvSpPr>
            <p:cNvPr id="8283" name="Google Shape;8283;p85"/>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5"/>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5" name="Google Shape;8285;p85"/>
          <p:cNvGrpSpPr/>
          <p:nvPr/>
        </p:nvGrpSpPr>
        <p:grpSpPr>
          <a:xfrm>
            <a:off x="1284098" y="3818205"/>
            <a:ext cx="372756" cy="354343"/>
            <a:chOff x="-32576675" y="3944600"/>
            <a:chExt cx="307200" cy="292025"/>
          </a:xfrm>
        </p:grpSpPr>
        <p:sp>
          <p:nvSpPr>
            <p:cNvPr id="8286" name="Google Shape;8286;p85"/>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5"/>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85"/>
          <p:cNvGrpSpPr/>
          <p:nvPr/>
        </p:nvGrpSpPr>
        <p:grpSpPr>
          <a:xfrm>
            <a:off x="3529065" y="2882500"/>
            <a:ext cx="354586" cy="354586"/>
            <a:chOff x="-30735200" y="3192625"/>
            <a:chExt cx="292225" cy="292225"/>
          </a:xfrm>
        </p:grpSpPr>
        <p:sp>
          <p:nvSpPr>
            <p:cNvPr id="8289" name="Google Shape;8289;p85"/>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5"/>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5"/>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5"/>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5"/>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5"/>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5"/>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85"/>
          <p:cNvGrpSpPr/>
          <p:nvPr/>
        </p:nvGrpSpPr>
        <p:grpSpPr>
          <a:xfrm>
            <a:off x="3529065" y="3353932"/>
            <a:ext cx="354586" cy="353008"/>
            <a:chOff x="-30735200" y="3552550"/>
            <a:chExt cx="292225" cy="290925"/>
          </a:xfrm>
        </p:grpSpPr>
        <p:sp>
          <p:nvSpPr>
            <p:cNvPr id="8297" name="Google Shape;8297;p85"/>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5"/>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9" name="Google Shape;8299;p85"/>
          <p:cNvGrpSpPr/>
          <p:nvPr/>
        </p:nvGrpSpPr>
        <p:grpSpPr>
          <a:xfrm>
            <a:off x="3529065" y="3818554"/>
            <a:ext cx="354586" cy="353645"/>
            <a:chOff x="-30735200" y="3910925"/>
            <a:chExt cx="292225" cy="291450"/>
          </a:xfrm>
        </p:grpSpPr>
        <p:sp>
          <p:nvSpPr>
            <p:cNvPr id="8300" name="Google Shape;8300;p85"/>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5"/>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2" name="Google Shape;8302;p85"/>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3" name="Google Shape;8303;p85"/>
          <p:cNvGrpSpPr/>
          <p:nvPr/>
        </p:nvGrpSpPr>
        <p:grpSpPr>
          <a:xfrm>
            <a:off x="4882910" y="1531421"/>
            <a:ext cx="358971" cy="359224"/>
            <a:chOff x="-57956275" y="3197925"/>
            <a:chExt cx="319000" cy="319225"/>
          </a:xfrm>
        </p:grpSpPr>
        <p:sp>
          <p:nvSpPr>
            <p:cNvPr id="8304" name="Google Shape;8304;p85"/>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5"/>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5"/>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5"/>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5"/>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5"/>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5"/>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85"/>
          <p:cNvGrpSpPr/>
          <p:nvPr/>
        </p:nvGrpSpPr>
        <p:grpSpPr>
          <a:xfrm>
            <a:off x="4905064" y="1987846"/>
            <a:ext cx="314662" cy="358971"/>
            <a:chOff x="-57940525" y="3590375"/>
            <a:chExt cx="279625" cy="319000"/>
          </a:xfrm>
        </p:grpSpPr>
        <p:sp>
          <p:nvSpPr>
            <p:cNvPr id="8312" name="Google Shape;8312;p85"/>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5"/>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5"/>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5"/>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5"/>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85"/>
          <p:cNvGrpSpPr/>
          <p:nvPr/>
        </p:nvGrpSpPr>
        <p:grpSpPr>
          <a:xfrm>
            <a:off x="4875945" y="2429217"/>
            <a:ext cx="358099" cy="358999"/>
            <a:chOff x="-57959425" y="3982600"/>
            <a:chExt cx="318225" cy="319025"/>
          </a:xfrm>
        </p:grpSpPr>
        <p:sp>
          <p:nvSpPr>
            <p:cNvPr id="8318" name="Google Shape;8318;p85"/>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5"/>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5"/>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5"/>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85"/>
          <p:cNvGrpSpPr/>
          <p:nvPr/>
        </p:nvGrpSpPr>
        <p:grpSpPr>
          <a:xfrm>
            <a:off x="7076112" y="1532546"/>
            <a:ext cx="357226" cy="357226"/>
            <a:chOff x="-55987225" y="3198925"/>
            <a:chExt cx="317450" cy="317450"/>
          </a:xfrm>
        </p:grpSpPr>
        <p:sp>
          <p:nvSpPr>
            <p:cNvPr id="8323" name="Google Shape;8323;p85"/>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5"/>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5"/>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5"/>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7" name="Google Shape;8327;p85"/>
          <p:cNvGrpSpPr/>
          <p:nvPr/>
        </p:nvGrpSpPr>
        <p:grpSpPr>
          <a:xfrm>
            <a:off x="7076112" y="1988578"/>
            <a:ext cx="357226" cy="357367"/>
            <a:chOff x="-55987225" y="3591025"/>
            <a:chExt cx="317450" cy="317575"/>
          </a:xfrm>
        </p:grpSpPr>
        <p:sp>
          <p:nvSpPr>
            <p:cNvPr id="8328" name="Google Shape;8328;p85"/>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5"/>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5"/>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5"/>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5"/>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3" name="Google Shape;8333;p85"/>
          <p:cNvGrpSpPr/>
          <p:nvPr/>
        </p:nvGrpSpPr>
        <p:grpSpPr>
          <a:xfrm>
            <a:off x="7090027" y="2429217"/>
            <a:ext cx="358999" cy="358999"/>
            <a:chOff x="-55988800" y="3982600"/>
            <a:chExt cx="319025" cy="319025"/>
          </a:xfrm>
        </p:grpSpPr>
        <p:sp>
          <p:nvSpPr>
            <p:cNvPr id="8334" name="Google Shape;8334;p85"/>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5"/>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5"/>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5"/>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5"/>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85"/>
          <p:cNvGrpSpPr/>
          <p:nvPr/>
        </p:nvGrpSpPr>
        <p:grpSpPr>
          <a:xfrm>
            <a:off x="5748546" y="2887174"/>
            <a:ext cx="356326" cy="358971"/>
            <a:chOff x="-54026025" y="3192625"/>
            <a:chExt cx="316650" cy="319000"/>
          </a:xfrm>
        </p:grpSpPr>
        <p:sp>
          <p:nvSpPr>
            <p:cNvPr id="8340" name="Google Shape;8340;p85"/>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5"/>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5"/>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5"/>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5"/>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5"/>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5"/>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5"/>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85"/>
          <p:cNvGrpSpPr/>
          <p:nvPr/>
        </p:nvGrpSpPr>
        <p:grpSpPr>
          <a:xfrm>
            <a:off x="5768492" y="3358148"/>
            <a:ext cx="316434" cy="358099"/>
            <a:chOff x="-54007925" y="3584850"/>
            <a:chExt cx="281200" cy="318225"/>
          </a:xfrm>
        </p:grpSpPr>
        <p:sp>
          <p:nvSpPr>
            <p:cNvPr id="8349" name="Google Shape;8349;p85"/>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5"/>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5"/>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5"/>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5"/>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5"/>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5" name="Google Shape;8355;p85"/>
          <p:cNvGrpSpPr/>
          <p:nvPr/>
        </p:nvGrpSpPr>
        <p:grpSpPr>
          <a:xfrm>
            <a:off x="5768492" y="3820033"/>
            <a:ext cx="316434" cy="358914"/>
            <a:chOff x="-54007925" y="3975575"/>
            <a:chExt cx="281200" cy="318950"/>
          </a:xfrm>
        </p:grpSpPr>
        <p:sp>
          <p:nvSpPr>
            <p:cNvPr id="8356" name="Google Shape;8356;p85"/>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5"/>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5"/>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5"/>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85"/>
          <p:cNvGrpSpPr/>
          <p:nvPr/>
        </p:nvGrpSpPr>
        <p:grpSpPr>
          <a:xfrm>
            <a:off x="8003359" y="2904504"/>
            <a:ext cx="274770" cy="358492"/>
            <a:chOff x="-52005775" y="3208025"/>
            <a:chExt cx="244175" cy="318575"/>
          </a:xfrm>
        </p:grpSpPr>
        <p:sp>
          <p:nvSpPr>
            <p:cNvPr id="8361" name="Google Shape;8361;p85"/>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5"/>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5"/>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5"/>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5"/>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5"/>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5"/>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5"/>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5"/>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5"/>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5"/>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85"/>
          <p:cNvGrpSpPr/>
          <p:nvPr/>
        </p:nvGrpSpPr>
        <p:grpSpPr>
          <a:xfrm>
            <a:off x="5309825" y="1532546"/>
            <a:ext cx="358099" cy="358099"/>
            <a:chOff x="-57568775" y="3198925"/>
            <a:chExt cx="318225" cy="318225"/>
          </a:xfrm>
        </p:grpSpPr>
        <p:sp>
          <p:nvSpPr>
            <p:cNvPr id="8373" name="Google Shape;8373;p85"/>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5"/>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5"/>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5"/>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5"/>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5"/>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85"/>
          <p:cNvGrpSpPr/>
          <p:nvPr/>
        </p:nvGrpSpPr>
        <p:grpSpPr>
          <a:xfrm>
            <a:off x="5331543" y="1987846"/>
            <a:ext cx="314662" cy="358099"/>
            <a:chOff x="-57549075" y="3590375"/>
            <a:chExt cx="279625" cy="318225"/>
          </a:xfrm>
        </p:grpSpPr>
        <p:sp>
          <p:nvSpPr>
            <p:cNvPr id="8380" name="Google Shape;8380;p85"/>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5"/>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5"/>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5"/>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85"/>
          <p:cNvGrpSpPr/>
          <p:nvPr/>
        </p:nvGrpSpPr>
        <p:grpSpPr>
          <a:xfrm>
            <a:off x="5323740" y="2429217"/>
            <a:ext cx="359871" cy="359871"/>
            <a:chOff x="-57570350" y="3982600"/>
            <a:chExt cx="319800" cy="319800"/>
          </a:xfrm>
        </p:grpSpPr>
        <p:sp>
          <p:nvSpPr>
            <p:cNvPr id="8385" name="Google Shape;8385;p85"/>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5"/>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5"/>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5"/>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9" name="Google Shape;8389;p85"/>
          <p:cNvGrpSpPr/>
          <p:nvPr/>
        </p:nvGrpSpPr>
        <p:grpSpPr>
          <a:xfrm>
            <a:off x="7538779" y="1531646"/>
            <a:ext cx="314662" cy="358999"/>
            <a:chOff x="-55576850" y="3198125"/>
            <a:chExt cx="279625" cy="319025"/>
          </a:xfrm>
        </p:grpSpPr>
        <p:sp>
          <p:nvSpPr>
            <p:cNvPr id="8390" name="Google Shape;8390;p85"/>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5"/>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5"/>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5"/>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4" name="Google Shape;8394;p85"/>
          <p:cNvGrpSpPr/>
          <p:nvPr/>
        </p:nvGrpSpPr>
        <p:grpSpPr>
          <a:xfrm>
            <a:off x="7516174" y="1987621"/>
            <a:ext cx="359871" cy="358324"/>
            <a:chOff x="-55596550" y="3590175"/>
            <a:chExt cx="319800" cy="318425"/>
          </a:xfrm>
        </p:grpSpPr>
        <p:sp>
          <p:nvSpPr>
            <p:cNvPr id="8395" name="Google Shape;8395;p85"/>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5"/>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5"/>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5"/>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9" name="Google Shape;8399;p85"/>
          <p:cNvGrpSpPr/>
          <p:nvPr/>
        </p:nvGrpSpPr>
        <p:grpSpPr>
          <a:xfrm>
            <a:off x="7531412" y="2428964"/>
            <a:ext cx="358999" cy="359252"/>
            <a:chOff x="-55595775" y="3982375"/>
            <a:chExt cx="319025" cy="319250"/>
          </a:xfrm>
        </p:grpSpPr>
        <p:sp>
          <p:nvSpPr>
            <p:cNvPr id="8400" name="Google Shape;8400;p85"/>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5"/>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5"/>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5"/>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5"/>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5"/>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85"/>
          <p:cNvGrpSpPr/>
          <p:nvPr/>
        </p:nvGrpSpPr>
        <p:grpSpPr>
          <a:xfrm>
            <a:off x="6188595" y="2887174"/>
            <a:ext cx="358999" cy="358099"/>
            <a:chOff x="-53635375" y="3192625"/>
            <a:chExt cx="319025" cy="318225"/>
          </a:xfrm>
        </p:grpSpPr>
        <p:sp>
          <p:nvSpPr>
            <p:cNvPr id="8407" name="Google Shape;8407;p85"/>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5"/>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5"/>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85"/>
          <p:cNvGrpSpPr/>
          <p:nvPr/>
        </p:nvGrpSpPr>
        <p:grpSpPr>
          <a:xfrm>
            <a:off x="6210763" y="3358148"/>
            <a:ext cx="314662" cy="358999"/>
            <a:chOff x="-53615675" y="3584850"/>
            <a:chExt cx="279625" cy="319025"/>
          </a:xfrm>
        </p:grpSpPr>
        <p:sp>
          <p:nvSpPr>
            <p:cNvPr id="8411" name="Google Shape;8411;p85"/>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5"/>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5"/>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85"/>
          <p:cNvGrpSpPr/>
          <p:nvPr/>
        </p:nvGrpSpPr>
        <p:grpSpPr>
          <a:xfrm>
            <a:off x="6188609" y="3821074"/>
            <a:ext cx="358971" cy="357874"/>
            <a:chOff x="-53634575" y="3976500"/>
            <a:chExt cx="319000" cy="318025"/>
          </a:xfrm>
        </p:grpSpPr>
        <p:sp>
          <p:nvSpPr>
            <p:cNvPr id="8415" name="Google Shape;8415;p85"/>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5"/>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5"/>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5"/>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5"/>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5"/>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5"/>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5"/>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85"/>
          <p:cNvGrpSpPr/>
          <p:nvPr/>
        </p:nvGrpSpPr>
        <p:grpSpPr>
          <a:xfrm>
            <a:off x="7983413" y="3364028"/>
            <a:ext cx="314662" cy="358436"/>
            <a:chOff x="-52023900" y="3590075"/>
            <a:chExt cx="279625" cy="318525"/>
          </a:xfrm>
        </p:grpSpPr>
        <p:sp>
          <p:nvSpPr>
            <p:cNvPr id="8424" name="Google Shape;8424;p85"/>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5"/>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5"/>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5"/>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5"/>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5"/>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5"/>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85"/>
          <p:cNvGrpSpPr/>
          <p:nvPr/>
        </p:nvGrpSpPr>
        <p:grpSpPr>
          <a:xfrm>
            <a:off x="5746654" y="1532546"/>
            <a:ext cx="358971" cy="358971"/>
            <a:chOff x="-57173375" y="3198925"/>
            <a:chExt cx="319000" cy="319000"/>
          </a:xfrm>
        </p:grpSpPr>
        <p:sp>
          <p:nvSpPr>
            <p:cNvPr id="8432" name="Google Shape;8432;p85"/>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5"/>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5"/>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5"/>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6" name="Google Shape;8436;p85"/>
          <p:cNvGrpSpPr/>
          <p:nvPr/>
        </p:nvGrpSpPr>
        <p:grpSpPr>
          <a:xfrm>
            <a:off x="5747541" y="2009987"/>
            <a:ext cx="357198" cy="314690"/>
            <a:chOff x="-57176525" y="3610050"/>
            <a:chExt cx="317425" cy="279650"/>
          </a:xfrm>
        </p:grpSpPr>
        <p:sp>
          <p:nvSpPr>
            <p:cNvPr id="8437" name="Google Shape;8437;p85"/>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5"/>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5"/>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5"/>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5"/>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85"/>
          <p:cNvGrpSpPr/>
          <p:nvPr/>
        </p:nvGrpSpPr>
        <p:grpSpPr>
          <a:xfrm>
            <a:off x="5779179" y="2428542"/>
            <a:ext cx="323524" cy="358774"/>
            <a:chOff x="-57162350" y="3982000"/>
            <a:chExt cx="287500" cy="318825"/>
          </a:xfrm>
        </p:grpSpPr>
        <p:sp>
          <p:nvSpPr>
            <p:cNvPr id="8443" name="Google Shape;8443;p85"/>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5"/>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5"/>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5"/>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5"/>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5"/>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5"/>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5"/>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85"/>
          <p:cNvGrpSpPr/>
          <p:nvPr/>
        </p:nvGrpSpPr>
        <p:grpSpPr>
          <a:xfrm>
            <a:off x="7957995" y="1532546"/>
            <a:ext cx="358099" cy="356326"/>
            <a:chOff x="-55202750" y="3198925"/>
            <a:chExt cx="318225" cy="316650"/>
          </a:xfrm>
        </p:grpSpPr>
        <p:sp>
          <p:nvSpPr>
            <p:cNvPr id="8452" name="Google Shape;8452;p85"/>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5"/>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4" name="Google Shape;8454;p85"/>
          <p:cNvGrpSpPr/>
          <p:nvPr/>
        </p:nvGrpSpPr>
        <p:grpSpPr>
          <a:xfrm>
            <a:off x="7968629" y="1987846"/>
            <a:ext cx="336830" cy="358099"/>
            <a:chOff x="-55194875" y="3590375"/>
            <a:chExt cx="299325" cy="318225"/>
          </a:xfrm>
        </p:grpSpPr>
        <p:sp>
          <p:nvSpPr>
            <p:cNvPr id="8455" name="Google Shape;8455;p85"/>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5"/>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5"/>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5"/>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5"/>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85"/>
          <p:cNvGrpSpPr/>
          <p:nvPr/>
        </p:nvGrpSpPr>
        <p:grpSpPr>
          <a:xfrm>
            <a:off x="7973247" y="2430117"/>
            <a:ext cx="357198" cy="357198"/>
            <a:chOff x="-55203525" y="3983400"/>
            <a:chExt cx="317425" cy="317425"/>
          </a:xfrm>
        </p:grpSpPr>
        <p:sp>
          <p:nvSpPr>
            <p:cNvPr id="8461" name="Google Shape;8461;p85"/>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5"/>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5"/>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4" name="Google Shape;8464;p85"/>
          <p:cNvGrpSpPr/>
          <p:nvPr/>
        </p:nvGrpSpPr>
        <p:grpSpPr>
          <a:xfrm>
            <a:off x="6639727" y="2887174"/>
            <a:ext cx="335930" cy="358971"/>
            <a:chOff x="-53232900" y="3192625"/>
            <a:chExt cx="298525" cy="319000"/>
          </a:xfrm>
        </p:grpSpPr>
        <p:sp>
          <p:nvSpPr>
            <p:cNvPr id="8465" name="Google Shape;8465;p85"/>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5"/>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5"/>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5"/>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5"/>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5"/>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5"/>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5"/>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85"/>
          <p:cNvGrpSpPr/>
          <p:nvPr/>
        </p:nvGrpSpPr>
        <p:grpSpPr>
          <a:xfrm>
            <a:off x="6629093" y="3358148"/>
            <a:ext cx="357198" cy="356326"/>
            <a:chOff x="-53242350" y="3584850"/>
            <a:chExt cx="317425" cy="316650"/>
          </a:xfrm>
        </p:grpSpPr>
        <p:sp>
          <p:nvSpPr>
            <p:cNvPr id="8474" name="Google Shape;8474;p85"/>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5"/>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5"/>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5"/>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5"/>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85"/>
          <p:cNvGrpSpPr/>
          <p:nvPr/>
        </p:nvGrpSpPr>
        <p:grpSpPr>
          <a:xfrm>
            <a:off x="6650362" y="3820849"/>
            <a:ext cx="314662" cy="358999"/>
            <a:chOff x="-53224225" y="3976300"/>
            <a:chExt cx="279625" cy="319025"/>
          </a:xfrm>
        </p:grpSpPr>
        <p:sp>
          <p:nvSpPr>
            <p:cNvPr id="8480" name="Google Shape;8480;p85"/>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5"/>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5"/>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5"/>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5"/>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5"/>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5"/>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85"/>
          <p:cNvGrpSpPr/>
          <p:nvPr/>
        </p:nvGrpSpPr>
        <p:grpSpPr>
          <a:xfrm>
            <a:off x="7961258" y="3828529"/>
            <a:ext cx="358971" cy="358408"/>
            <a:chOff x="-52043575" y="3983125"/>
            <a:chExt cx="319000" cy="318500"/>
          </a:xfrm>
        </p:grpSpPr>
        <p:sp>
          <p:nvSpPr>
            <p:cNvPr id="8488" name="Google Shape;8488;p85"/>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5"/>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5"/>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5"/>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5"/>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5"/>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5"/>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5"/>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5"/>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7" name="Google Shape;8497;p85"/>
          <p:cNvGrpSpPr/>
          <p:nvPr/>
        </p:nvGrpSpPr>
        <p:grpSpPr>
          <a:xfrm>
            <a:off x="6215199" y="1532546"/>
            <a:ext cx="314662" cy="358971"/>
            <a:chOff x="-56766175" y="3198925"/>
            <a:chExt cx="279625" cy="319000"/>
          </a:xfrm>
        </p:grpSpPr>
        <p:sp>
          <p:nvSpPr>
            <p:cNvPr id="8498" name="Google Shape;8498;p85"/>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5"/>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5"/>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5"/>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5"/>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5"/>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5"/>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85"/>
          <p:cNvGrpSpPr/>
          <p:nvPr/>
        </p:nvGrpSpPr>
        <p:grpSpPr>
          <a:xfrm>
            <a:off x="6214313" y="1987846"/>
            <a:ext cx="316434" cy="358099"/>
            <a:chOff x="-56766175" y="3590375"/>
            <a:chExt cx="281200" cy="318225"/>
          </a:xfrm>
        </p:grpSpPr>
        <p:sp>
          <p:nvSpPr>
            <p:cNvPr id="8506" name="Google Shape;8506;p85"/>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5"/>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5"/>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5"/>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0" name="Google Shape;8510;p85"/>
          <p:cNvGrpSpPr/>
          <p:nvPr/>
        </p:nvGrpSpPr>
        <p:grpSpPr>
          <a:xfrm>
            <a:off x="6251269" y="2429217"/>
            <a:ext cx="272126" cy="358099"/>
            <a:chOff x="-56747275" y="3982600"/>
            <a:chExt cx="241825" cy="318225"/>
          </a:xfrm>
        </p:grpSpPr>
        <p:sp>
          <p:nvSpPr>
            <p:cNvPr id="8511" name="Google Shape;8511;p85"/>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5"/>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5"/>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5"/>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5"/>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5"/>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5"/>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85"/>
          <p:cNvGrpSpPr/>
          <p:nvPr/>
        </p:nvGrpSpPr>
        <p:grpSpPr>
          <a:xfrm>
            <a:off x="4881188" y="2894264"/>
            <a:ext cx="314662" cy="358971"/>
            <a:chOff x="-54793175" y="3198925"/>
            <a:chExt cx="279625" cy="319000"/>
          </a:xfrm>
        </p:grpSpPr>
        <p:sp>
          <p:nvSpPr>
            <p:cNvPr id="8519" name="Google Shape;8519;p85"/>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5"/>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5"/>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5"/>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5"/>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5"/>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5"/>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85"/>
          <p:cNvGrpSpPr/>
          <p:nvPr/>
        </p:nvGrpSpPr>
        <p:grpSpPr>
          <a:xfrm>
            <a:off x="4859020" y="3371455"/>
            <a:ext cx="358999" cy="342991"/>
            <a:chOff x="-54812875" y="3596675"/>
            <a:chExt cx="319025" cy="304800"/>
          </a:xfrm>
        </p:grpSpPr>
        <p:sp>
          <p:nvSpPr>
            <p:cNvPr id="8527" name="Google Shape;8527;p85"/>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5"/>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5"/>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5"/>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5"/>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5"/>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5"/>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4" name="Google Shape;8534;p85"/>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5"/>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6" name="Google Shape;8536;p85"/>
          <p:cNvGrpSpPr/>
          <p:nvPr/>
        </p:nvGrpSpPr>
        <p:grpSpPr>
          <a:xfrm>
            <a:off x="4881188" y="3827938"/>
            <a:ext cx="314662" cy="358099"/>
            <a:chOff x="-54793175" y="3982600"/>
            <a:chExt cx="279625" cy="318225"/>
          </a:xfrm>
        </p:grpSpPr>
        <p:sp>
          <p:nvSpPr>
            <p:cNvPr id="8537" name="Google Shape;8537;p85"/>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5"/>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5"/>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5"/>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5"/>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5"/>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5"/>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85"/>
          <p:cNvGrpSpPr/>
          <p:nvPr/>
        </p:nvGrpSpPr>
        <p:grpSpPr>
          <a:xfrm>
            <a:off x="7092647" y="2887174"/>
            <a:ext cx="314662" cy="358099"/>
            <a:chOff x="-52832000" y="3192625"/>
            <a:chExt cx="279625" cy="318225"/>
          </a:xfrm>
        </p:grpSpPr>
        <p:sp>
          <p:nvSpPr>
            <p:cNvPr id="8545" name="Google Shape;8545;p85"/>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5"/>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5"/>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5"/>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5"/>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5"/>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5"/>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5"/>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85"/>
          <p:cNvGrpSpPr/>
          <p:nvPr/>
        </p:nvGrpSpPr>
        <p:grpSpPr>
          <a:xfrm>
            <a:off x="7070492" y="3359048"/>
            <a:ext cx="358971" cy="357198"/>
            <a:chOff x="-52851675" y="3585650"/>
            <a:chExt cx="319000" cy="317425"/>
          </a:xfrm>
        </p:grpSpPr>
        <p:sp>
          <p:nvSpPr>
            <p:cNvPr id="8554" name="Google Shape;8554;p85"/>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5"/>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5"/>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5"/>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5"/>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5"/>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85"/>
          <p:cNvGrpSpPr/>
          <p:nvPr/>
        </p:nvGrpSpPr>
        <p:grpSpPr>
          <a:xfrm>
            <a:off x="7092647" y="3820849"/>
            <a:ext cx="314662" cy="358999"/>
            <a:chOff x="-52832000" y="3976300"/>
            <a:chExt cx="279625" cy="319025"/>
          </a:xfrm>
        </p:grpSpPr>
        <p:sp>
          <p:nvSpPr>
            <p:cNvPr id="8561" name="Google Shape;8561;p85"/>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5"/>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5"/>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5"/>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5"/>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6" name="Google Shape;8566;p85"/>
          <p:cNvGrpSpPr/>
          <p:nvPr/>
        </p:nvGrpSpPr>
        <p:grpSpPr>
          <a:xfrm>
            <a:off x="6209853" y="4275497"/>
            <a:ext cx="316434" cy="358099"/>
            <a:chOff x="-51633225" y="3198925"/>
            <a:chExt cx="281200" cy="318225"/>
          </a:xfrm>
        </p:grpSpPr>
        <p:sp>
          <p:nvSpPr>
            <p:cNvPr id="8567" name="Google Shape;8567;p85"/>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5"/>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5"/>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5"/>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5"/>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5"/>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5"/>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85"/>
          <p:cNvGrpSpPr/>
          <p:nvPr/>
        </p:nvGrpSpPr>
        <p:grpSpPr>
          <a:xfrm>
            <a:off x="6628676" y="1533418"/>
            <a:ext cx="365188" cy="357226"/>
            <a:chOff x="-56396775" y="3199700"/>
            <a:chExt cx="324525" cy="317450"/>
          </a:xfrm>
        </p:grpSpPr>
        <p:sp>
          <p:nvSpPr>
            <p:cNvPr id="8575" name="Google Shape;8575;p85"/>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5"/>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5"/>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5"/>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5"/>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5"/>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1" name="Google Shape;8581;p85"/>
          <p:cNvGrpSpPr/>
          <p:nvPr/>
        </p:nvGrpSpPr>
        <p:grpSpPr>
          <a:xfrm>
            <a:off x="6631771" y="1999353"/>
            <a:ext cx="358999" cy="335958"/>
            <a:chOff x="-56394425" y="3600600"/>
            <a:chExt cx="319025" cy="298550"/>
          </a:xfrm>
        </p:grpSpPr>
        <p:sp>
          <p:nvSpPr>
            <p:cNvPr id="8582" name="Google Shape;8582;p85"/>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5"/>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5"/>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85"/>
          <p:cNvGrpSpPr/>
          <p:nvPr/>
        </p:nvGrpSpPr>
        <p:grpSpPr>
          <a:xfrm>
            <a:off x="6662538" y="2430117"/>
            <a:ext cx="327068" cy="357198"/>
            <a:chOff x="-56379450" y="3983400"/>
            <a:chExt cx="290650" cy="317425"/>
          </a:xfrm>
        </p:grpSpPr>
        <p:sp>
          <p:nvSpPr>
            <p:cNvPr id="8586" name="Google Shape;8586;p85"/>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5"/>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5"/>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5"/>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5"/>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5"/>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5"/>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5"/>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85"/>
          <p:cNvGrpSpPr/>
          <p:nvPr/>
        </p:nvGrpSpPr>
        <p:grpSpPr>
          <a:xfrm>
            <a:off x="5326242" y="2894264"/>
            <a:ext cx="316434" cy="358971"/>
            <a:chOff x="-54401725" y="3198925"/>
            <a:chExt cx="281200" cy="319000"/>
          </a:xfrm>
        </p:grpSpPr>
        <p:sp>
          <p:nvSpPr>
            <p:cNvPr id="8595" name="Google Shape;8595;p85"/>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5"/>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5"/>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5"/>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5"/>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5"/>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5"/>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5"/>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5"/>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5"/>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5"/>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85"/>
          <p:cNvGrpSpPr/>
          <p:nvPr/>
        </p:nvGrpSpPr>
        <p:grpSpPr>
          <a:xfrm>
            <a:off x="5327128" y="3364365"/>
            <a:ext cx="314662" cy="358099"/>
            <a:chOff x="-54401725" y="3590375"/>
            <a:chExt cx="279625" cy="318225"/>
          </a:xfrm>
        </p:grpSpPr>
        <p:sp>
          <p:nvSpPr>
            <p:cNvPr id="8607" name="Google Shape;8607;p85"/>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5"/>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5"/>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5"/>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5"/>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5"/>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85"/>
          <p:cNvGrpSpPr/>
          <p:nvPr/>
        </p:nvGrpSpPr>
        <p:grpSpPr>
          <a:xfrm>
            <a:off x="5324920" y="3827938"/>
            <a:ext cx="319079" cy="358099"/>
            <a:chOff x="-54403300" y="3982600"/>
            <a:chExt cx="283550" cy="318225"/>
          </a:xfrm>
        </p:grpSpPr>
        <p:sp>
          <p:nvSpPr>
            <p:cNvPr id="8614" name="Google Shape;8614;p85"/>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5"/>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5"/>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5"/>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5"/>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85"/>
          <p:cNvGrpSpPr/>
          <p:nvPr/>
        </p:nvGrpSpPr>
        <p:grpSpPr>
          <a:xfrm>
            <a:off x="7512313" y="2889172"/>
            <a:ext cx="356298" cy="356973"/>
            <a:chOff x="-52458650" y="3194400"/>
            <a:chExt cx="316625" cy="317225"/>
          </a:xfrm>
        </p:grpSpPr>
        <p:sp>
          <p:nvSpPr>
            <p:cNvPr id="8620" name="Google Shape;8620;p85"/>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5"/>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5"/>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5"/>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5"/>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5"/>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5"/>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5"/>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8" name="Google Shape;8628;p85"/>
          <p:cNvGrpSpPr/>
          <p:nvPr/>
        </p:nvGrpSpPr>
        <p:grpSpPr>
          <a:xfrm>
            <a:off x="7521611" y="3358148"/>
            <a:ext cx="337703" cy="357845"/>
            <a:chOff x="-52450000" y="3584850"/>
            <a:chExt cx="300100" cy="318000"/>
          </a:xfrm>
        </p:grpSpPr>
        <p:sp>
          <p:nvSpPr>
            <p:cNvPr id="8629" name="Google Shape;8629;p85"/>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5"/>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5"/>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5"/>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5"/>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5"/>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5"/>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85"/>
          <p:cNvGrpSpPr/>
          <p:nvPr/>
        </p:nvGrpSpPr>
        <p:grpSpPr>
          <a:xfrm>
            <a:off x="7533131" y="3822621"/>
            <a:ext cx="314662" cy="357226"/>
            <a:chOff x="-52440550" y="3977875"/>
            <a:chExt cx="279625" cy="317450"/>
          </a:xfrm>
        </p:grpSpPr>
        <p:sp>
          <p:nvSpPr>
            <p:cNvPr id="8637" name="Google Shape;8637;p85"/>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5"/>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5"/>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5"/>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5"/>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5"/>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5"/>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5"/>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85"/>
          <p:cNvGrpSpPr/>
          <p:nvPr/>
        </p:nvGrpSpPr>
        <p:grpSpPr>
          <a:xfrm>
            <a:off x="6645066" y="4278827"/>
            <a:ext cx="314662" cy="358999"/>
            <a:chOff x="-51623775" y="3584850"/>
            <a:chExt cx="279625" cy="319025"/>
          </a:xfrm>
        </p:grpSpPr>
        <p:sp>
          <p:nvSpPr>
            <p:cNvPr id="8646" name="Google Shape;8646;p85"/>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5"/>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5"/>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5"/>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5"/>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5"/>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5"/>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5"/>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5"/>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4" name="Shape 1464"/>
        <p:cNvGrpSpPr/>
        <p:nvPr/>
      </p:nvGrpSpPr>
      <p:grpSpPr>
        <a:xfrm>
          <a:off x="0" y="0"/>
          <a:ext cx="0" cy="0"/>
          <a:chOff x="0" y="0"/>
          <a:chExt cx="0" cy="0"/>
        </a:xfrm>
      </p:grpSpPr>
      <p:sp>
        <p:nvSpPr>
          <p:cNvPr id="1465" name="Google Shape;1465;p41"/>
          <p:cNvSpPr txBox="1"/>
          <p:nvPr>
            <p:ph idx="1" type="subTitle"/>
          </p:nvPr>
        </p:nvSpPr>
        <p:spPr>
          <a:xfrm>
            <a:off x="5049125" y="2508450"/>
            <a:ext cx="3476700" cy="103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could be part of the presentation where you can introduce yourself, write your email...</a:t>
            </a:r>
            <a:endParaRPr/>
          </a:p>
        </p:txBody>
      </p:sp>
      <p:sp>
        <p:nvSpPr>
          <p:cNvPr id="1466" name="Google Shape;1466;p41"/>
          <p:cNvSpPr txBox="1"/>
          <p:nvPr>
            <p:ph type="title"/>
          </p:nvPr>
        </p:nvSpPr>
        <p:spPr>
          <a:xfrm>
            <a:off x="5371150" y="1603950"/>
            <a:ext cx="2832900" cy="90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Whoa!</a:t>
            </a:r>
            <a:endParaRPr/>
          </a:p>
        </p:txBody>
      </p:sp>
      <p:pic>
        <p:nvPicPr>
          <p:cNvPr id="1467" name="Google Shape;1467;p41"/>
          <p:cNvPicPr preferRelativeResize="0"/>
          <p:nvPr/>
        </p:nvPicPr>
        <p:blipFill rotWithShape="1">
          <a:blip r:embed="rId3">
            <a:alphaModFix/>
          </a:blip>
          <a:srcRect b="0" l="30973" r="1795" t="0"/>
          <a:stretch/>
        </p:blipFill>
        <p:spPr>
          <a:xfrm>
            <a:off x="1093875" y="704100"/>
            <a:ext cx="3773100" cy="3735300"/>
          </a:xfrm>
          <a:prstGeom prst="ellipse">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658" name="Shape 8658"/>
        <p:cNvGrpSpPr/>
        <p:nvPr/>
      </p:nvGrpSpPr>
      <p:grpSpPr>
        <a:xfrm>
          <a:off x="0" y="0"/>
          <a:ext cx="0" cy="0"/>
          <a:chOff x="0" y="0"/>
          <a:chExt cx="0" cy="0"/>
        </a:xfrm>
      </p:grpSpPr>
      <p:sp>
        <p:nvSpPr>
          <p:cNvPr id="8659" name="Google Shape;8659;p8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60" name="Google Shape;8660;p8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661" name="Google Shape;8661;p86"/>
          <p:cNvGrpSpPr/>
          <p:nvPr/>
        </p:nvGrpSpPr>
        <p:grpSpPr>
          <a:xfrm>
            <a:off x="885675" y="1539249"/>
            <a:ext cx="276003" cy="357300"/>
            <a:chOff x="-50469125" y="3183175"/>
            <a:chExt cx="233150" cy="301825"/>
          </a:xfrm>
        </p:grpSpPr>
        <p:sp>
          <p:nvSpPr>
            <p:cNvPr id="8662" name="Google Shape;8662;p86"/>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6"/>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6"/>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86"/>
          <p:cNvGrpSpPr/>
          <p:nvPr/>
        </p:nvGrpSpPr>
        <p:grpSpPr>
          <a:xfrm>
            <a:off x="845574" y="1974651"/>
            <a:ext cx="356205" cy="355288"/>
            <a:chOff x="-50504575" y="3550975"/>
            <a:chExt cx="300900" cy="300125"/>
          </a:xfrm>
        </p:grpSpPr>
        <p:sp>
          <p:nvSpPr>
            <p:cNvPr id="8666" name="Google Shape;8666;p86"/>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6"/>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6"/>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6"/>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0" name="Google Shape;8670;p86"/>
          <p:cNvGrpSpPr/>
          <p:nvPr/>
        </p:nvGrpSpPr>
        <p:grpSpPr>
          <a:xfrm>
            <a:off x="845574" y="2412893"/>
            <a:ext cx="356205" cy="354341"/>
            <a:chOff x="-50503000" y="3921175"/>
            <a:chExt cx="300900" cy="299325"/>
          </a:xfrm>
        </p:grpSpPr>
        <p:sp>
          <p:nvSpPr>
            <p:cNvPr id="8671" name="Google Shape;8671;p86"/>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6"/>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6"/>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6"/>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6"/>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6" name="Google Shape;8676;p86"/>
          <p:cNvGrpSpPr/>
          <p:nvPr/>
        </p:nvGrpSpPr>
        <p:grpSpPr>
          <a:xfrm>
            <a:off x="3049627" y="1558811"/>
            <a:ext cx="355258" cy="356205"/>
            <a:chOff x="-48630025" y="3199700"/>
            <a:chExt cx="300100" cy="300900"/>
          </a:xfrm>
        </p:grpSpPr>
        <p:sp>
          <p:nvSpPr>
            <p:cNvPr id="8677" name="Google Shape;8677;p86"/>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6"/>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6"/>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86"/>
          <p:cNvGrpSpPr/>
          <p:nvPr/>
        </p:nvGrpSpPr>
        <p:grpSpPr>
          <a:xfrm>
            <a:off x="3049627" y="1996107"/>
            <a:ext cx="355258" cy="355258"/>
            <a:chOff x="-48630025" y="3569100"/>
            <a:chExt cx="300100" cy="300100"/>
          </a:xfrm>
        </p:grpSpPr>
        <p:sp>
          <p:nvSpPr>
            <p:cNvPr id="8681" name="Google Shape;8681;p86"/>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6"/>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6"/>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6"/>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6"/>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6"/>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6"/>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6"/>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6"/>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6"/>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86"/>
          <p:cNvGrpSpPr/>
          <p:nvPr/>
        </p:nvGrpSpPr>
        <p:grpSpPr>
          <a:xfrm>
            <a:off x="3050101" y="2433403"/>
            <a:ext cx="354311" cy="353394"/>
            <a:chOff x="-48629225" y="3938500"/>
            <a:chExt cx="299300" cy="298525"/>
          </a:xfrm>
        </p:grpSpPr>
        <p:sp>
          <p:nvSpPr>
            <p:cNvPr id="8692" name="Google Shape;8692;p86"/>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6"/>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6"/>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6"/>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86"/>
          <p:cNvGrpSpPr/>
          <p:nvPr/>
        </p:nvGrpSpPr>
        <p:grpSpPr>
          <a:xfrm>
            <a:off x="1785504" y="2904744"/>
            <a:ext cx="311458" cy="354341"/>
            <a:chOff x="-46762575" y="3200500"/>
            <a:chExt cx="263100" cy="299325"/>
          </a:xfrm>
        </p:grpSpPr>
        <p:sp>
          <p:nvSpPr>
            <p:cNvPr id="8697" name="Google Shape;8697;p86"/>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6"/>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6"/>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6"/>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6"/>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86"/>
          <p:cNvGrpSpPr/>
          <p:nvPr/>
        </p:nvGrpSpPr>
        <p:grpSpPr>
          <a:xfrm>
            <a:off x="1763589" y="3363466"/>
            <a:ext cx="355288" cy="312375"/>
            <a:chOff x="-46779900" y="3588000"/>
            <a:chExt cx="300125" cy="263875"/>
          </a:xfrm>
        </p:grpSpPr>
        <p:sp>
          <p:nvSpPr>
            <p:cNvPr id="8703" name="Google Shape;8703;p86"/>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6"/>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6"/>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6"/>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86"/>
          <p:cNvGrpSpPr/>
          <p:nvPr/>
        </p:nvGrpSpPr>
        <p:grpSpPr>
          <a:xfrm>
            <a:off x="1764062" y="3778388"/>
            <a:ext cx="354341" cy="353394"/>
            <a:chOff x="-46779100" y="3938500"/>
            <a:chExt cx="299325" cy="298525"/>
          </a:xfrm>
        </p:grpSpPr>
        <p:sp>
          <p:nvSpPr>
            <p:cNvPr id="8708" name="Google Shape;8708;p86"/>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6"/>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0" name="Google Shape;8710;p86"/>
          <p:cNvGrpSpPr/>
          <p:nvPr/>
        </p:nvGrpSpPr>
        <p:grpSpPr>
          <a:xfrm>
            <a:off x="3971800" y="2911255"/>
            <a:ext cx="355258" cy="355288"/>
            <a:chOff x="-44924250" y="3206000"/>
            <a:chExt cx="300100" cy="300125"/>
          </a:xfrm>
        </p:grpSpPr>
        <p:sp>
          <p:nvSpPr>
            <p:cNvPr id="8711" name="Google Shape;8711;p86"/>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6"/>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6"/>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6"/>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6"/>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86"/>
          <p:cNvGrpSpPr/>
          <p:nvPr/>
        </p:nvGrpSpPr>
        <p:grpSpPr>
          <a:xfrm>
            <a:off x="1286286" y="1539249"/>
            <a:ext cx="355258" cy="355258"/>
            <a:chOff x="-50134375" y="3183175"/>
            <a:chExt cx="300100" cy="300100"/>
          </a:xfrm>
        </p:grpSpPr>
        <p:sp>
          <p:nvSpPr>
            <p:cNvPr id="8717" name="Google Shape;8717;p86"/>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6"/>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6"/>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6"/>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6"/>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6"/>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6"/>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6"/>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6"/>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6"/>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7" name="Google Shape;8727;p86"/>
          <p:cNvGrpSpPr/>
          <p:nvPr/>
        </p:nvGrpSpPr>
        <p:grpSpPr>
          <a:xfrm>
            <a:off x="1286286" y="1974651"/>
            <a:ext cx="355258" cy="355288"/>
            <a:chOff x="-50134375" y="3550975"/>
            <a:chExt cx="300100" cy="300125"/>
          </a:xfrm>
        </p:grpSpPr>
        <p:sp>
          <p:nvSpPr>
            <p:cNvPr id="8728" name="Google Shape;8728;p86"/>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6"/>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86"/>
          <p:cNvGrpSpPr/>
          <p:nvPr/>
        </p:nvGrpSpPr>
        <p:grpSpPr>
          <a:xfrm>
            <a:off x="1286286" y="2412183"/>
            <a:ext cx="355258" cy="355051"/>
            <a:chOff x="-50134375" y="3920575"/>
            <a:chExt cx="300100" cy="299925"/>
          </a:xfrm>
        </p:grpSpPr>
        <p:sp>
          <p:nvSpPr>
            <p:cNvPr id="8731" name="Google Shape;8731;p86"/>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6"/>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6"/>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86"/>
          <p:cNvGrpSpPr/>
          <p:nvPr/>
        </p:nvGrpSpPr>
        <p:grpSpPr>
          <a:xfrm>
            <a:off x="3497010" y="1559758"/>
            <a:ext cx="357123" cy="355258"/>
            <a:chOff x="-48262200" y="3200500"/>
            <a:chExt cx="301675" cy="300100"/>
          </a:xfrm>
        </p:grpSpPr>
        <p:sp>
          <p:nvSpPr>
            <p:cNvPr id="8735" name="Google Shape;8735;p86"/>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6"/>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6"/>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6"/>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6"/>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6"/>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6"/>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6"/>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6"/>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86"/>
          <p:cNvGrpSpPr/>
          <p:nvPr/>
        </p:nvGrpSpPr>
        <p:grpSpPr>
          <a:xfrm>
            <a:off x="3526383" y="1996847"/>
            <a:ext cx="298377" cy="354519"/>
            <a:chOff x="-48233050" y="3569725"/>
            <a:chExt cx="252050" cy="299475"/>
          </a:xfrm>
        </p:grpSpPr>
        <p:sp>
          <p:nvSpPr>
            <p:cNvPr id="8745" name="Google Shape;8745;p86"/>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6"/>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6"/>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8" name="Google Shape;8748;p86"/>
          <p:cNvGrpSpPr/>
          <p:nvPr/>
        </p:nvGrpSpPr>
        <p:grpSpPr>
          <a:xfrm>
            <a:off x="3550148" y="2430591"/>
            <a:ext cx="250847" cy="358070"/>
            <a:chOff x="-48216525" y="3936125"/>
            <a:chExt cx="211900" cy="302475"/>
          </a:xfrm>
        </p:grpSpPr>
        <p:sp>
          <p:nvSpPr>
            <p:cNvPr id="8749" name="Google Shape;8749;p86"/>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6"/>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6"/>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6"/>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86"/>
          <p:cNvGrpSpPr/>
          <p:nvPr/>
        </p:nvGrpSpPr>
        <p:grpSpPr>
          <a:xfrm>
            <a:off x="2205866" y="2905661"/>
            <a:ext cx="355258" cy="355288"/>
            <a:chOff x="-46410500" y="3201275"/>
            <a:chExt cx="300100" cy="300125"/>
          </a:xfrm>
        </p:grpSpPr>
        <p:sp>
          <p:nvSpPr>
            <p:cNvPr id="8754" name="Google Shape;8754;p86"/>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6"/>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6"/>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6"/>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6"/>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86"/>
          <p:cNvGrpSpPr/>
          <p:nvPr/>
        </p:nvGrpSpPr>
        <p:grpSpPr>
          <a:xfrm>
            <a:off x="2205866" y="3341092"/>
            <a:ext cx="355258" cy="356205"/>
            <a:chOff x="-46409700" y="3569100"/>
            <a:chExt cx="300100" cy="300900"/>
          </a:xfrm>
        </p:grpSpPr>
        <p:sp>
          <p:nvSpPr>
            <p:cNvPr id="8760" name="Google Shape;8760;p86"/>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6"/>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6"/>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6"/>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6"/>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86"/>
          <p:cNvGrpSpPr/>
          <p:nvPr/>
        </p:nvGrpSpPr>
        <p:grpSpPr>
          <a:xfrm>
            <a:off x="2193747" y="3776524"/>
            <a:ext cx="379497" cy="358070"/>
            <a:chOff x="-46422300" y="3936925"/>
            <a:chExt cx="320575" cy="302475"/>
          </a:xfrm>
        </p:grpSpPr>
        <p:sp>
          <p:nvSpPr>
            <p:cNvPr id="8766" name="Google Shape;8766;p86"/>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6"/>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86"/>
          <p:cNvGrpSpPr/>
          <p:nvPr/>
        </p:nvGrpSpPr>
        <p:grpSpPr>
          <a:xfrm>
            <a:off x="3971326" y="3330852"/>
            <a:ext cx="356205" cy="355258"/>
            <a:chOff x="-44914800" y="3560450"/>
            <a:chExt cx="300900" cy="300100"/>
          </a:xfrm>
        </p:grpSpPr>
        <p:sp>
          <p:nvSpPr>
            <p:cNvPr id="8769" name="Google Shape;8769;p86"/>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6"/>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6"/>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6"/>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6"/>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4" name="Google Shape;8774;p86"/>
          <p:cNvGrpSpPr/>
          <p:nvPr/>
        </p:nvGrpSpPr>
        <p:grpSpPr>
          <a:xfrm>
            <a:off x="1726378" y="1539486"/>
            <a:ext cx="354311" cy="354104"/>
            <a:chOff x="-49764975" y="3183375"/>
            <a:chExt cx="299300" cy="299125"/>
          </a:xfrm>
        </p:grpSpPr>
        <p:sp>
          <p:nvSpPr>
            <p:cNvPr id="8775" name="Google Shape;8775;p86"/>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6"/>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6"/>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6"/>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6"/>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6"/>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6"/>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6"/>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6"/>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86"/>
          <p:cNvGrpSpPr/>
          <p:nvPr/>
        </p:nvGrpSpPr>
        <p:grpSpPr>
          <a:xfrm>
            <a:off x="1726378" y="1974947"/>
            <a:ext cx="354311" cy="355909"/>
            <a:chOff x="-49764975" y="3551225"/>
            <a:chExt cx="299300" cy="300650"/>
          </a:xfrm>
        </p:grpSpPr>
        <p:sp>
          <p:nvSpPr>
            <p:cNvPr id="8785" name="Google Shape;8785;p86"/>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6"/>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6"/>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6"/>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6"/>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6"/>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6"/>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6"/>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6"/>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6"/>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6"/>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86"/>
          <p:cNvGrpSpPr/>
          <p:nvPr/>
        </p:nvGrpSpPr>
        <p:grpSpPr>
          <a:xfrm>
            <a:off x="1724040" y="2411710"/>
            <a:ext cx="358987" cy="355525"/>
            <a:chOff x="-49766550" y="3920175"/>
            <a:chExt cx="303250" cy="300325"/>
          </a:xfrm>
        </p:grpSpPr>
        <p:sp>
          <p:nvSpPr>
            <p:cNvPr id="8797" name="Google Shape;8797;p86"/>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6"/>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6"/>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6"/>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86"/>
          <p:cNvGrpSpPr/>
          <p:nvPr/>
        </p:nvGrpSpPr>
        <p:grpSpPr>
          <a:xfrm>
            <a:off x="3939571" y="1559758"/>
            <a:ext cx="357123" cy="354341"/>
            <a:chOff x="-47892800" y="3200500"/>
            <a:chExt cx="301675" cy="299325"/>
          </a:xfrm>
        </p:grpSpPr>
        <p:sp>
          <p:nvSpPr>
            <p:cNvPr id="8802" name="Google Shape;8802;p86"/>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6"/>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6"/>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6"/>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6"/>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6"/>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86"/>
          <p:cNvGrpSpPr/>
          <p:nvPr/>
        </p:nvGrpSpPr>
        <p:grpSpPr>
          <a:xfrm>
            <a:off x="4003437" y="1996107"/>
            <a:ext cx="229391" cy="355258"/>
            <a:chOff x="-47839250" y="3569100"/>
            <a:chExt cx="193775" cy="300100"/>
          </a:xfrm>
        </p:grpSpPr>
        <p:sp>
          <p:nvSpPr>
            <p:cNvPr id="8809" name="Google Shape;8809;p86"/>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6"/>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6"/>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6"/>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6"/>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6"/>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86"/>
          <p:cNvGrpSpPr/>
          <p:nvPr/>
        </p:nvGrpSpPr>
        <p:grpSpPr>
          <a:xfrm>
            <a:off x="3940503" y="2432456"/>
            <a:ext cx="355258" cy="356205"/>
            <a:chOff x="-47892800" y="3937700"/>
            <a:chExt cx="300100" cy="300900"/>
          </a:xfrm>
        </p:grpSpPr>
        <p:sp>
          <p:nvSpPr>
            <p:cNvPr id="8816" name="Google Shape;8816;p86"/>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6"/>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6"/>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6"/>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6"/>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6"/>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6"/>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6"/>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86"/>
          <p:cNvGrpSpPr/>
          <p:nvPr/>
        </p:nvGrpSpPr>
        <p:grpSpPr>
          <a:xfrm>
            <a:off x="2645798" y="2926170"/>
            <a:ext cx="355258" cy="311458"/>
            <a:chOff x="-46042675" y="3218600"/>
            <a:chExt cx="300100" cy="263100"/>
          </a:xfrm>
        </p:grpSpPr>
        <p:sp>
          <p:nvSpPr>
            <p:cNvPr id="8825" name="Google Shape;8825;p86"/>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6"/>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6"/>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6"/>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6"/>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6"/>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1" name="Google Shape;8831;p86"/>
          <p:cNvGrpSpPr/>
          <p:nvPr/>
        </p:nvGrpSpPr>
        <p:grpSpPr>
          <a:xfrm>
            <a:off x="2645798" y="3340619"/>
            <a:ext cx="355258" cy="323118"/>
            <a:chOff x="-46042675" y="3568700"/>
            <a:chExt cx="300100" cy="272950"/>
          </a:xfrm>
        </p:grpSpPr>
        <p:sp>
          <p:nvSpPr>
            <p:cNvPr id="8832" name="Google Shape;8832;p86"/>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6"/>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6"/>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6"/>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86"/>
          <p:cNvGrpSpPr/>
          <p:nvPr/>
        </p:nvGrpSpPr>
        <p:grpSpPr>
          <a:xfrm>
            <a:off x="2687749" y="3777589"/>
            <a:ext cx="271357" cy="356057"/>
            <a:chOff x="-46007225" y="3937825"/>
            <a:chExt cx="229225" cy="300775"/>
          </a:xfrm>
        </p:grpSpPr>
        <p:sp>
          <p:nvSpPr>
            <p:cNvPr id="8837" name="Google Shape;8837;p86"/>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6"/>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6"/>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6"/>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6"/>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6"/>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6"/>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6"/>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6"/>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6"/>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86"/>
          <p:cNvGrpSpPr/>
          <p:nvPr/>
        </p:nvGrpSpPr>
        <p:grpSpPr>
          <a:xfrm>
            <a:off x="3993241" y="3767675"/>
            <a:ext cx="312375" cy="357596"/>
            <a:chOff x="-44895900" y="3929450"/>
            <a:chExt cx="263875" cy="302075"/>
          </a:xfrm>
        </p:grpSpPr>
        <p:sp>
          <p:nvSpPr>
            <p:cNvPr id="8848" name="Google Shape;8848;p86"/>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6"/>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6"/>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6"/>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6"/>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6"/>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86"/>
          <p:cNvGrpSpPr/>
          <p:nvPr/>
        </p:nvGrpSpPr>
        <p:grpSpPr>
          <a:xfrm>
            <a:off x="2167060" y="1550436"/>
            <a:ext cx="356205" cy="332885"/>
            <a:chOff x="-49397175" y="3192625"/>
            <a:chExt cx="300900" cy="281200"/>
          </a:xfrm>
        </p:grpSpPr>
        <p:sp>
          <p:nvSpPr>
            <p:cNvPr id="8855" name="Google Shape;8855;p86"/>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6"/>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6"/>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6"/>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6"/>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6"/>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6"/>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86"/>
          <p:cNvGrpSpPr/>
          <p:nvPr/>
        </p:nvGrpSpPr>
        <p:grpSpPr>
          <a:xfrm>
            <a:off x="2193163" y="1974651"/>
            <a:ext cx="304000" cy="356205"/>
            <a:chOff x="-49375900" y="3550975"/>
            <a:chExt cx="256800" cy="300900"/>
          </a:xfrm>
        </p:grpSpPr>
        <p:sp>
          <p:nvSpPr>
            <p:cNvPr id="8863" name="Google Shape;8863;p86"/>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6"/>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6"/>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6"/>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6"/>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6"/>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6"/>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6"/>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6"/>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6"/>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6"/>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86"/>
          <p:cNvGrpSpPr/>
          <p:nvPr/>
        </p:nvGrpSpPr>
        <p:grpSpPr>
          <a:xfrm>
            <a:off x="2188516" y="2411946"/>
            <a:ext cx="313293" cy="356205"/>
            <a:chOff x="-49378250" y="3920375"/>
            <a:chExt cx="264650" cy="300900"/>
          </a:xfrm>
        </p:grpSpPr>
        <p:sp>
          <p:nvSpPr>
            <p:cNvPr id="8875" name="Google Shape;8875;p86"/>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6"/>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6"/>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6"/>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6"/>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6"/>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6"/>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86"/>
          <p:cNvGrpSpPr/>
          <p:nvPr/>
        </p:nvGrpSpPr>
        <p:grpSpPr>
          <a:xfrm>
            <a:off x="907504" y="2904744"/>
            <a:ext cx="312375" cy="357123"/>
            <a:chOff x="-47505300" y="3200500"/>
            <a:chExt cx="263875" cy="301675"/>
          </a:xfrm>
        </p:grpSpPr>
        <p:sp>
          <p:nvSpPr>
            <p:cNvPr id="8883" name="Google Shape;8883;p86"/>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6"/>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6"/>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6"/>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6"/>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6"/>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6"/>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6"/>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6"/>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6"/>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6"/>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6"/>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6"/>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86"/>
          <p:cNvGrpSpPr/>
          <p:nvPr/>
        </p:nvGrpSpPr>
        <p:grpSpPr>
          <a:xfrm>
            <a:off x="885604" y="3341092"/>
            <a:ext cx="356176" cy="355051"/>
            <a:chOff x="-47524975" y="3569100"/>
            <a:chExt cx="300875" cy="299925"/>
          </a:xfrm>
        </p:grpSpPr>
        <p:sp>
          <p:nvSpPr>
            <p:cNvPr id="8897" name="Google Shape;8897;p86"/>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6"/>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6"/>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6"/>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6"/>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86"/>
          <p:cNvGrpSpPr/>
          <p:nvPr/>
        </p:nvGrpSpPr>
        <p:grpSpPr>
          <a:xfrm>
            <a:off x="886062" y="3820354"/>
            <a:ext cx="355258" cy="270410"/>
            <a:chOff x="-47523400" y="3973950"/>
            <a:chExt cx="300100" cy="228425"/>
          </a:xfrm>
        </p:grpSpPr>
        <p:sp>
          <p:nvSpPr>
            <p:cNvPr id="8903" name="Google Shape;8903;p86"/>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6"/>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6"/>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6"/>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6"/>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86"/>
          <p:cNvGrpSpPr/>
          <p:nvPr/>
        </p:nvGrpSpPr>
        <p:grpSpPr>
          <a:xfrm>
            <a:off x="3091183" y="2903353"/>
            <a:ext cx="354341" cy="357596"/>
            <a:chOff x="-45673275" y="3199325"/>
            <a:chExt cx="299325" cy="302075"/>
          </a:xfrm>
        </p:grpSpPr>
        <p:sp>
          <p:nvSpPr>
            <p:cNvPr id="8909" name="Google Shape;8909;p86"/>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6"/>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6"/>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86"/>
          <p:cNvGrpSpPr/>
          <p:nvPr/>
        </p:nvGrpSpPr>
        <p:grpSpPr>
          <a:xfrm>
            <a:off x="3090251" y="3361602"/>
            <a:ext cx="356205" cy="314240"/>
            <a:chOff x="-45674075" y="3586425"/>
            <a:chExt cx="300900" cy="265450"/>
          </a:xfrm>
        </p:grpSpPr>
        <p:sp>
          <p:nvSpPr>
            <p:cNvPr id="8913" name="Google Shape;8913;p86"/>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6"/>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5" name="Google Shape;8915;p86"/>
          <p:cNvGrpSpPr/>
          <p:nvPr/>
        </p:nvGrpSpPr>
        <p:grpSpPr>
          <a:xfrm>
            <a:off x="3091183" y="3777441"/>
            <a:ext cx="354341" cy="356205"/>
            <a:chOff x="-45673275" y="3937700"/>
            <a:chExt cx="299325" cy="300900"/>
          </a:xfrm>
        </p:grpSpPr>
        <p:sp>
          <p:nvSpPr>
            <p:cNvPr id="8916" name="Google Shape;8916;p86"/>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6"/>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6"/>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6"/>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6"/>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6"/>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86"/>
          <p:cNvGrpSpPr/>
          <p:nvPr/>
        </p:nvGrpSpPr>
        <p:grpSpPr>
          <a:xfrm>
            <a:off x="2205349" y="4270225"/>
            <a:ext cx="356205" cy="356205"/>
            <a:chOff x="-44512325" y="3176075"/>
            <a:chExt cx="300900" cy="300900"/>
          </a:xfrm>
        </p:grpSpPr>
        <p:sp>
          <p:nvSpPr>
            <p:cNvPr id="8923" name="Google Shape;8923;p86"/>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6"/>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6"/>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6" name="Google Shape;8926;p86"/>
          <p:cNvGrpSpPr/>
          <p:nvPr/>
        </p:nvGrpSpPr>
        <p:grpSpPr>
          <a:xfrm>
            <a:off x="2608689" y="1539249"/>
            <a:ext cx="354341" cy="354341"/>
            <a:chOff x="-49027775" y="3183175"/>
            <a:chExt cx="299325" cy="299325"/>
          </a:xfrm>
        </p:grpSpPr>
        <p:sp>
          <p:nvSpPr>
            <p:cNvPr id="8927" name="Google Shape;8927;p86"/>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6"/>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6"/>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6"/>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86"/>
          <p:cNvGrpSpPr/>
          <p:nvPr/>
        </p:nvGrpSpPr>
        <p:grpSpPr>
          <a:xfrm>
            <a:off x="2608230" y="1974651"/>
            <a:ext cx="355258" cy="357152"/>
            <a:chOff x="-49027775" y="3550975"/>
            <a:chExt cx="300100" cy="301700"/>
          </a:xfrm>
        </p:grpSpPr>
        <p:sp>
          <p:nvSpPr>
            <p:cNvPr id="8932" name="Google Shape;8932;p86"/>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6"/>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6"/>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6"/>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6"/>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6"/>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6"/>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6"/>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6"/>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6"/>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2" name="Google Shape;8942;p86"/>
          <p:cNvGrpSpPr/>
          <p:nvPr/>
        </p:nvGrpSpPr>
        <p:grpSpPr>
          <a:xfrm>
            <a:off x="2606306" y="2411710"/>
            <a:ext cx="359106" cy="355525"/>
            <a:chOff x="-49031025" y="3920175"/>
            <a:chExt cx="303350" cy="300325"/>
          </a:xfrm>
        </p:grpSpPr>
        <p:sp>
          <p:nvSpPr>
            <p:cNvPr id="8943" name="Google Shape;8943;p86"/>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6"/>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6"/>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6"/>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6"/>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6"/>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9" name="Google Shape;8949;p86"/>
          <p:cNvGrpSpPr/>
          <p:nvPr/>
        </p:nvGrpSpPr>
        <p:grpSpPr>
          <a:xfrm>
            <a:off x="1322411" y="2904744"/>
            <a:ext cx="356176" cy="354341"/>
            <a:chOff x="-47155575" y="3200500"/>
            <a:chExt cx="300875" cy="299325"/>
          </a:xfrm>
        </p:grpSpPr>
        <p:sp>
          <p:nvSpPr>
            <p:cNvPr id="8950" name="Google Shape;8950;p86"/>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6"/>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6"/>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6"/>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6"/>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6"/>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86"/>
          <p:cNvGrpSpPr/>
          <p:nvPr/>
        </p:nvGrpSpPr>
        <p:grpSpPr>
          <a:xfrm>
            <a:off x="1322870" y="3341092"/>
            <a:ext cx="355258" cy="355258"/>
            <a:chOff x="-47154800" y="3569100"/>
            <a:chExt cx="300100" cy="300100"/>
          </a:xfrm>
        </p:grpSpPr>
        <p:sp>
          <p:nvSpPr>
            <p:cNvPr id="8957" name="Google Shape;8957;p86"/>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6"/>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6"/>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6"/>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6"/>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6"/>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86"/>
          <p:cNvGrpSpPr/>
          <p:nvPr/>
        </p:nvGrpSpPr>
        <p:grpSpPr>
          <a:xfrm>
            <a:off x="1323343" y="3779305"/>
            <a:ext cx="354311" cy="353423"/>
            <a:chOff x="-47154000" y="3939275"/>
            <a:chExt cx="299300" cy="298550"/>
          </a:xfrm>
        </p:grpSpPr>
        <p:sp>
          <p:nvSpPr>
            <p:cNvPr id="8964" name="Google Shape;8964;p86"/>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6"/>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6"/>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6"/>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86"/>
          <p:cNvGrpSpPr/>
          <p:nvPr/>
        </p:nvGrpSpPr>
        <p:grpSpPr>
          <a:xfrm>
            <a:off x="3548633" y="2904744"/>
            <a:ext cx="312375" cy="354341"/>
            <a:chOff x="-45286550" y="3200500"/>
            <a:chExt cx="263875" cy="299325"/>
          </a:xfrm>
        </p:grpSpPr>
        <p:sp>
          <p:nvSpPr>
            <p:cNvPr id="8969" name="Google Shape;8969;p86"/>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6"/>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6"/>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86"/>
          <p:cNvGrpSpPr/>
          <p:nvPr/>
        </p:nvGrpSpPr>
        <p:grpSpPr>
          <a:xfrm>
            <a:off x="3548633" y="3342039"/>
            <a:ext cx="312375" cy="354311"/>
            <a:chOff x="-45286550" y="3569900"/>
            <a:chExt cx="263875" cy="299300"/>
          </a:xfrm>
        </p:grpSpPr>
        <p:sp>
          <p:nvSpPr>
            <p:cNvPr id="8973" name="Google Shape;8973;p86"/>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6"/>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6"/>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6"/>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6"/>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6"/>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86"/>
          <p:cNvGrpSpPr/>
          <p:nvPr/>
        </p:nvGrpSpPr>
        <p:grpSpPr>
          <a:xfrm>
            <a:off x="3559820" y="3778388"/>
            <a:ext cx="290001" cy="355258"/>
            <a:chOff x="-45277900" y="3938500"/>
            <a:chExt cx="244975" cy="300100"/>
          </a:xfrm>
        </p:grpSpPr>
        <p:sp>
          <p:nvSpPr>
            <p:cNvPr id="8980" name="Google Shape;8980;p86"/>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6"/>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6"/>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6"/>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86"/>
          <p:cNvGrpSpPr/>
          <p:nvPr/>
        </p:nvGrpSpPr>
        <p:grpSpPr>
          <a:xfrm>
            <a:off x="2645769" y="4247490"/>
            <a:ext cx="355258" cy="355258"/>
            <a:chOff x="-44502875" y="3576975"/>
            <a:chExt cx="300100" cy="300100"/>
          </a:xfrm>
        </p:grpSpPr>
        <p:sp>
          <p:nvSpPr>
            <p:cNvPr id="8985" name="Google Shape;8985;p86"/>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6"/>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6"/>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86"/>
          <p:cNvGrpSpPr/>
          <p:nvPr/>
        </p:nvGrpSpPr>
        <p:grpSpPr>
          <a:xfrm>
            <a:off x="4858968" y="1532275"/>
            <a:ext cx="356221" cy="354973"/>
            <a:chOff x="-13947000" y="3212800"/>
            <a:chExt cx="353675" cy="352400"/>
          </a:xfrm>
        </p:grpSpPr>
        <p:sp>
          <p:nvSpPr>
            <p:cNvPr id="8989" name="Google Shape;8989;p86"/>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6"/>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86"/>
          <p:cNvGrpSpPr/>
          <p:nvPr/>
        </p:nvGrpSpPr>
        <p:grpSpPr>
          <a:xfrm>
            <a:off x="4858981" y="1973145"/>
            <a:ext cx="356196" cy="354670"/>
            <a:chOff x="-13946200" y="3647075"/>
            <a:chExt cx="353650" cy="352100"/>
          </a:xfrm>
        </p:grpSpPr>
        <p:sp>
          <p:nvSpPr>
            <p:cNvPr id="8992" name="Google Shape;8992;p86"/>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6"/>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6"/>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6"/>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6"/>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6"/>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8" name="Google Shape;8998;p86"/>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9" name="Google Shape;8999;p86"/>
          <p:cNvGrpSpPr/>
          <p:nvPr/>
        </p:nvGrpSpPr>
        <p:grpSpPr>
          <a:xfrm>
            <a:off x="6642374" y="1532628"/>
            <a:ext cx="357002" cy="354267"/>
            <a:chOff x="-12163025" y="3214275"/>
            <a:chExt cx="354450" cy="351700"/>
          </a:xfrm>
        </p:grpSpPr>
        <p:sp>
          <p:nvSpPr>
            <p:cNvPr id="9000" name="Google Shape;9000;p86"/>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6"/>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6"/>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86"/>
          <p:cNvGrpSpPr/>
          <p:nvPr/>
        </p:nvGrpSpPr>
        <p:grpSpPr>
          <a:xfrm>
            <a:off x="6643154" y="1972365"/>
            <a:ext cx="355441" cy="356232"/>
            <a:chOff x="-12160675" y="3647875"/>
            <a:chExt cx="352900" cy="353650"/>
          </a:xfrm>
        </p:grpSpPr>
        <p:sp>
          <p:nvSpPr>
            <p:cNvPr id="9004" name="Google Shape;9004;p86"/>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6"/>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6"/>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6"/>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6"/>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6"/>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6"/>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1" name="Google Shape;9011;p86"/>
          <p:cNvGrpSpPr/>
          <p:nvPr/>
        </p:nvGrpSpPr>
        <p:grpSpPr>
          <a:xfrm>
            <a:off x="6653870" y="2416821"/>
            <a:ext cx="354635" cy="356232"/>
            <a:chOff x="-12160675" y="4081850"/>
            <a:chExt cx="352100" cy="353650"/>
          </a:xfrm>
        </p:grpSpPr>
        <p:sp>
          <p:nvSpPr>
            <p:cNvPr id="9012" name="Google Shape;9012;p86"/>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6"/>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6"/>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6"/>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6"/>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6"/>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86"/>
          <p:cNvGrpSpPr/>
          <p:nvPr/>
        </p:nvGrpSpPr>
        <p:grpSpPr>
          <a:xfrm>
            <a:off x="4858836" y="2891264"/>
            <a:ext cx="355416" cy="355652"/>
            <a:chOff x="-10391650" y="3180600"/>
            <a:chExt cx="352875" cy="353075"/>
          </a:xfrm>
        </p:grpSpPr>
        <p:sp>
          <p:nvSpPr>
            <p:cNvPr id="9019" name="Google Shape;9019;p86"/>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6"/>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6"/>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6"/>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6"/>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6"/>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86"/>
          <p:cNvGrpSpPr/>
          <p:nvPr/>
        </p:nvGrpSpPr>
        <p:grpSpPr>
          <a:xfrm>
            <a:off x="4858835" y="3368062"/>
            <a:ext cx="354635" cy="353890"/>
            <a:chOff x="-10390875" y="3616350"/>
            <a:chExt cx="352100" cy="351325"/>
          </a:xfrm>
        </p:grpSpPr>
        <p:sp>
          <p:nvSpPr>
            <p:cNvPr id="9026" name="Google Shape;9026;p86"/>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6"/>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6"/>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86"/>
          <p:cNvGrpSpPr/>
          <p:nvPr/>
        </p:nvGrpSpPr>
        <p:grpSpPr>
          <a:xfrm>
            <a:off x="7525810" y="2892727"/>
            <a:ext cx="312585" cy="354670"/>
            <a:chOff x="-10370400" y="4049550"/>
            <a:chExt cx="310350" cy="352100"/>
          </a:xfrm>
        </p:grpSpPr>
        <p:sp>
          <p:nvSpPr>
            <p:cNvPr id="9030" name="Google Shape;9030;p86"/>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6"/>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6"/>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6"/>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6"/>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86"/>
          <p:cNvGrpSpPr/>
          <p:nvPr/>
        </p:nvGrpSpPr>
        <p:grpSpPr>
          <a:xfrm>
            <a:off x="6630066" y="2891668"/>
            <a:ext cx="379236" cy="354847"/>
            <a:chOff x="-8674650" y="3210975"/>
            <a:chExt cx="376525" cy="352275"/>
          </a:xfrm>
        </p:grpSpPr>
        <p:sp>
          <p:nvSpPr>
            <p:cNvPr id="9036" name="Google Shape;9036;p86"/>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6"/>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6"/>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6"/>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6"/>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6"/>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2" name="Google Shape;9042;p86"/>
          <p:cNvGrpSpPr/>
          <p:nvPr/>
        </p:nvGrpSpPr>
        <p:grpSpPr>
          <a:xfrm>
            <a:off x="5301563" y="1531633"/>
            <a:ext cx="356221" cy="356257"/>
            <a:chOff x="-13512225" y="3211525"/>
            <a:chExt cx="353675" cy="353675"/>
          </a:xfrm>
        </p:grpSpPr>
        <p:sp>
          <p:nvSpPr>
            <p:cNvPr id="9043" name="Google Shape;9043;p86"/>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6"/>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6"/>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6"/>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6"/>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8" name="Google Shape;9048;p86"/>
          <p:cNvGrpSpPr/>
          <p:nvPr/>
        </p:nvGrpSpPr>
        <p:grpSpPr>
          <a:xfrm>
            <a:off x="5301563" y="1973145"/>
            <a:ext cx="356221" cy="354670"/>
            <a:chOff x="-13512225" y="3647075"/>
            <a:chExt cx="353675" cy="352100"/>
          </a:xfrm>
        </p:grpSpPr>
        <p:sp>
          <p:nvSpPr>
            <p:cNvPr id="9049" name="Google Shape;9049;p86"/>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6"/>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6"/>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6"/>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6"/>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6"/>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6"/>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6"/>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6"/>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6"/>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86"/>
          <p:cNvGrpSpPr/>
          <p:nvPr/>
        </p:nvGrpSpPr>
        <p:grpSpPr>
          <a:xfrm>
            <a:off x="5311876" y="2417211"/>
            <a:ext cx="356221" cy="355451"/>
            <a:chOff x="-13512225" y="4080275"/>
            <a:chExt cx="353675" cy="352875"/>
          </a:xfrm>
        </p:grpSpPr>
        <p:sp>
          <p:nvSpPr>
            <p:cNvPr id="9060" name="Google Shape;9060;p86"/>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6"/>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6"/>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6"/>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6"/>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6"/>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6"/>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6"/>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6"/>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6"/>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6"/>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86"/>
          <p:cNvGrpSpPr/>
          <p:nvPr/>
        </p:nvGrpSpPr>
        <p:grpSpPr>
          <a:xfrm>
            <a:off x="7084956" y="1564572"/>
            <a:ext cx="356196" cy="290379"/>
            <a:chOff x="-11728250" y="3245400"/>
            <a:chExt cx="353650" cy="288275"/>
          </a:xfrm>
        </p:grpSpPr>
        <p:sp>
          <p:nvSpPr>
            <p:cNvPr id="9072" name="Google Shape;9072;p86"/>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6"/>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6"/>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6"/>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6"/>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7" name="Google Shape;9077;p86"/>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8" name="Google Shape;9078;p86"/>
          <p:cNvGrpSpPr/>
          <p:nvPr/>
        </p:nvGrpSpPr>
        <p:grpSpPr>
          <a:xfrm>
            <a:off x="7083760" y="1971660"/>
            <a:ext cx="358588" cy="357642"/>
            <a:chOff x="-11729050" y="3646475"/>
            <a:chExt cx="356025" cy="355050"/>
          </a:xfrm>
        </p:grpSpPr>
        <p:sp>
          <p:nvSpPr>
            <p:cNvPr id="9079" name="Google Shape;9079;p86"/>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6"/>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6"/>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6"/>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6"/>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6"/>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6"/>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6"/>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6"/>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6"/>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6"/>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0" name="Google Shape;9090;p86"/>
          <p:cNvGrpSpPr/>
          <p:nvPr/>
        </p:nvGrpSpPr>
        <p:grpSpPr>
          <a:xfrm>
            <a:off x="7117464" y="2417211"/>
            <a:ext cx="311804" cy="355451"/>
            <a:chOff x="-11703850" y="4081850"/>
            <a:chExt cx="309575" cy="352875"/>
          </a:xfrm>
        </p:grpSpPr>
        <p:sp>
          <p:nvSpPr>
            <p:cNvPr id="9091" name="Google Shape;9091;p86"/>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6"/>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6"/>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6"/>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6"/>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6"/>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6"/>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6"/>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86"/>
          <p:cNvGrpSpPr/>
          <p:nvPr/>
        </p:nvGrpSpPr>
        <p:grpSpPr>
          <a:xfrm>
            <a:off x="5306120" y="2891364"/>
            <a:ext cx="357002" cy="355451"/>
            <a:chOff x="-9958475" y="3180025"/>
            <a:chExt cx="354450" cy="352875"/>
          </a:xfrm>
        </p:grpSpPr>
        <p:sp>
          <p:nvSpPr>
            <p:cNvPr id="9100" name="Google Shape;9100;p86"/>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6"/>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6"/>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86"/>
          <p:cNvGrpSpPr/>
          <p:nvPr/>
        </p:nvGrpSpPr>
        <p:grpSpPr>
          <a:xfrm>
            <a:off x="5315247" y="3367345"/>
            <a:ext cx="337966" cy="355325"/>
            <a:chOff x="-9949025" y="3615575"/>
            <a:chExt cx="335550" cy="352750"/>
          </a:xfrm>
        </p:grpSpPr>
        <p:sp>
          <p:nvSpPr>
            <p:cNvPr id="9104" name="Google Shape;9104;p86"/>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6"/>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6"/>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86"/>
          <p:cNvGrpSpPr/>
          <p:nvPr/>
        </p:nvGrpSpPr>
        <p:grpSpPr>
          <a:xfrm>
            <a:off x="7950093" y="2890851"/>
            <a:ext cx="360175" cy="358423"/>
            <a:chOff x="-9961625" y="4048175"/>
            <a:chExt cx="357600" cy="355825"/>
          </a:xfrm>
        </p:grpSpPr>
        <p:sp>
          <p:nvSpPr>
            <p:cNvPr id="9108" name="Google Shape;9108;p86"/>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6"/>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6"/>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6"/>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6"/>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6"/>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86"/>
          <p:cNvGrpSpPr/>
          <p:nvPr/>
        </p:nvGrpSpPr>
        <p:grpSpPr>
          <a:xfrm>
            <a:off x="6636814" y="3366363"/>
            <a:ext cx="364959" cy="357289"/>
            <a:chOff x="-8680950" y="3624225"/>
            <a:chExt cx="362350" cy="354700"/>
          </a:xfrm>
        </p:grpSpPr>
        <p:sp>
          <p:nvSpPr>
            <p:cNvPr id="9115" name="Google Shape;9115;p86"/>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6"/>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6"/>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6"/>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6"/>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6"/>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86"/>
          <p:cNvGrpSpPr/>
          <p:nvPr/>
        </p:nvGrpSpPr>
        <p:grpSpPr>
          <a:xfrm>
            <a:off x="5773058" y="1532024"/>
            <a:ext cx="313365" cy="355476"/>
            <a:chOff x="-13056975" y="3212300"/>
            <a:chExt cx="311125" cy="352900"/>
          </a:xfrm>
        </p:grpSpPr>
        <p:sp>
          <p:nvSpPr>
            <p:cNvPr id="9122" name="Google Shape;9122;p86"/>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6"/>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6"/>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6"/>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86"/>
          <p:cNvGrpSpPr/>
          <p:nvPr/>
        </p:nvGrpSpPr>
        <p:grpSpPr>
          <a:xfrm>
            <a:off x="5750446" y="1972818"/>
            <a:ext cx="358588" cy="355325"/>
            <a:chOff x="-13077450" y="3647075"/>
            <a:chExt cx="356025" cy="352750"/>
          </a:xfrm>
        </p:grpSpPr>
        <p:sp>
          <p:nvSpPr>
            <p:cNvPr id="9127" name="Google Shape;9127;p86"/>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6"/>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6"/>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0" name="Google Shape;9130;p86"/>
          <p:cNvGrpSpPr/>
          <p:nvPr/>
        </p:nvGrpSpPr>
        <p:grpSpPr>
          <a:xfrm>
            <a:off x="5761552" y="2416418"/>
            <a:ext cx="357002" cy="357037"/>
            <a:chOff x="-13079025" y="4079475"/>
            <a:chExt cx="354450" cy="354450"/>
          </a:xfrm>
        </p:grpSpPr>
        <p:sp>
          <p:nvSpPr>
            <p:cNvPr id="9131" name="Google Shape;9131;p86"/>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6"/>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6"/>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6"/>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5" name="Google Shape;9135;p86"/>
          <p:cNvGrpSpPr/>
          <p:nvPr/>
        </p:nvGrpSpPr>
        <p:grpSpPr>
          <a:xfrm>
            <a:off x="7534619" y="1532427"/>
            <a:ext cx="356221" cy="354670"/>
            <a:chOff x="-11292700" y="3213875"/>
            <a:chExt cx="353675" cy="352100"/>
          </a:xfrm>
        </p:grpSpPr>
        <p:sp>
          <p:nvSpPr>
            <p:cNvPr id="9136" name="Google Shape;9136;p86"/>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6"/>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6"/>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6"/>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6"/>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6"/>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6"/>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86"/>
          <p:cNvGrpSpPr/>
          <p:nvPr/>
        </p:nvGrpSpPr>
        <p:grpSpPr>
          <a:xfrm>
            <a:off x="7528677" y="1972365"/>
            <a:ext cx="368106" cy="356232"/>
            <a:chOff x="-11299000" y="3647875"/>
            <a:chExt cx="365475" cy="353650"/>
          </a:xfrm>
        </p:grpSpPr>
        <p:sp>
          <p:nvSpPr>
            <p:cNvPr id="9144" name="Google Shape;9144;p86"/>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6"/>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6"/>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6"/>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6"/>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6"/>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0" name="Google Shape;9150;p86"/>
          <p:cNvGrpSpPr/>
          <p:nvPr/>
        </p:nvGrpSpPr>
        <p:grpSpPr>
          <a:xfrm>
            <a:off x="7544139" y="2428316"/>
            <a:ext cx="357808" cy="333240"/>
            <a:chOff x="-11295075" y="4092875"/>
            <a:chExt cx="355250" cy="330825"/>
          </a:xfrm>
        </p:grpSpPr>
        <p:sp>
          <p:nvSpPr>
            <p:cNvPr id="9151" name="Google Shape;9151;p86"/>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6"/>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6"/>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6"/>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6"/>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86"/>
          <p:cNvGrpSpPr/>
          <p:nvPr/>
        </p:nvGrpSpPr>
        <p:grpSpPr>
          <a:xfrm>
            <a:off x="5769739" y="2891364"/>
            <a:ext cx="312585" cy="355451"/>
            <a:chOff x="-9500075" y="3180800"/>
            <a:chExt cx="310350" cy="352875"/>
          </a:xfrm>
        </p:grpSpPr>
        <p:sp>
          <p:nvSpPr>
            <p:cNvPr id="9157" name="Google Shape;9157;p86"/>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6"/>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6"/>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6"/>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6"/>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6"/>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6"/>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6"/>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6"/>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86"/>
          <p:cNvGrpSpPr/>
          <p:nvPr/>
        </p:nvGrpSpPr>
        <p:grpSpPr>
          <a:xfrm>
            <a:off x="5747530" y="3366879"/>
            <a:ext cx="356221" cy="356257"/>
            <a:chOff x="-9523700" y="3614000"/>
            <a:chExt cx="353675" cy="353675"/>
          </a:xfrm>
        </p:grpSpPr>
        <p:sp>
          <p:nvSpPr>
            <p:cNvPr id="9167" name="Google Shape;9167;p86"/>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6"/>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6"/>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6"/>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6"/>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6"/>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6"/>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6"/>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6"/>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86"/>
          <p:cNvGrpSpPr/>
          <p:nvPr/>
        </p:nvGrpSpPr>
        <p:grpSpPr>
          <a:xfrm>
            <a:off x="7532481" y="3389521"/>
            <a:ext cx="356221" cy="354670"/>
            <a:chOff x="-9523700" y="4049550"/>
            <a:chExt cx="353675" cy="352100"/>
          </a:xfrm>
        </p:grpSpPr>
        <p:sp>
          <p:nvSpPr>
            <p:cNvPr id="9177" name="Google Shape;9177;p86"/>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6"/>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6"/>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6"/>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6"/>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6"/>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6"/>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86"/>
          <p:cNvGrpSpPr/>
          <p:nvPr/>
        </p:nvGrpSpPr>
        <p:grpSpPr>
          <a:xfrm>
            <a:off x="7088596" y="3389494"/>
            <a:ext cx="357002" cy="311029"/>
            <a:chOff x="-8209150" y="3659675"/>
            <a:chExt cx="354450" cy="308775"/>
          </a:xfrm>
        </p:grpSpPr>
        <p:sp>
          <p:nvSpPr>
            <p:cNvPr id="9185" name="Google Shape;9185;p86"/>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6"/>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6"/>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6"/>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6"/>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6"/>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86"/>
          <p:cNvGrpSpPr/>
          <p:nvPr/>
        </p:nvGrpSpPr>
        <p:grpSpPr>
          <a:xfrm>
            <a:off x="6191845" y="1532024"/>
            <a:ext cx="356221" cy="355476"/>
            <a:chOff x="-12643475" y="3212300"/>
            <a:chExt cx="353675" cy="352900"/>
          </a:xfrm>
        </p:grpSpPr>
        <p:sp>
          <p:nvSpPr>
            <p:cNvPr id="9192" name="Google Shape;9192;p86"/>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6"/>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6"/>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6"/>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6"/>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6"/>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6"/>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6"/>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6"/>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86"/>
          <p:cNvGrpSpPr/>
          <p:nvPr/>
        </p:nvGrpSpPr>
        <p:grpSpPr>
          <a:xfrm>
            <a:off x="6191845" y="1983798"/>
            <a:ext cx="356221" cy="333366"/>
            <a:chOff x="-12643475" y="3657325"/>
            <a:chExt cx="353675" cy="330950"/>
          </a:xfrm>
        </p:grpSpPr>
        <p:sp>
          <p:nvSpPr>
            <p:cNvPr id="9202" name="Google Shape;9202;p86"/>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6"/>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6"/>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6"/>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6"/>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6"/>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86"/>
          <p:cNvGrpSpPr/>
          <p:nvPr/>
        </p:nvGrpSpPr>
        <p:grpSpPr>
          <a:xfrm>
            <a:off x="6202157" y="2418407"/>
            <a:ext cx="356221" cy="353059"/>
            <a:chOff x="-12643475" y="4081850"/>
            <a:chExt cx="353675" cy="350500"/>
          </a:xfrm>
        </p:grpSpPr>
        <p:sp>
          <p:nvSpPr>
            <p:cNvPr id="9209" name="Google Shape;9209;p86"/>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6"/>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6"/>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6"/>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3" name="Google Shape;9213;p86"/>
          <p:cNvGrpSpPr/>
          <p:nvPr/>
        </p:nvGrpSpPr>
        <p:grpSpPr>
          <a:xfrm>
            <a:off x="7974847" y="1532427"/>
            <a:ext cx="355416" cy="354670"/>
            <a:chOff x="-10857925" y="3213875"/>
            <a:chExt cx="352875" cy="352100"/>
          </a:xfrm>
        </p:grpSpPr>
        <p:sp>
          <p:nvSpPr>
            <p:cNvPr id="9214" name="Google Shape;9214;p86"/>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6"/>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6"/>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6"/>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6"/>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6"/>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6"/>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6"/>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6"/>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6"/>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4" name="Google Shape;9224;p86"/>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25" name="Google Shape;9225;p86"/>
          <p:cNvGrpSpPr/>
          <p:nvPr/>
        </p:nvGrpSpPr>
        <p:grpSpPr>
          <a:xfrm>
            <a:off x="7984757" y="2428316"/>
            <a:ext cx="356221" cy="333240"/>
            <a:chOff x="-10858725" y="4092875"/>
            <a:chExt cx="353675" cy="330825"/>
          </a:xfrm>
        </p:grpSpPr>
        <p:sp>
          <p:nvSpPr>
            <p:cNvPr id="9226" name="Google Shape;9226;p86"/>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6"/>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6"/>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6"/>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6"/>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6"/>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86"/>
          <p:cNvGrpSpPr/>
          <p:nvPr/>
        </p:nvGrpSpPr>
        <p:grpSpPr>
          <a:xfrm>
            <a:off x="6191762" y="2891855"/>
            <a:ext cx="356096" cy="354469"/>
            <a:chOff x="-9089725" y="3180200"/>
            <a:chExt cx="353550" cy="351900"/>
          </a:xfrm>
        </p:grpSpPr>
        <p:sp>
          <p:nvSpPr>
            <p:cNvPr id="9233" name="Google Shape;9233;p86"/>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6"/>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5" name="Google Shape;9235;p86"/>
          <p:cNvGrpSpPr/>
          <p:nvPr/>
        </p:nvGrpSpPr>
        <p:grpSpPr>
          <a:xfrm>
            <a:off x="6243280" y="3367282"/>
            <a:ext cx="252278" cy="355451"/>
            <a:chOff x="-9039300" y="3614000"/>
            <a:chExt cx="250475" cy="352875"/>
          </a:xfrm>
        </p:grpSpPr>
        <p:sp>
          <p:nvSpPr>
            <p:cNvPr id="9236" name="Google Shape;9236;p86"/>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6"/>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8" name="Google Shape;9238;p86"/>
          <p:cNvGrpSpPr/>
          <p:nvPr/>
        </p:nvGrpSpPr>
        <p:grpSpPr>
          <a:xfrm>
            <a:off x="7975246" y="3389521"/>
            <a:ext cx="354635" cy="354670"/>
            <a:chOff x="-9088150" y="4049550"/>
            <a:chExt cx="352100" cy="352100"/>
          </a:xfrm>
        </p:grpSpPr>
        <p:sp>
          <p:nvSpPr>
            <p:cNvPr id="9239" name="Google Shape;9239;p86"/>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6"/>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6"/>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6"/>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6"/>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6"/>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86"/>
          <p:cNvGrpSpPr/>
          <p:nvPr/>
        </p:nvGrpSpPr>
        <p:grpSpPr>
          <a:xfrm>
            <a:off x="7109610" y="2891754"/>
            <a:ext cx="315757" cy="354670"/>
            <a:chOff x="-8191825" y="3174500"/>
            <a:chExt cx="313500" cy="352100"/>
          </a:xfrm>
        </p:grpSpPr>
        <p:sp>
          <p:nvSpPr>
            <p:cNvPr id="9246" name="Google Shape;9246;p86"/>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6"/>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6"/>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52" name="Shape 9252"/>
        <p:cNvGrpSpPr/>
        <p:nvPr/>
      </p:nvGrpSpPr>
      <p:grpSpPr>
        <a:xfrm>
          <a:off x="0" y="0"/>
          <a:ext cx="0" cy="0"/>
          <a:chOff x="0" y="0"/>
          <a:chExt cx="0" cy="0"/>
        </a:xfrm>
      </p:grpSpPr>
      <p:sp>
        <p:nvSpPr>
          <p:cNvPr id="9253" name="Google Shape;9253;p8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254" name="Google Shape;9254;p87"/>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5" name="Google Shape;9255;p87"/>
          <p:cNvGrpSpPr/>
          <p:nvPr/>
        </p:nvGrpSpPr>
        <p:grpSpPr>
          <a:xfrm>
            <a:off x="748855" y="2243507"/>
            <a:ext cx="452798" cy="449473"/>
            <a:chOff x="-21322300" y="3693325"/>
            <a:chExt cx="306400" cy="304150"/>
          </a:xfrm>
        </p:grpSpPr>
        <p:sp>
          <p:nvSpPr>
            <p:cNvPr id="9256" name="Google Shape;9256;p87"/>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7"/>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7"/>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7"/>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87"/>
          <p:cNvGrpSpPr/>
          <p:nvPr/>
        </p:nvGrpSpPr>
        <p:grpSpPr>
          <a:xfrm>
            <a:off x="748263" y="2810244"/>
            <a:ext cx="453980" cy="422540"/>
            <a:chOff x="-21322300" y="4077125"/>
            <a:chExt cx="307200" cy="285925"/>
          </a:xfrm>
        </p:grpSpPr>
        <p:sp>
          <p:nvSpPr>
            <p:cNvPr id="9261" name="Google Shape;9261;p87"/>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7"/>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7"/>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7"/>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7"/>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7"/>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7"/>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7"/>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7"/>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7"/>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7"/>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7"/>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87"/>
          <p:cNvGrpSpPr/>
          <p:nvPr/>
        </p:nvGrpSpPr>
        <p:grpSpPr>
          <a:xfrm>
            <a:off x="3525440" y="1689128"/>
            <a:ext cx="451653" cy="450212"/>
            <a:chOff x="-19394200" y="3333800"/>
            <a:chExt cx="305625" cy="304650"/>
          </a:xfrm>
        </p:grpSpPr>
        <p:sp>
          <p:nvSpPr>
            <p:cNvPr id="9274" name="Google Shape;9274;p87"/>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7"/>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7"/>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7"/>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7"/>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7"/>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7"/>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7"/>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7"/>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87"/>
          <p:cNvGrpSpPr/>
          <p:nvPr/>
        </p:nvGrpSpPr>
        <p:grpSpPr>
          <a:xfrm>
            <a:off x="3524276" y="2243580"/>
            <a:ext cx="453980" cy="449325"/>
            <a:chOff x="-19396575" y="3708500"/>
            <a:chExt cx="307200" cy="304050"/>
          </a:xfrm>
        </p:grpSpPr>
        <p:sp>
          <p:nvSpPr>
            <p:cNvPr id="9284" name="Google Shape;9284;p87"/>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7"/>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7"/>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87"/>
          <p:cNvGrpSpPr/>
          <p:nvPr/>
        </p:nvGrpSpPr>
        <p:grpSpPr>
          <a:xfrm>
            <a:off x="3518457" y="2796461"/>
            <a:ext cx="465618" cy="450101"/>
            <a:chOff x="-19394200" y="4084200"/>
            <a:chExt cx="315075" cy="304575"/>
          </a:xfrm>
        </p:grpSpPr>
        <p:sp>
          <p:nvSpPr>
            <p:cNvPr id="9288" name="Google Shape;9288;p87"/>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7"/>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7"/>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7"/>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7"/>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7"/>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87"/>
          <p:cNvGrpSpPr/>
          <p:nvPr/>
        </p:nvGrpSpPr>
        <p:grpSpPr>
          <a:xfrm>
            <a:off x="6324167" y="1689001"/>
            <a:ext cx="400447" cy="450470"/>
            <a:chOff x="-17526750" y="3309200"/>
            <a:chExt cx="270975" cy="304825"/>
          </a:xfrm>
        </p:grpSpPr>
        <p:sp>
          <p:nvSpPr>
            <p:cNvPr id="9295" name="Google Shape;9295;p87"/>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7"/>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7"/>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7"/>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7"/>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87"/>
          <p:cNvGrpSpPr/>
          <p:nvPr/>
        </p:nvGrpSpPr>
        <p:grpSpPr>
          <a:xfrm>
            <a:off x="6300319" y="2244173"/>
            <a:ext cx="448143" cy="448143"/>
            <a:chOff x="-17542500" y="3684100"/>
            <a:chExt cx="303250" cy="303250"/>
          </a:xfrm>
        </p:grpSpPr>
        <p:sp>
          <p:nvSpPr>
            <p:cNvPr id="9301" name="Google Shape;9301;p87"/>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7"/>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7"/>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7"/>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7"/>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7"/>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7"/>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87"/>
          <p:cNvGrpSpPr/>
          <p:nvPr/>
        </p:nvGrpSpPr>
        <p:grpSpPr>
          <a:xfrm>
            <a:off x="6299728" y="2810817"/>
            <a:ext cx="449325" cy="421395"/>
            <a:chOff x="-17542500" y="4068450"/>
            <a:chExt cx="304050" cy="285150"/>
          </a:xfrm>
        </p:grpSpPr>
        <p:sp>
          <p:nvSpPr>
            <p:cNvPr id="9309" name="Google Shape;9309;p87"/>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7"/>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7"/>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7"/>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7"/>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7"/>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87"/>
          <p:cNvGrpSpPr/>
          <p:nvPr/>
        </p:nvGrpSpPr>
        <p:grpSpPr>
          <a:xfrm>
            <a:off x="3530150" y="3342211"/>
            <a:ext cx="343404" cy="449325"/>
            <a:chOff x="-15652200" y="3335975"/>
            <a:chExt cx="232375" cy="304050"/>
          </a:xfrm>
        </p:grpSpPr>
        <p:sp>
          <p:nvSpPr>
            <p:cNvPr id="9316" name="Google Shape;9316;p87"/>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7"/>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7"/>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7"/>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7"/>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7"/>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7"/>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7"/>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7"/>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5" name="Google Shape;9325;p87"/>
          <p:cNvGrpSpPr/>
          <p:nvPr/>
        </p:nvGrpSpPr>
        <p:grpSpPr>
          <a:xfrm>
            <a:off x="1303491" y="1689573"/>
            <a:ext cx="450470" cy="449325"/>
            <a:chOff x="-20946600" y="3317850"/>
            <a:chExt cx="304825" cy="304050"/>
          </a:xfrm>
        </p:grpSpPr>
        <p:sp>
          <p:nvSpPr>
            <p:cNvPr id="9326" name="Google Shape;9326;p87"/>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7"/>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7"/>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87"/>
          <p:cNvGrpSpPr/>
          <p:nvPr/>
        </p:nvGrpSpPr>
        <p:grpSpPr>
          <a:xfrm>
            <a:off x="1304064" y="2243729"/>
            <a:ext cx="449325" cy="449030"/>
            <a:chOff x="-20945825" y="3692175"/>
            <a:chExt cx="304050" cy="303850"/>
          </a:xfrm>
        </p:grpSpPr>
        <p:sp>
          <p:nvSpPr>
            <p:cNvPr id="9330" name="Google Shape;9330;p87"/>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7"/>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7"/>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7"/>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87"/>
          <p:cNvGrpSpPr/>
          <p:nvPr/>
        </p:nvGrpSpPr>
        <p:grpSpPr>
          <a:xfrm>
            <a:off x="1329667" y="2797442"/>
            <a:ext cx="398119" cy="448143"/>
            <a:chOff x="-20930075" y="4066100"/>
            <a:chExt cx="269400" cy="303250"/>
          </a:xfrm>
        </p:grpSpPr>
        <p:sp>
          <p:nvSpPr>
            <p:cNvPr id="9335" name="Google Shape;9335;p87"/>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7"/>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87"/>
          <p:cNvGrpSpPr/>
          <p:nvPr/>
        </p:nvGrpSpPr>
        <p:grpSpPr>
          <a:xfrm>
            <a:off x="4110888" y="1689848"/>
            <a:ext cx="372516" cy="448771"/>
            <a:chOff x="-18994100" y="3334775"/>
            <a:chExt cx="252075" cy="303675"/>
          </a:xfrm>
        </p:grpSpPr>
        <p:sp>
          <p:nvSpPr>
            <p:cNvPr id="9338" name="Google Shape;9338;p87"/>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7"/>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7"/>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7"/>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2" name="Google Shape;9342;p87"/>
          <p:cNvGrpSpPr/>
          <p:nvPr/>
        </p:nvGrpSpPr>
        <p:grpSpPr>
          <a:xfrm>
            <a:off x="4125445" y="2244743"/>
            <a:ext cx="343404" cy="446998"/>
            <a:chOff x="-18983850" y="3710075"/>
            <a:chExt cx="232375" cy="302475"/>
          </a:xfrm>
        </p:grpSpPr>
        <p:sp>
          <p:nvSpPr>
            <p:cNvPr id="9343" name="Google Shape;9343;p87"/>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7"/>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7"/>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7"/>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87"/>
          <p:cNvGrpSpPr/>
          <p:nvPr/>
        </p:nvGrpSpPr>
        <p:grpSpPr>
          <a:xfrm>
            <a:off x="4071911" y="2797422"/>
            <a:ext cx="450470" cy="448180"/>
            <a:chOff x="-19020075" y="4084200"/>
            <a:chExt cx="304825" cy="303275"/>
          </a:xfrm>
        </p:grpSpPr>
        <p:sp>
          <p:nvSpPr>
            <p:cNvPr id="9348" name="Google Shape;9348;p87"/>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7"/>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7"/>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7"/>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7"/>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7"/>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7"/>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7"/>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7"/>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87"/>
          <p:cNvGrpSpPr/>
          <p:nvPr/>
        </p:nvGrpSpPr>
        <p:grpSpPr>
          <a:xfrm>
            <a:off x="6889176" y="1689001"/>
            <a:ext cx="396937" cy="450470"/>
            <a:chOff x="-17149475" y="3309200"/>
            <a:chExt cx="268600" cy="304825"/>
          </a:xfrm>
        </p:grpSpPr>
        <p:sp>
          <p:nvSpPr>
            <p:cNvPr id="9358" name="Google Shape;9358;p87"/>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7"/>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87"/>
          <p:cNvGrpSpPr/>
          <p:nvPr/>
        </p:nvGrpSpPr>
        <p:grpSpPr>
          <a:xfrm>
            <a:off x="6862982" y="2258120"/>
            <a:ext cx="449325" cy="420249"/>
            <a:chOff x="-17168375" y="3692750"/>
            <a:chExt cx="304050" cy="284375"/>
          </a:xfrm>
        </p:grpSpPr>
        <p:sp>
          <p:nvSpPr>
            <p:cNvPr id="9361" name="Google Shape;9361;p87"/>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7"/>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7"/>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7"/>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7"/>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7"/>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7"/>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87"/>
          <p:cNvGrpSpPr/>
          <p:nvPr/>
        </p:nvGrpSpPr>
        <p:grpSpPr>
          <a:xfrm>
            <a:off x="6859491" y="2796852"/>
            <a:ext cx="456308" cy="449325"/>
            <a:chOff x="-17170750" y="4058800"/>
            <a:chExt cx="308775" cy="304050"/>
          </a:xfrm>
        </p:grpSpPr>
        <p:sp>
          <p:nvSpPr>
            <p:cNvPr id="9369" name="Google Shape;9369;p87"/>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7"/>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7"/>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7"/>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7"/>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7"/>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7"/>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7"/>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7"/>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7"/>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7"/>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7"/>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7"/>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7"/>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7"/>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7"/>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7"/>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6" name="Google Shape;9386;p87"/>
          <p:cNvGrpSpPr/>
          <p:nvPr/>
        </p:nvGrpSpPr>
        <p:grpSpPr>
          <a:xfrm>
            <a:off x="5721388" y="3343358"/>
            <a:ext cx="450470" cy="446998"/>
            <a:chOff x="-15688425" y="3707725"/>
            <a:chExt cx="304825" cy="302475"/>
          </a:xfrm>
        </p:grpSpPr>
        <p:sp>
          <p:nvSpPr>
            <p:cNvPr id="9387" name="Google Shape;9387;p87"/>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7"/>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7"/>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7"/>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7"/>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7"/>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87"/>
          <p:cNvGrpSpPr/>
          <p:nvPr/>
        </p:nvGrpSpPr>
        <p:grpSpPr>
          <a:xfrm>
            <a:off x="1865544" y="1690441"/>
            <a:ext cx="451653" cy="447589"/>
            <a:chOff x="-20572500" y="3319025"/>
            <a:chExt cx="305625" cy="302875"/>
          </a:xfrm>
        </p:grpSpPr>
        <p:sp>
          <p:nvSpPr>
            <p:cNvPr id="9394" name="Google Shape;9394;p87"/>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7"/>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87"/>
          <p:cNvGrpSpPr/>
          <p:nvPr/>
        </p:nvGrpSpPr>
        <p:grpSpPr>
          <a:xfrm>
            <a:off x="1866708" y="2305410"/>
            <a:ext cx="449325" cy="325670"/>
            <a:chOff x="-20571700" y="3722875"/>
            <a:chExt cx="304050" cy="220375"/>
          </a:xfrm>
        </p:grpSpPr>
        <p:sp>
          <p:nvSpPr>
            <p:cNvPr id="9397" name="Google Shape;9397;p87"/>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7"/>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7"/>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7"/>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7"/>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7"/>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7"/>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4" name="Google Shape;9404;p87"/>
          <p:cNvGrpSpPr/>
          <p:nvPr/>
        </p:nvGrpSpPr>
        <p:grpSpPr>
          <a:xfrm>
            <a:off x="1866135" y="2796278"/>
            <a:ext cx="450470" cy="450470"/>
            <a:chOff x="-20571700" y="4066875"/>
            <a:chExt cx="304825" cy="304825"/>
          </a:xfrm>
        </p:grpSpPr>
        <p:sp>
          <p:nvSpPr>
            <p:cNvPr id="9405" name="Google Shape;9405;p87"/>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7"/>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7"/>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7"/>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7"/>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7"/>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87"/>
          <p:cNvGrpSpPr/>
          <p:nvPr/>
        </p:nvGrpSpPr>
        <p:grpSpPr>
          <a:xfrm>
            <a:off x="4632837" y="1688259"/>
            <a:ext cx="453980" cy="451948"/>
            <a:chOff x="-18645175" y="3334200"/>
            <a:chExt cx="307200" cy="305825"/>
          </a:xfrm>
        </p:grpSpPr>
        <p:sp>
          <p:nvSpPr>
            <p:cNvPr id="9412" name="Google Shape;9412;p87"/>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7"/>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7"/>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7"/>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7"/>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87"/>
          <p:cNvGrpSpPr/>
          <p:nvPr/>
        </p:nvGrpSpPr>
        <p:grpSpPr>
          <a:xfrm>
            <a:off x="4633429" y="2242989"/>
            <a:ext cx="452798" cy="450507"/>
            <a:chOff x="-18645175" y="3708500"/>
            <a:chExt cx="306400" cy="304850"/>
          </a:xfrm>
        </p:grpSpPr>
        <p:sp>
          <p:nvSpPr>
            <p:cNvPr id="9418" name="Google Shape;9418;p87"/>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7"/>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7"/>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7"/>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7"/>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7"/>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7"/>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87"/>
          <p:cNvGrpSpPr/>
          <p:nvPr/>
        </p:nvGrpSpPr>
        <p:grpSpPr>
          <a:xfrm>
            <a:off x="4631101" y="2795630"/>
            <a:ext cx="457453" cy="451763"/>
            <a:chOff x="-18647525" y="4082625"/>
            <a:chExt cx="309550" cy="305700"/>
          </a:xfrm>
        </p:grpSpPr>
        <p:sp>
          <p:nvSpPr>
            <p:cNvPr id="9426" name="Google Shape;9426;p87"/>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7"/>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7"/>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7"/>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87"/>
          <p:cNvGrpSpPr/>
          <p:nvPr/>
        </p:nvGrpSpPr>
        <p:grpSpPr>
          <a:xfrm>
            <a:off x="7441485" y="1689592"/>
            <a:ext cx="395755" cy="449288"/>
            <a:chOff x="-16775350" y="3309200"/>
            <a:chExt cx="267800" cy="304025"/>
          </a:xfrm>
        </p:grpSpPr>
        <p:sp>
          <p:nvSpPr>
            <p:cNvPr id="9431" name="Google Shape;9431;p87"/>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7"/>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7"/>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87"/>
          <p:cNvGrpSpPr/>
          <p:nvPr/>
        </p:nvGrpSpPr>
        <p:grpSpPr>
          <a:xfrm>
            <a:off x="7441485" y="2241827"/>
            <a:ext cx="395755" cy="452835"/>
            <a:chOff x="-16775350" y="3683300"/>
            <a:chExt cx="267800" cy="306425"/>
          </a:xfrm>
        </p:grpSpPr>
        <p:sp>
          <p:nvSpPr>
            <p:cNvPr id="9435" name="Google Shape;9435;p87"/>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7"/>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7"/>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87"/>
          <p:cNvGrpSpPr/>
          <p:nvPr/>
        </p:nvGrpSpPr>
        <p:grpSpPr>
          <a:xfrm>
            <a:off x="7413536" y="2796870"/>
            <a:ext cx="451653" cy="449288"/>
            <a:chOff x="-16794250" y="4058225"/>
            <a:chExt cx="305625" cy="304025"/>
          </a:xfrm>
        </p:grpSpPr>
        <p:sp>
          <p:nvSpPr>
            <p:cNvPr id="9439" name="Google Shape;9439;p87"/>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7"/>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7"/>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7"/>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7"/>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7"/>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7"/>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7"/>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7"/>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8" name="Google Shape;9448;p87"/>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9" name="Google Shape;9449;p87"/>
          <p:cNvGrpSpPr/>
          <p:nvPr/>
        </p:nvGrpSpPr>
        <p:grpSpPr>
          <a:xfrm>
            <a:off x="2414953" y="1689573"/>
            <a:ext cx="457453" cy="449325"/>
            <a:chOff x="-20199150" y="3317850"/>
            <a:chExt cx="309550" cy="304050"/>
          </a:xfrm>
        </p:grpSpPr>
        <p:sp>
          <p:nvSpPr>
            <p:cNvPr id="9450" name="Google Shape;9450;p87"/>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7"/>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7"/>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7"/>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7"/>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7"/>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7"/>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87"/>
          <p:cNvGrpSpPr/>
          <p:nvPr/>
        </p:nvGrpSpPr>
        <p:grpSpPr>
          <a:xfrm>
            <a:off x="2417281" y="2242861"/>
            <a:ext cx="452798" cy="450766"/>
            <a:chOff x="-20199150" y="3693150"/>
            <a:chExt cx="306400" cy="305025"/>
          </a:xfrm>
        </p:grpSpPr>
        <p:sp>
          <p:nvSpPr>
            <p:cNvPr id="9458" name="Google Shape;9458;p87"/>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7"/>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7"/>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7"/>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7"/>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7"/>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87"/>
          <p:cNvGrpSpPr/>
          <p:nvPr/>
        </p:nvGrpSpPr>
        <p:grpSpPr>
          <a:xfrm>
            <a:off x="2417854" y="2795687"/>
            <a:ext cx="451653" cy="451653"/>
            <a:chOff x="-20197575" y="4066875"/>
            <a:chExt cx="305625" cy="305625"/>
          </a:xfrm>
        </p:grpSpPr>
        <p:sp>
          <p:nvSpPr>
            <p:cNvPr id="9465" name="Google Shape;9465;p87"/>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7"/>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7"/>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7"/>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7"/>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7"/>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7"/>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7"/>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87"/>
          <p:cNvGrpSpPr/>
          <p:nvPr/>
        </p:nvGrpSpPr>
        <p:grpSpPr>
          <a:xfrm>
            <a:off x="5200071" y="1687520"/>
            <a:ext cx="449325" cy="453426"/>
            <a:chOff x="-18271050" y="3333200"/>
            <a:chExt cx="304050" cy="306825"/>
          </a:xfrm>
        </p:grpSpPr>
        <p:sp>
          <p:nvSpPr>
            <p:cNvPr id="9474" name="Google Shape;9474;p87"/>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7"/>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7"/>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7"/>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7"/>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87"/>
          <p:cNvGrpSpPr/>
          <p:nvPr/>
        </p:nvGrpSpPr>
        <p:grpSpPr>
          <a:xfrm>
            <a:off x="5200644" y="2244171"/>
            <a:ext cx="448180" cy="448143"/>
            <a:chOff x="-18270275" y="3710875"/>
            <a:chExt cx="303275" cy="303250"/>
          </a:xfrm>
        </p:grpSpPr>
        <p:sp>
          <p:nvSpPr>
            <p:cNvPr id="9480" name="Google Shape;9480;p87"/>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7"/>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7"/>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7"/>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7"/>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7"/>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87"/>
          <p:cNvGrpSpPr/>
          <p:nvPr/>
        </p:nvGrpSpPr>
        <p:grpSpPr>
          <a:xfrm>
            <a:off x="5254196" y="2797422"/>
            <a:ext cx="341076" cy="448180"/>
            <a:chOff x="-18234025" y="4084200"/>
            <a:chExt cx="230800" cy="303275"/>
          </a:xfrm>
        </p:grpSpPr>
        <p:sp>
          <p:nvSpPr>
            <p:cNvPr id="9487" name="Google Shape;9487;p87"/>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7"/>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7"/>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0" name="Google Shape;9490;p87"/>
          <p:cNvGrpSpPr/>
          <p:nvPr/>
        </p:nvGrpSpPr>
        <p:grpSpPr>
          <a:xfrm>
            <a:off x="2366751" y="3341641"/>
            <a:ext cx="449325" cy="450470"/>
            <a:chOff x="-16419350" y="3308400"/>
            <a:chExt cx="304050" cy="304825"/>
          </a:xfrm>
        </p:grpSpPr>
        <p:sp>
          <p:nvSpPr>
            <p:cNvPr id="9491" name="Google Shape;9491;p87"/>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7"/>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7"/>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7"/>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7"/>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7"/>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7"/>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87"/>
          <p:cNvGrpSpPr/>
          <p:nvPr/>
        </p:nvGrpSpPr>
        <p:grpSpPr>
          <a:xfrm>
            <a:off x="4638306" y="3340423"/>
            <a:ext cx="395755" cy="452872"/>
            <a:chOff x="-16401225" y="3683275"/>
            <a:chExt cx="267800" cy="306450"/>
          </a:xfrm>
        </p:grpSpPr>
        <p:sp>
          <p:nvSpPr>
            <p:cNvPr id="9499" name="Google Shape;9499;p87"/>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7"/>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7"/>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7"/>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7"/>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7"/>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7"/>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87"/>
          <p:cNvGrpSpPr/>
          <p:nvPr/>
        </p:nvGrpSpPr>
        <p:grpSpPr>
          <a:xfrm>
            <a:off x="8003755" y="2797062"/>
            <a:ext cx="450470" cy="448180"/>
            <a:chOff x="-16419350" y="4058200"/>
            <a:chExt cx="304825" cy="303275"/>
          </a:xfrm>
        </p:grpSpPr>
        <p:sp>
          <p:nvSpPr>
            <p:cNvPr id="9507" name="Google Shape;9507;p87"/>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7"/>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7"/>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7"/>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7"/>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7"/>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7"/>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4" name="Google Shape;9514;p87"/>
          <p:cNvGrpSpPr/>
          <p:nvPr/>
        </p:nvGrpSpPr>
        <p:grpSpPr>
          <a:xfrm>
            <a:off x="4030643" y="3343080"/>
            <a:ext cx="450507" cy="447589"/>
            <a:chOff x="-15296200" y="3326900"/>
            <a:chExt cx="304850" cy="302875"/>
          </a:xfrm>
        </p:grpSpPr>
        <p:sp>
          <p:nvSpPr>
            <p:cNvPr id="9515" name="Google Shape;9515;p87"/>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7"/>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7"/>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7"/>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7"/>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0" name="Google Shape;9520;p87"/>
          <p:cNvGrpSpPr/>
          <p:nvPr/>
        </p:nvGrpSpPr>
        <p:grpSpPr>
          <a:xfrm>
            <a:off x="2946296" y="1706881"/>
            <a:ext cx="486566" cy="414708"/>
            <a:chOff x="-19835275" y="3330250"/>
            <a:chExt cx="329250" cy="280625"/>
          </a:xfrm>
        </p:grpSpPr>
        <p:sp>
          <p:nvSpPr>
            <p:cNvPr id="9521" name="Google Shape;9521;p87"/>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7"/>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7"/>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87"/>
          <p:cNvGrpSpPr/>
          <p:nvPr/>
        </p:nvGrpSpPr>
        <p:grpSpPr>
          <a:xfrm>
            <a:off x="2964325" y="2243470"/>
            <a:ext cx="450507" cy="449547"/>
            <a:chOff x="-19822675" y="3692750"/>
            <a:chExt cx="304850" cy="304200"/>
          </a:xfrm>
        </p:grpSpPr>
        <p:sp>
          <p:nvSpPr>
            <p:cNvPr id="9525" name="Google Shape;9525;p87"/>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7"/>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7"/>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7"/>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7"/>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0" name="Google Shape;9530;p87"/>
          <p:cNvGrpSpPr/>
          <p:nvPr/>
        </p:nvGrpSpPr>
        <p:grpSpPr>
          <a:xfrm>
            <a:off x="2964916" y="2796278"/>
            <a:ext cx="449325" cy="450470"/>
            <a:chOff x="-19822675" y="4066875"/>
            <a:chExt cx="304050" cy="304825"/>
          </a:xfrm>
        </p:grpSpPr>
        <p:sp>
          <p:nvSpPr>
            <p:cNvPr id="9531" name="Google Shape;9531;p87"/>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7"/>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7"/>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7"/>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7"/>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7"/>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87"/>
          <p:cNvGrpSpPr/>
          <p:nvPr/>
        </p:nvGrpSpPr>
        <p:grpSpPr>
          <a:xfrm>
            <a:off x="5773985" y="1689571"/>
            <a:ext cx="399302" cy="449325"/>
            <a:chOff x="-17878825" y="3334400"/>
            <a:chExt cx="270200" cy="304050"/>
          </a:xfrm>
        </p:grpSpPr>
        <p:sp>
          <p:nvSpPr>
            <p:cNvPr id="9538" name="Google Shape;9538;p87"/>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7"/>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7"/>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7"/>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7"/>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7"/>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7"/>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87"/>
          <p:cNvGrpSpPr/>
          <p:nvPr/>
        </p:nvGrpSpPr>
        <p:grpSpPr>
          <a:xfrm>
            <a:off x="5747809" y="2242416"/>
            <a:ext cx="451653" cy="451653"/>
            <a:chOff x="-17896150" y="3709300"/>
            <a:chExt cx="305625" cy="305625"/>
          </a:xfrm>
        </p:grpSpPr>
        <p:sp>
          <p:nvSpPr>
            <p:cNvPr id="9546" name="Google Shape;9546;p87"/>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7"/>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7"/>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7"/>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0" name="Google Shape;9550;p87"/>
          <p:cNvGrpSpPr/>
          <p:nvPr/>
        </p:nvGrpSpPr>
        <p:grpSpPr>
          <a:xfrm>
            <a:off x="5775740" y="2795686"/>
            <a:ext cx="395792" cy="451653"/>
            <a:chOff x="-17878025" y="4082625"/>
            <a:chExt cx="267825" cy="305625"/>
          </a:xfrm>
        </p:grpSpPr>
        <p:sp>
          <p:nvSpPr>
            <p:cNvPr id="9551" name="Google Shape;9551;p87"/>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7"/>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7"/>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7"/>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7"/>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7"/>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7"/>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87"/>
          <p:cNvGrpSpPr/>
          <p:nvPr/>
        </p:nvGrpSpPr>
        <p:grpSpPr>
          <a:xfrm>
            <a:off x="2919632" y="3355015"/>
            <a:ext cx="450507" cy="423722"/>
            <a:chOff x="-16044450" y="3317850"/>
            <a:chExt cx="304850" cy="286725"/>
          </a:xfrm>
        </p:grpSpPr>
        <p:sp>
          <p:nvSpPr>
            <p:cNvPr id="9559" name="Google Shape;9559;p87"/>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7"/>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7"/>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7"/>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3" name="Google Shape;9563;p87"/>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4" name="Google Shape;9564;p87"/>
          <p:cNvGrpSpPr/>
          <p:nvPr/>
        </p:nvGrpSpPr>
        <p:grpSpPr>
          <a:xfrm>
            <a:off x="8042149" y="2243724"/>
            <a:ext cx="373662" cy="449030"/>
            <a:chOff x="-16018450" y="4058400"/>
            <a:chExt cx="252850" cy="303850"/>
          </a:xfrm>
        </p:grpSpPr>
        <p:sp>
          <p:nvSpPr>
            <p:cNvPr id="9565" name="Google Shape;9565;p87"/>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7"/>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7"/>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7"/>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9" name="Google Shape;9569;p87"/>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73" name="Shape 9573"/>
        <p:cNvGrpSpPr/>
        <p:nvPr/>
      </p:nvGrpSpPr>
      <p:grpSpPr>
        <a:xfrm>
          <a:off x="0" y="0"/>
          <a:ext cx="0" cy="0"/>
          <a:chOff x="0" y="0"/>
          <a:chExt cx="0" cy="0"/>
        </a:xfrm>
      </p:grpSpPr>
      <p:sp>
        <p:nvSpPr>
          <p:cNvPr id="9574" name="Google Shape;9574;p8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575" name="Google Shape;9575;p88"/>
          <p:cNvGrpSpPr/>
          <p:nvPr/>
        </p:nvGrpSpPr>
        <p:grpSpPr>
          <a:xfrm>
            <a:off x="845901" y="1689241"/>
            <a:ext cx="442337" cy="419623"/>
            <a:chOff x="-6696925" y="3272575"/>
            <a:chExt cx="307200" cy="291425"/>
          </a:xfrm>
        </p:grpSpPr>
        <p:sp>
          <p:nvSpPr>
            <p:cNvPr id="9576" name="Google Shape;9576;p88"/>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8"/>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8" name="Google Shape;9578;p88"/>
          <p:cNvGrpSpPr/>
          <p:nvPr/>
        </p:nvGrpSpPr>
        <p:grpSpPr>
          <a:xfrm>
            <a:off x="845884" y="2204636"/>
            <a:ext cx="442373" cy="420775"/>
            <a:chOff x="-6690625" y="3631325"/>
            <a:chExt cx="307225" cy="292225"/>
          </a:xfrm>
        </p:grpSpPr>
        <p:sp>
          <p:nvSpPr>
            <p:cNvPr id="9579" name="Google Shape;9579;p88"/>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8"/>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8"/>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8"/>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8"/>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4" name="Google Shape;9584;p88"/>
          <p:cNvGrpSpPr/>
          <p:nvPr/>
        </p:nvGrpSpPr>
        <p:grpSpPr>
          <a:xfrm>
            <a:off x="868005" y="2756972"/>
            <a:ext cx="421927" cy="419371"/>
            <a:chOff x="-6689825" y="3992050"/>
            <a:chExt cx="293025" cy="291250"/>
          </a:xfrm>
        </p:grpSpPr>
        <p:sp>
          <p:nvSpPr>
            <p:cNvPr id="9585" name="Google Shape;9585;p88"/>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8"/>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8"/>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8"/>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8"/>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8"/>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8"/>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8"/>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8"/>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8"/>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8"/>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8"/>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7" name="Google Shape;9597;p88"/>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8" name="Google Shape;9598;p88"/>
          <p:cNvGrpSpPr/>
          <p:nvPr/>
        </p:nvGrpSpPr>
        <p:grpSpPr>
          <a:xfrm>
            <a:off x="3551317" y="2205192"/>
            <a:ext cx="423043" cy="419659"/>
            <a:chOff x="-4837325" y="3612425"/>
            <a:chExt cx="293800" cy="291450"/>
          </a:xfrm>
        </p:grpSpPr>
        <p:sp>
          <p:nvSpPr>
            <p:cNvPr id="9599" name="Google Shape;9599;p88"/>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8"/>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8"/>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2" name="Google Shape;9602;p88"/>
          <p:cNvGrpSpPr/>
          <p:nvPr/>
        </p:nvGrpSpPr>
        <p:grpSpPr>
          <a:xfrm>
            <a:off x="3564349" y="2756826"/>
            <a:ext cx="420775" cy="419659"/>
            <a:chOff x="-4837325" y="3971575"/>
            <a:chExt cx="292225" cy="291450"/>
          </a:xfrm>
        </p:grpSpPr>
        <p:sp>
          <p:nvSpPr>
            <p:cNvPr id="9603" name="Google Shape;9603;p88"/>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8"/>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8"/>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8"/>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8"/>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8"/>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88"/>
          <p:cNvGrpSpPr/>
          <p:nvPr/>
        </p:nvGrpSpPr>
        <p:grpSpPr>
          <a:xfrm>
            <a:off x="6256364" y="1714185"/>
            <a:ext cx="430998" cy="369730"/>
            <a:chOff x="-3037625" y="3254850"/>
            <a:chExt cx="299325" cy="256775"/>
          </a:xfrm>
        </p:grpSpPr>
        <p:sp>
          <p:nvSpPr>
            <p:cNvPr id="9610" name="Google Shape;9610;p88"/>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8"/>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8"/>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8"/>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88"/>
          <p:cNvGrpSpPr/>
          <p:nvPr/>
        </p:nvGrpSpPr>
        <p:grpSpPr>
          <a:xfrm>
            <a:off x="6260324" y="2204615"/>
            <a:ext cx="423079" cy="420811"/>
            <a:chOff x="-3031325" y="3597450"/>
            <a:chExt cx="293825" cy="292250"/>
          </a:xfrm>
        </p:grpSpPr>
        <p:sp>
          <p:nvSpPr>
            <p:cNvPr id="9615" name="Google Shape;9615;p88"/>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8"/>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8"/>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8"/>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88"/>
          <p:cNvGrpSpPr/>
          <p:nvPr/>
        </p:nvGrpSpPr>
        <p:grpSpPr>
          <a:xfrm>
            <a:off x="6272798" y="2781214"/>
            <a:ext cx="421927" cy="370882"/>
            <a:chOff x="-3030525" y="3973150"/>
            <a:chExt cx="293025" cy="257575"/>
          </a:xfrm>
        </p:grpSpPr>
        <p:sp>
          <p:nvSpPr>
            <p:cNvPr id="9620" name="Google Shape;9620;p88"/>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8"/>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88"/>
          <p:cNvGrpSpPr/>
          <p:nvPr/>
        </p:nvGrpSpPr>
        <p:grpSpPr>
          <a:xfrm>
            <a:off x="1374391" y="3369426"/>
            <a:ext cx="421927" cy="297195"/>
            <a:chOff x="-1199300" y="3279250"/>
            <a:chExt cx="293025" cy="206400"/>
          </a:xfrm>
        </p:grpSpPr>
        <p:sp>
          <p:nvSpPr>
            <p:cNvPr id="9623" name="Google Shape;9623;p88"/>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8"/>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8"/>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8"/>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88"/>
          <p:cNvGrpSpPr/>
          <p:nvPr/>
        </p:nvGrpSpPr>
        <p:grpSpPr>
          <a:xfrm>
            <a:off x="1381477" y="1688773"/>
            <a:ext cx="444605" cy="420559"/>
            <a:chOff x="-6338550" y="3272950"/>
            <a:chExt cx="308775" cy="292075"/>
          </a:xfrm>
        </p:grpSpPr>
        <p:sp>
          <p:nvSpPr>
            <p:cNvPr id="9628" name="Google Shape;9628;p88"/>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8"/>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8"/>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1" name="Google Shape;9631;p88"/>
          <p:cNvGrpSpPr/>
          <p:nvPr/>
        </p:nvGrpSpPr>
        <p:grpSpPr>
          <a:xfrm>
            <a:off x="1392817" y="2205194"/>
            <a:ext cx="421927" cy="419659"/>
            <a:chOff x="-6329100" y="3632100"/>
            <a:chExt cx="293025" cy="291450"/>
          </a:xfrm>
        </p:grpSpPr>
        <p:sp>
          <p:nvSpPr>
            <p:cNvPr id="9632" name="Google Shape;9632;p88"/>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8"/>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8"/>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5" name="Google Shape;9635;p88"/>
          <p:cNvGrpSpPr/>
          <p:nvPr/>
        </p:nvGrpSpPr>
        <p:grpSpPr>
          <a:xfrm>
            <a:off x="1405867" y="2756828"/>
            <a:ext cx="419623" cy="419659"/>
            <a:chOff x="-6329875" y="3992050"/>
            <a:chExt cx="291425" cy="291450"/>
          </a:xfrm>
        </p:grpSpPr>
        <p:sp>
          <p:nvSpPr>
            <p:cNvPr id="9636" name="Google Shape;9636;p88"/>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8"/>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8"/>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8"/>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0" name="Google Shape;9640;p88"/>
          <p:cNvGrpSpPr/>
          <p:nvPr/>
        </p:nvGrpSpPr>
        <p:grpSpPr>
          <a:xfrm>
            <a:off x="4092004" y="1687530"/>
            <a:ext cx="423079" cy="423043"/>
            <a:chOff x="-4478975" y="3251700"/>
            <a:chExt cx="293825" cy="293800"/>
          </a:xfrm>
        </p:grpSpPr>
        <p:sp>
          <p:nvSpPr>
            <p:cNvPr id="9641" name="Google Shape;9641;p88"/>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8"/>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8"/>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4" name="Google Shape;9644;p88"/>
          <p:cNvGrpSpPr/>
          <p:nvPr/>
        </p:nvGrpSpPr>
        <p:grpSpPr>
          <a:xfrm>
            <a:off x="4092004" y="2205192"/>
            <a:ext cx="423079" cy="419659"/>
            <a:chOff x="-4475825" y="3612425"/>
            <a:chExt cx="293825" cy="291450"/>
          </a:xfrm>
        </p:grpSpPr>
        <p:sp>
          <p:nvSpPr>
            <p:cNvPr id="9645" name="Google Shape;9645;p88"/>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8"/>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8"/>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88"/>
          <p:cNvGrpSpPr/>
          <p:nvPr/>
        </p:nvGrpSpPr>
        <p:grpSpPr>
          <a:xfrm>
            <a:off x="4101077" y="2756844"/>
            <a:ext cx="428730" cy="419623"/>
            <a:chOff x="-4480550" y="3970800"/>
            <a:chExt cx="297750" cy="291425"/>
          </a:xfrm>
        </p:grpSpPr>
        <p:sp>
          <p:nvSpPr>
            <p:cNvPr id="9649" name="Google Shape;9649;p88"/>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8"/>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88"/>
          <p:cNvGrpSpPr/>
          <p:nvPr/>
        </p:nvGrpSpPr>
        <p:grpSpPr>
          <a:xfrm>
            <a:off x="6804910" y="1689221"/>
            <a:ext cx="415123" cy="419659"/>
            <a:chOff x="-2668225" y="3239075"/>
            <a:chExt cx="288300" cy="291450"/>
          </a:xfrm>
        </p:grpSpPr>
        <p:sp>
          <p:nvSpPr>
            <p:cNvPr id="9652" name="Google Shape;9652;p88"/>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8"/>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8"/>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8"/>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8"/>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88"/>
          <p:cNvGrpSpPr/>
          <p:nvPr/>
        </p:nvGrpSpPr>
        <p:grpSpPr>
          <a:xfrm>
            <a:off x="6802066" y="2205191"/>
            <a:ext cx="420811" cy="419659"/>
            <a:chOff x="-2671375" y="3597450"/>
            <a:chExt cx="292250" cy="291450"/>
          </a:xfrm>
        </p:grpSpPr>
        <p:sp>
          <p:nvSpPr>
            <p:cNvPr id="9658" name="Google Shape;9658;p88"/>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8"/>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88"/>
          <p:cNvGrpSpPr/>
          <p:nvPr/>
        </p:nvGrpSpPr>
        <p:grpSpPr>
          <a:xfrm>
            <a:off x="6812849" y="2755691"/>
            <a:ext cx="423043" cy="421927"/>
            <a:chOff x="-2670575" y="3956600"/>
            <a:chExt cx="293800" cy="293025"/>
          </a:xfrm>
        </p:grpSpPr>
        <p:sp>
          <p:nvSpPr>
            <p:cNvPr id="9661" name="Google Shape;9661;p88"/>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8"/>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8"/>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8"/>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88"/>
          <p:cNvGrpSpPr/>
          <p:nvPr/>
        </p:nvGrpSpPr>
        <p:grpSpPr>
          <a:xfrm>
            <a:off x="3070370" y="3311947"/>
            <a:ext cx="426462" cy="418363"/>
            <a:chOff x="-1183550" y="3586525"/>
            <a:chExt cx="296175" cy="290550"/>
          </a:xfrm>
        </p:grpSpPr>
        <p:sp>
          <p:nvSpPr>
            <p:cNvPr id="9666" name="Google Shape;9666;p88"/>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8"/>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8"/>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8"/>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8"/>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8"/>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8"/>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8"/>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8"/>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88"/>
          <p:cNvGrpSpPr/>
          <p:nvPr/>
        </p:nvGrpSpPr>
        <p:grpSpPr>
          <a:xfrm>
            <a:off x="1933980" y="1689799"/>
            <a:ext cx="420811" cy="418507"/>
            <a:chOff x="-5971525" y="3273750"/>
            <a:chExt cx="292250" cy="290650"/>
          </a:xfrm>
        </p:grpSpPr>
        <p:sp>
          <p:nvSpPr>
            <p:cNvPr id="9676" name="Google Shape;9676;p88"/>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8"/>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88"/>
          <p:cNvGrpSpPr/>
          <p:nvPr/>
        </p:nvGrpSpPr>
        <p:grpSpPr>
          <a:xfrm>
            <a:off x="1928310" y="2203826"/>
            <a:ext cx="432150" cy="422395"/>
            <a:chOff x="-5974675" y="3632100"/>
            <a:chExt cx="300125" cy="293350"/>
          </a:xfrm>
        </p:grpSpPr>
        <p:sp>
          <p:nvSpPr>
            <p:cNvPr id="9679" name="Google Shape;9679;p88"/>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8"/>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8"/>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2" name="Google Shape;9682;p88"/>
          <p:cNvGrpSpPr/>
          <p:nvPr/>
        </p:nvGrpSpPr>
        <p:grpSpPr>
          <a:xfrm>
            <a:off x="1958351" y="2755694"/>
            <a:ext cx="395865" cy="421927"/>
            <a:chOff x="-5971525" y="3990475"/>
            <a:chExt cx="274925" cy="293025"/>
          </a:xfrm>
        </p:grpSpPr>
        <p:sp>
          <p:nvSpPr>
            <p:cNvPr id="9683" name="Google Shape;9683;p88"/>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8"/>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8"/>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8"/>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7" name="Google Shape;9687;p88"/>
          <p:cNvGrpSpPr/>
          <p:nvPr/>
        </p:nvGrpSpPr>
        <p:grpSpPr>
          <a:xfrm>
            <a:off x="4631558" y="1689798"/>
            <a:ext cx="420775" cy="418507"/>
            <a:chOff x="-4118225" y="3253275"/>
            <a:chExt cx="292225" cy="290650"/>
          </a:xfrm>
        </p:grpSpPr>
        <p:sp>
          <p:nvSpPr>
            <p:cNvPr id="9688" name="Google Shape;9688;p88"/>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8"/>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88"/>
          <p:cNvGrpSpPr/>
          <p:nvPr/>
        </p:nvGrpSpPr>
        <p:grpSpPr>
          <a:xfrm>
            <a:off x="4682008" y="2204922"/>
            <a:ext cx="319874" cy="420199"/>
            <a:chOff x="-4082800" y="3612425"/>
            <a:chExt cx="222150" cy="291825"/>
          </a:xfrm>
        </p:grpSpPr>
        <p:sp>
          <p:nvSpPr>
            <p:cNvPr id="9691" name="Google Shape;9691;p88"/>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8"/>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8"/>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4" name="Google Shape;9694;p88"/>
          <p:cNvGrpSpPr/>
          <p:nvPr/>
        </p:nvGrpSpPr>
        <p:grpSpPr>
          <a:xfrm>
            <a:off x="4643456" y="2769876"/>
            <a:ext cx="420775" cy="393561"/>
            <a:chOff x="-4118225" y="3990475"/>
            <a:chExt cx="292225" cy="273325"/>
          </a:xfrm>
        </p:grpSpPr>
        <p:sp>
          <p:nvSpPr>
            <p:cNvPr id="9695" name="Google Shape;9695;p88"/>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8"/>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8"/>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8"/>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88"/>
          <p:cNvGrpSpPr/>
          <p:nvPr/>
        </p:nvGrpSpPr>
        <p:grpSpPr>
          <a:xfrm>
            <a:off x="7354110" y="1688087"/>
            <a:ext cx="394713" cy="421927"/>
            <a:chOff x="-2312225" y="3238300"/>
            <a:chExt cx="274125" cy="293025"/>
          </a:xfrm>
        </p:grpSpPr>
        <p:sp>
          <p:nvSpPr>
            <p:cNvPr id="9700" name="Google Shape;9700;p88"/>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8"/>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88"/>
          <p:cNvGrpSpPr/>
          <p:nvPr/>
        </p:nvGrpSpPr>
        <p:grpSpPr>
          <a:xfrm>
            <a:off x="7341062" y="2153586"/>
            <a:ext cx="420811" cy="522864"/>
            <a:chOff x="-2310650" y="3525775"/>
            <a:chExt cx="292250" cy="363125"/>
          </a:xfrm>
        </p:grpSpPr>
        <p:sp>
          <p:nvSpPr>
            <p:cNvPr id="9703" name="Google Shape;9703;p88"/>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8"/>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8"/>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8"/>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88"/>
          <p:cNvGrpSpPr/>
          <p:nvPr/>
        </p:nvGrpSpPr>
        <p:grpSpPr>
          <a:xfrm>
            <a:off x="7351827" y="2756825"/>
            <a:ext cx="423079" cy="419659"/>
            <a:chOff x="-2310650" y="3958175"/>
            <a:chExt cx="293825" cy="291450"/>
          </a:xfrm>
        </p:grpSpPr>
        <p:sp>
          <p:nvSpPr>
            <p:cNvPr id="9708" name="Google Shape;9708;p88"/>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8"/>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0" name="Google Shape;9710;p88"/>
          <p:cNvGrpSpPr/>
          <p:nvPr/>
        </p:nvGrpSpPr>
        <p:grpSpPr>
          <a:xfrm>
            <a:off x="4718688" y="3308459"/>
            <a:ext cx="424159" cy="419659"/>
            <a:chOff x="-1182750" y="3962900"/>
            <a:chExt cx="294575" cy="291450"/>
          </a:xfrm>
        </p:grpSpPr>
        <p:sp>
          <p:nvSpPr>
            <p:cNvPr id="9711" name="Google Shape;9711;p88"/>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8"/>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8"/>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8"/>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8"/>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8"/>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8"/>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88"/>
          <p:cNvGrpSpPr/>
          <p:nvPr/>
        </p:nvGrpSpPr>
        <p:grpSpPr>
          <a:xfrm>
            <a:off x="2471824" y="1689223"/>
            <a:ext cx="424195" cy="419659"/>
            <a:chOff x="-5611575" y="3272950"/>
            <a:chExt cx="294600" cy="291450"/>
          </a:xfrm>
        </p:grpSpPr>
        <p:sp>
          <p:nvSpPr>
            <p:cNvPr id="9719" name="Google Shape;9719;p88"/>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8"/>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8"/>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8"/>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8"/>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4" name="Google Shape;9724;p88"/>
          <p:cNvGrpSpPr/>
          <p:nvPr/>
        </p:nvGrpSpPr>
        <p:grpSpPr>
          <a:xfrm>
            <a:off x="2471824" y="2205770"/>
            <a:ext cx="424195" cy="418507"/>
            <a:chOff x="-5613150" y="3632900"/>
            <a:chExt cx="294600" cy="290650"/>
          </a:xfrm>
        </p:grpSpPr>
        <p:sp>
          <p:nvSpPr>
            <p:cNvPr id="9725" name="Google Shape;9725;p88"/>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8"/>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7" name="Google Shape;9727;p88"/>
          <p:cNvGrpSpPr/>
          <p:nvPr/>
        </p:nvGrpSpPr>
        <p:grpSpPr>
          <a:xfrm>
            <a:off x="2483722" y="2756270"/>
            <a:ext cx="424195" cy="420775"/>
            <a:chOff x="-5613150" y="3991275"/>
            <a:chExt cx="294600" cy="292225"/>
          </a:xfrm>
        </p:grpSpPr>
        <p:sp>
          <p:nvSpPr>
            <p:cNvPr id="9728" name="Google Shape;9728;p88"/>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8"/>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8"/>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8"/>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8"/>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8"/>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8"/>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8"/>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8"/>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88"/>
          <p:cNvGrpSpPr/>
          <p:nvPr/>
        </p:nvGrpSpPr>
        <p:grpSpPr>
          <a:xfrm>
            <a:off x="5155210" y="1689438"/>
            <a:ext cx="434634" cy="419227"/>
            <a:chOff x="-3768700" y="3253275"/>
            <a:chExt cx="301850" cy="291150"/>
          </a:xfrm>
        </p:grpSpPr>
        <p:sp>
          <p:nvSpPr>
            <p:cNvPr id="9738" name="Google Shape;9738;p88"/>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8"/>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8"/>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88"/>
          <p:cNvGrpSpPr/>
          <p:nvPr/>
        </p:nvGrpSpPr>
        <p:grpSpPr>
          <a:xfrm>
            <a:off x="5159293" y="2217090"/>
            <a:ext cx="426462" cy="395865"/>
            <a:chOff x="-3808700" y="3628950"/>
            <a:chExt cx="296175" cy="274925"/>
          </a:xfrm>
        </p:grpSpPr>
        <p:sp>
          <p:nvSpPr>
            <p:cNvPr id="9742" name="Google Shape;9742;p88"/>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8"/>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8"/>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88"/>
          <p:cNvGrpSpPr/>
          <p:nvPr/>
        </p:nvGrpSpPr>
        <p:grpSpPr>
          <a:xfrm>
            <a:off x="5224504" y="2756412"/>
            <a:ext cx="419443" cy="420487"/>
            <a:chOff x="-3771675" y="3971775"/>
            <a:chExt cx="291300" cy="292025"/>
          </a:xfrm>
        </p:grpSpPr>
        <p:sp>
          <p:nvSpPr>
            <p:cNvPr id="9746" name="Google Shape;9746;p88"/>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8"/>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8"/>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8"/>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8"/>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88"/>
          <p:cNvGrpSpPr/>
          <p:nvPr/>
        </p:nvGrpSpPr>
        <p:grpSpPr>
          <a:xfrm>
            <a:off x="7885948" y="1716461"/>
            <a:ext cx="420271" cy="320774"/>
            <a:chOff x="-1951475" y="3273100"/>
            <a:chExt cx="291875" cy="222775"/>
          </a:xfrm>
        </p:grpSpPr>
        <p:sp>
          <p:nvSpPr>
            <p:cNvPr id="9752" name="Google Shape;9752;p88"/>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8"/>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8"/>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88"/>
          <p:cNvGrpSpPr/>
          <p:nvPr/>
        </p:nvGrpSpPr>
        <p:grpSpPr>
          <a:xfrm>
            <a:off x="7883429" y="2205191"/>
            <a:ext cx="425310" cy="419659"/>
            <a:chOff x="-1951475" y="3597450"/>
            <a:chExt cx="295375" cy="291450"/>
          </a:xfrm>
        </p:grpSpPr>
        <p:sp>
          <p:nvSpPr>
            <p:cNvPr id="9756" name="Google Shape;9756;p88"/>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8"/>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8"/>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8"/>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0" name="Google Shape;9760;p88"/>
          <p:cNvGrpSpPr/>
          <p:nvPr/>
        </p:nvGrpSpPr>
        <p:grpSpPr>
          <a:xfrm>
            <a:off x="7885680" y="2756825"/>
            <a:ext cx="444605" cy="419659"/>
            <a:chOff x="-1960150" y="3956600"/>
            <a:chExt cx="308775" cy="291450"/>
          </a:xfrm>
        </p:grpSpPr>
        <p:sp>
          <p:nvSpPr>
            <p:cNvPr id="9761" name="Google Shape;9761;p88"/>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8"/>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88"/>
          <p:cNvGrpSpPr/>
          <p:nvPr/>
        </p:nvGrpSpPr>
        <p:grpSpPr>
          <a:xfrm>
            <a:off x="1939718" y="3307636"/>
            <a:ext cx="420775" cy="420775"/>
            <a:chOff x="-804700" y="3226500"/>
            <a:chExt cx="292225" cy="292225"/>
          </a:xfrm>
        </p:grpSpPr>
        <p:sp>
          <p:nvSpPr>
            <p:cNvPr id="9764" name="Google Shape;9764;p88"/>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8"/>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8"/>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8"/>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8"/>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8"/>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8"/>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1" name="Google Shape;9771;p88"/>
          <p:cNvGrpSpPr/>
          <p:nvPr/>
        </p:nvGrpSpPr>
        <p:grpSpPr>
          <a:xfrm>
            <a:off x="3019809" y="1688647"/>
            <a:ext cx="420775" cy="420811"/>
            <a:chOff x="-5251625" y="3272950"/>
            <a:chExt cx="292225" cy="292250"/>
          </a:xfrm>
        </p:grpSpPr>
        <p:sp>
          <p:nvSpPr>
            <p:cNvPr id="9772" name="Google Shape;9772;p88"/>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8"/>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8"/>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88"/>
          <p:cNvGrpSpPr/>
          <p:nvPr/>
        </p:nvGrpSpPr>
        <p:grpSpPr>
          <a:xfrm>
            <a:off x="3016407" y="2204348"/>
            <a:ext cx="427578" cy="421351"/>
            <a:chOff x="-5254775" y="3631325"/>
            <a:chExt cx="296950" cy="292625"/>
          </a:xfrm>
        </p:grpSpPr>
        <p:sp>
          <p:nvSpPr>
            <p:cNvPr id="9776" name="Google Shape;9776;p88"/>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8"/>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8"/>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8"/>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8"/>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8"/>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8"/>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88"/>
          <p:cNvGrpSpPr/>
          <p:nvPr/>
        </p:nvGrpSpPr>
        <p:grpSpPr>
          <a:xfrm>
            <a:off x="3032265" y="2756270"/>
            <a:ext cx="419659" cy="420775"/>
            <a:chOff x="-5251625" y="3991275"/>
            <a:chExt cx="291450" cy="292225"/>
          </a:xfrm>
        </p:grpSpPr>
        <p:sp>
          <p:nvSpPr>
            <p:cNvPr id="9784" name="Google Shape;9784;p88"/>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8"/>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8"/>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8"/>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8"/>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9" name="Google Shape;9789;p88"/>
          <p:cNvGrpSpPr/>
          <p:nvPr/>
        </p:nvGrpSpPr>
        <p:grpSpPr>
          <a:xfrm>
            <a:off x="5772848" y="1689240"/>
            <a:ext cx="319874" cy="419623"/>
            <a:chOff x="-3365275" y="3253275"/>
            <a:chExt cx="222150" cy="291425"/>
          </a:xfrm>
        </p:grpSpPr>
        <p:sp>
          <p:nvSpPr>
            <p:cNvPr id="9790" name="Google Shape;9790;p88"/>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8"/>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2" name="Google Shape;9792;p88"/>
          <p:cNvGrpSpPr/>
          <p:nvPr/>
        </p:nvGrpSpPr>
        <p:grpSpPr>
          <a:xfrm>
            <a:off x="5746786" y="2204058"/>
            <a:ext cx="371998" cy="421927"/>
            <a:chOff x="-3383375" y="3611625"/>
            <a:chExt cx="258350" cy="293025"/>
          </a:xfrm>
        </p:grpSpPr>
        <p:sp>
          <p:nvSpPr>
            <p:cNvPr id="9793" name="Google Shape;9793;p88"/>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8"/>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5" name="Google Shape;9795;p88"/>
          <p:cNvGrpSpPr/>
          <p:nvPr/>
        </p:nvGrpSpPr>
        <p:grpSpPr>
          <a:xfrm>
            <a:off x="5809135" y="2756826"/>
            <a:ext cx="271097" cy="419659"/>
            <a:chOff x="-3347950" y="3971575"/>
            <a:chExt cx="188275" cy="291450"/>
          </a:xfrm>
        </p:grpSpPr>
        <p:sp>
          <p:nvSpPr>
            <p:cNvPr id="9796" name="Google Shape;9796;p88"/>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8"/>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8"/>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88"/>
          <p:cNvGrpSpPr/>
          <p:nvPr/>
        </p:nvGrpSpPr>
        <p:grpSpPr>
          <a:xfrm>
            <a:off x="858994" y="3307061"/>
            <a:ext cx="371998" cy="421927"/>
            <a:chOff x="-1575775" y="3238300"/>
            <a:chExt cx="258350" cy="293025"/>
          </a:xfrm>
        </p:grpSpPr>
        <p:sp>
          <p:nvSpPr>
            <p:cNvPr id="9800" name="Google Shape;9800;p88"/>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8"/>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8"/>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8"/>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8"/>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88"/>
          <p:cNvGrpSpPr/>
          <p:nvPr/>
        </p:nvGrpSpPr>
        <p:grpSpPr>
          <a:xfrm>
            <a:off x="2503892" y="3309051"/>
            <a:ext cx="423079" cy="424159"/>
            <a:chOff x="-1591550" y="3597475"/>
            <a:chExt cx="293825" cy="294575"/>
          </a:xfrm>
        </p:grpSpPr>
        <p:sp>
          <p:nvSpPr>
            <p:cNvPr id="9806" name="Google Shape;9806;p88"/>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8"/>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8"/>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9" name="Google Shape;9809;p88"/>
          <p:cNvGrpSpPr/>
          <p:nvPr/>
        </p:nvGrpSpPr>
        <p:grpSpPr>
          <a:xfrm>
            <a:off x="4153362" y="3318663"/>
            <a:ext cx="421927" cy="399248"/>
            <a:chOff x="-1592325" y="3957400"/>
            <a:chExt cx="293025" cy="277275"/>
          </a:xfrm>
        </p:grpSpPr>
        <p:sp>
          <p:nvSpPr>
            <p:cNvPr id="9810" name="Google Shape;9810;p88"/>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8"/>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8"/>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8"/>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88"/>
          <p:cNvGrpSpPr/>
          <p:nvPr/>
        </p:nvGrpSpPr>
        <p:grpSpPr>
          <a:xfrm>
            <a:off x="3640232" y="3310744"/>
            <a:ext cx="369730" cy="420775"/>
            <a:chOff x="-778700" y="3612425"/>
            <a:chExt cx="256775" cy="292225"/>
          </a:xfrm>
        </p:grpSpPr>
        <p:sp>
          <p:nvSpPr>
            <p:cNvPr id="9815" name="Google Shape;9815;p88"/>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8"/>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8"/>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8"/>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8"/>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8"/>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88"/>
          <p:cNvGrpSpPr/>
          <p:nvPr/>
        </p:nvGrpSpPr>
        <p:grpSpPr>
          <a:xfrm>
            <a:off x="6111733" y="3828305"/>
            <a:ext cx="340731" cy="387641"/>
            <a:chOff x="7728464" y="1561258"/>
            <a:chExt cx="349719" cy="397866"/>
          </a:xfrm>
        </p:grpSpPr>
        <p:sp>
          <p:nvSpPr>
            <p:cNvPr id="9822" name="Google Shape;9822;p88"/>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8"/>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88"/>
          <p:cNvGrpSpPr/>
          <p:nvPr/>
        </p:nvGrpSpPr>
        <p:grpSpPr>
          <a:xfrm>
            <a:off x="4034702" y="3828305"/>
            <a:ext cx="387681" cy="387641"/>
            <a:chOff x="5611350" y="1561258"/>
            <a:chExt cx="397907" cy="397866"/>
          </a:xfrm>
        </p:grpSpPr>
        <p:sp>
          <p:nvSpPr>
            <p:cNvPr id="9825" name="Google Shape;9825;p88"/>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8"/>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8"/>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8"/>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9" name="Google Shape;9829;p88"/>
          <p:cNvGrpSpPr/>
          <p:nvPr/>
        </p:nvGrpSpPr>
        <p:grpSpPr>
          <a:xfrm>
            <a:off x="4553987" y="3925571"/>
            <a:ext cx="387610" cy="193109"/>
            <a:chOff x="6140660" y="1661097"/>
            <a:chExt cx="397835" cy="198202"/>
          </a:xfrm>
        </p:grpSpPr>
        <p:sp>
          <p:nvSpPr>
            <p:cNvPr id="9830" name="Google Shape;9830;p88"/>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8"/>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8"/>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8"/>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88"/>
          <p:cNvGrpSpPr/>
          <p:nvPr/>
        </p:nvGrpSpPr>
        <p:grpSpPr>
          <a:xfrm>
            <a:off x="5073202" y="3828305"/>
            <a:ext cx="387681" cy="387641"/>
            <a:chOff x="6669907" y="1561258"/>
            <a:chExt cx="397907" cy="397866"/>
          </a:xfrm>
        </p:grpSpPr>
        <p:sp>
          <p:nvSpPr>
            <p:cNvPr id="9835" name="Google Shape;9835;p88"/>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8"/>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8"/>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8"/>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8"/>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88"/>
          <p:cNvGrpSpPr/>
          <p:nvPr/>
        </p:nvGrpSpPr>
        <p:grpSpPr>
          <a:xfrm>
            <a:off x="5592488" y="3828305"/>
            <a:ext cx="387641" cy="387641"/>
            <a:chOff x="7199196" y="1561258"/>
            <a:chExt cx="397866" cy="397866"/>
          </a:xfrm>
        </p:grpSpPr>
        <p:sp>
          <p:nvSpPr>
            <p:cNvPr id="9841" name="Google Shape;9841;p88"/>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8"/>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8"/>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88"/>
          <p:cNvGrpSpPr/>
          <p:nvPr/>
        </p:nvGrpSpPr>
        <p:grpSpPr>
          <a:xfrm>
            <a:off x="1958433" y="3885842"/>
            <a:ext cx="387681" cy="272572"/>
            <a:chOff x="3386036" y="1746339"/>
            <a:chExt cx="397907" cy="279762"/>
          </a:xfrm>
        </p:grpSpPr>
        <p:sp>
          <p:nvSpPr>
            <p:cNvPr id="9845" name="Google Shape;9845;p88"/>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8"/>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7" name="Google Shape;9847;p88"/>
          <p:cNvGrpSpPr/>
          <p:nvPr/>
        </p:nvGrpSpPr>
        <p:grpSpPr>
          <a:xfrm>
            <a:off x="2996130" y="3828288"/>
            <a:ext cx="387681" cy="387681"/>
            <a:chOff x="4417380" y="1687279"/>
            <a:chExt cx="397907" cy="397907"/>
          </a:xfrm>
        </p:grpSpPr>
        <p:sp>
          <p:nvSpPr>
            <p:cNvPr id="9848" name="Google Shape;9848;p88"/>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8"/>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88"/>
          <p:cNvGrpSpPr/>
          <p:nvPr/>
        </p:nvGrpSpPr>
        <p:grpSpPr>
          <a:xfrm>
            <a:off x="7942611" y="3308537"/>
            <a:ext cx="387661" cy="387661"/>
            <a:chOff x="2869999" y="1687279"/>
            <a:chExt cx="397887" cy="397887"/>
          </a:xfrm>
        </p:grpSpPr>
        <p:sp>
          <p:nvSpPr>
            <p:cNvPr id="9851" name="Google Shape;9851;p88"/>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8"/>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88"/>
          <p:cNvGrpSpPr/>
          <p:nvPr/>
        </p:nvGrpSpPr>
        <p:grpSpPr>
          <a:xfrm>
            <a:off x="2477718" y="3828664"/>
            <a:ext cx="386807" cy="386929"/>
            <a:chOff x="3902887" y="1687655"/>
            <a:chExt cx="397010" cy="397135"/>
          </a:xfrm>
        </p:grpSpPr>
        <p:sp>
          <p:nvSpPr>
            <p:cNvPr id="9854" name="Google Shape;9854;p88"/>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8"/>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88"/>
          <p:cNvGrpSpPr/>
          <p:nvPr/>
        </p:nvGrpSpPr>
        <p:grpSpPr>
          <a:xfrm>
            <a:off x="3515416" y="3828288"/>
            <a:ext cx="387681" cy="387681"/>
            <a:chOff x="4933458" y="1687279"/>
            <a:chExt cx="397907" cy="397907"/>
          </a:xfrm>
        </p:grpSpPr>
        <p:sp>
          <p:nvSpPr>
            <p:cNvPr id="9857" name="Google Shape;9857;p88"/>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8"/>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9" name="Google Shape;9859;p88"/>
          <p:cNvGrpSpPr/>
          <p:nvPr/>
        </p:nvGrpSpPr>
        <p:grpSpPr>
          <a:xfrm>
            <a:off x="6348367" y="3308537"/>
            <a:ext cx="387661" cy="387661"/>
            <a:chOff x="1379798" y="1723250"/>
            <a:chExt cx="397887" cy="397887"/>
          </a:xfrm>
        </p:grpSpPr>
        <p:sp>
          <p:nvSpPr>
            <p:cNvPr id="9860" name="Google Shape;9860;p88"/>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8"/>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8"/>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8"/>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88"/>
          <p:cNvGrpSpPr/>
          <p:nvPr/>
        </p:nvGrpSpPr>
        <p:grpSpPr>
          <a:xfrm>
            <a:off x="5286246" y="3308537"/>
            <a:ext cx="387681" cy="387661"/>
            <a:chOff x="266768" y="1721375"/>
            <a:chExt cx="397907" cy="397887"/>
          </a:xfrm>
        </p:grpSpPr>
        <p:sp>
          <p:nvSpPr>
            <p:cNvPr id="9865" name="Google Shape;9865;p88"/>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8"/>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88"/>
          <p:cNvGrpSpPr/>
          <p:nvPr/>
        </p:nvGrpSpPr>
        <p:grpSpPr>
          <a:xfrm>
            <a:off x="5817327" y="3308537"/>
            <a:ext cx="387641" cy="387661"/>
            <a:chOff x="864491" y="1723250"/>
            <a:chExt cx="397866" cy="397887"/>
          </a:xfrm>
        </p:grpSpPr>
        <p:sp>
          <p:nvSpPr>
            <p:cNvPr id="9868" name="Google Shape;9868;p88"/>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8"/>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8"/>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1" name="Google Shape;9871;p88"/>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2" name="Google Shape;9872;p88"/>
          <p:cNvGrpSpPr/>
          <p:nvPr/>
        </p:nvGrpSpPr>
        <p:grpSpPr>
          <a:xfrm>
            <a:off x="7411672" y="3308924"/>
            <a:ext cx="387539" cy="386888"/>
            <a:chOff x="2408992" y="1722875"/>
            <a:chExt cx="397761" cy="397093"/>
          </a:xfrm>
        </p:grpSpPr>
        <p:sp>
          <p:nvSpPr>
            <p:cNvPr id="9873" name="Google Shape;9873;p88"/>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8"/>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878" name="Shape 9878"/>
        <p:cNvGrpSpPr/>
        <p:nvPr/>
      </p:nvGrpSpPr>
      <p:grpSpPr>
        <a:xfrm>
          <a:off x="0" y="0"/>
          <a:ext cx="0" cy="0"/>
          <a:chOff x="0" y="0"/>
          <a:chExt cx="0" cy="0"/>
        </a:xfrm>
      </p:grpSpPr>
      <p:pic>
        <p:nvPicPr>
          <p:cNvPr id="9879" name="Google Shape;9879;p8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1" name="Shape 1471"/>
        <p:cNvGrpSpPr/>
        <p:nvPr/>
      </p:nvGrpSpPr>
      <p:grpSpPr>
        <a:xfrm>
          <a:off x="0" y="0"/>
          <a:ext cx="0" cy="0"/>
          <a:chOff x="0" y="0"/>
          <a:chExt cx="0" cy="0"/>
        </a:xfrm>
      </p:grpSpPr>
      <p:sp>
        <p:nvSpPr>
          <p:cNvPr id="1472" name="Google Shape;1472;p42"/>
          <p:cNvSpPr/>
          <p:nvPr/>
        </p:nvSpPr>
        <p:spPr>
          <a:xfrm rot="5675174">
            <a:off x="3786241" y="873656"/>
            <a:ext cx="1571424" cy="1714102"/>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2"/>
          <p:cNvSpPr txBox="1"/>
          <p:nvPr>
            <p:ph type="title"/>
          </p:nvPr>
        </p:nvSpPr>
        <p:spPr>
          <a:xfrm>
            <a:off x="3379500" y="2470896"/>
            <a:ext cx="2385000" cy="81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Family</a:t>
            </a:r>
            <a:endParaRPr/>
          </a:p>
        </p:txBody>
      </p:sp>
      <p:sp>
        <p:nvSpPr>
          <p:cNvPr id="1474" name="Google Shape;1474;p42"/>
          <p:cNvSpPr txBox="1"/>
          <p:nvPr>
            <p:ph idx="2" type="title"/>
          </p:nvPr>
        </p:nvSpPr>
        <p:spPr>
          <a:xfrm>
            <a:off x="3379500" y="1199075"/>
            <a:ext cx="2385000" cy="128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475" name="Google Shape;1475;p42"/>
          <p:cNvSpPr txBox="1"/>
          <p:nvPr>
            <p:ph idx="1" type="subTitle"/>
          </p:nvPr>
        </p:nvSpPr>
        <p:spPr>
          <a:xfrm>
            <a:off x="2826750" y="3220038"/>
            <a:ext cx="34905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9" name="Shape 1479"/>
        <p:cNvGrpSpPr/>
        <p:nvPr/>
      </p:nvGrpSpPr>
      <p:grpSpPr>
        <a:xfrm>
          <a:off x="0" y="0"/>
          <a:ext cx="0" cy="0"/>
          <a:chOff x="0" y="0"/>
          <a:chExt cx="0" cy="0"/>
        </a:xfrm>
      </p:grpSpPr>
      <p:grpSp>
        <p:nvGrpSpPr>
          <p:cNvPr id="1480" name="Google Shape;1480;p43"/>
          <p:cNvGrpSpPr/>
          <p:nvPr/>
        </p:nvGrpSpPr>
        <p:grpSpPr>
          <a:xfrm>
            <a:off x="1753053" y="1678506"/>
            <a:ext cx="941139" cy="1087464"/>
            <a:chOff x="1753053" y="1679018"/>
            <a:chExt cx="941139" cy="1087464"/>
          </a:xfrm>
        </p:grpSpPr>
        <p:sp>
          <p:nvSpPr>
            <p:cNvPr id="1481" name="Google Shape;1481;p43"/>
            <p:cNvSpPr/>
            <p:nvPr/>
          </p:nvSpPr>
          <p:spPr>
            <a:xfrm rot="-4767587">
              <a:off x="1863968" y="1696224"/>
              <a:ext cx="719308" cy="823468"/>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3"/>
            <p:cNvSpPr/>
            <p:nvPr/>
          </p:nvSpPr>
          <p:spPr>
            <a:xfrm rot="-1357769">
              <a:off x="1871463"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3"/>
            <p:cNvSpPr/>
            <p:nvPr/>
          </p:nvSpPr>
          <p:spPr>
            <a:xfrm flipH="1" rot="1357769">
              <a:off x="2285888"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4" name="Google Shape;1484;p43"/>
          <p:cNvSpPr txBox="1"/>
          <p:nvPr>
            <p:ph idx="6"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use three columns, why not?</a:t>
            </a:r>
            <a:endParaRPr/>
          </a:p>
        </p:txBody>
      </p:sp>
      <p:sp>
        <p:nvSpPr>
          <p:cNvPr id="1485" name="Google Shape;1485;p43"/>
          <p:cNvSpPr txBox="1"/>
          <p:nvPr>
            <p:ph idx="1" type="subTitle"/>
          </p:nvPr>
        </p:nvSpPr>
        <p:spPr>
          <a:xfrm>
            <a:off x="1300363" y="3106200"/>
            <a:ext cx="18465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1486" name="Google Shape;1486;p43"/>
          <p:cNvSpPr txBox="1"/>
          <p:nvPr>
            <p:ph idx="2" type="subTitle"/>
          </p:nvPr>
        </p:nvSpPr>
        <p:spPr>
          <a:xfrm>
            <a:off x="3648738" y="3106200"/>
            <a:ext cx="18465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in the Solar System</a:t>
            </a:r>
            <a:endParaRPr/>
          </a:p>
        </p:txBody>
      </p:sp>
      <p:sp>
        <p:nvSpPr>
          <p:cNvPr id="1487" name="Google Shape;1487;p43"/>
          <p:cNvSpPr txBox="1"/>
          <p:nvPr>
            <p:ph idx="3" type="subTitle"/>
          </p:nvPr>
        </p:nvSpPr>
        <p:spPr>
          <a:xfrm>
            <a:off x="5997113" y="3106200"/>
            <a:ext cx="18465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488" name="Google Shape;1488;p43"/>
          <p:cNvSpPr txBox="1"/>
          <p:nvPr>
            <p:ph type="title"/>
          </p:nvPr>
        </p:nvSpPr>
        <p:spPr>
          <a:xfrm>
            <a:off x="1445563" y="2716717"/>
            <a:ext cx="1556100" cy="43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489" name="Google Shape;1489;p43"/>
          <p:cNvSpPr txBox="1"/>
          <p:nvPr>
            <p:ph idx="4" type="title"/>
          </p:nvPr>
        </p:nvSpPr>
        <p:spPr>
          <a:xfrm>
            <a:off x="3793938" y="2716717"/>
            <a:ext cx="1556100" cy="43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490" name="Google Shape;1490;p43"/>
          <p:cNvSpPr txBox="1"/>
          <p:nvPr>
            <p:ph idx="5" type="title"/>
          </p:nvPr>
        </p:nvSpPr>
        <p:spPr>
          <a:xfrm>
            <a:off x="6142313" y="2716717"/>
            <a:ext cx="1556100" cy="43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grpSp>
        <p:nvGrpSpPr>
          <p:cNvPr id="1491" name="Google Shape;1491;p43"/>
          <p:cNvGrpSpPr/>
          <p:nvPr/>
        </p:nvGrpSpPr>
        <p:grpSpPr>
          <a:xfrm>
            <a:off x="4101428" y="1678506"/>
            <a:ext cx="941139" cy="1086439"/>
            <a:chOff x="4101428" y="1679018"/>
            <a:chExt cx="941139" cy="1086439"/>
          </a:xfrm>
        </p:grpSpPr>
        <p:sp>
          <p:nvSpPr>
            <p:cNvPr id="1492" name="Google Shape;1492;p43"/>
            <p:cNvSpPr/>
            <p:nvPr/>
          </p:nvSpPr>
          <p:spPr>
            <a:xfrm rot="-4767587">
              <a:off x="4212343" y="1696224"/>
              <a:ext cx="719308" cy="823468"/>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3"/>
            <p:cNvSpPr/>
            <p:nvPr/>
          </p:nvSpPr>
          <p:spPr>
            <a:xfrm rot="-1357769">
              <a:off x="4208963" y="2388638"/>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3"/>
            <p:cNvSpPr/>
            <p:nvPr/>
          </p:nvSpPr>
          <p:spPr>
            <a:xfrm flipH="1" rot="1357769">
              <a:off x="4634263" y="2388638"/>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 name="Google Shape;1495;p43"/>
          <p:cNvGrpSpPr/>
          <p:nvPr/>
        </p:nvGrpSpPr>
        <p:grpSpPr>
          <a:xfrm>
            <a:off x="6462028" y="1678506"/>
            <a:ext cx="941139" cy="1087464"/>
            <a:chOff x="1753053" y="1679018"/>
            <a:chExt cx="941139" cy="1087464"/>
          </a:xfrm>
        </p:grpSpPr>
        <p:sp>
          <p:nvSpPr>
            <p:cNvPr id="1496" name="Google Shape;1496;p43"/>
            <p:cNvSpPr/>
            <p:nvPr/>
          </p:nvSpPr>
          <p:spPr>
            <a:xfrm rot="-4767587">
              <a:off x="1863968" y="1696224"/>
              <a:ext cx="719308" cy="823468"/>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3"/>
            <p:cNvSpPr/>
            <p:nvPr/>
          </p:nvSpPr>
          <p:spPr>
            <a:xfrm rot="-1357769">
              <a:off x="1871463"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3"/>
            <p:cNvSpPr/>
            <p:nvPr/>
          </p:nvSpPr>
          <p:spPr>
            <a:xfrm flipH="1" rot="1357769">
              <a:off x="2285888" y="2389663"/>
              <a:ext cx="311626" cy="329554"/>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 name="Google Shape;1499;p43"/>
          <p:cNvSpPr txBox="1"/>
          <p:nvPr/>
        </p:nvSpPr>
        <p:spPr>
          <a:xfrm>
            <a:off x="1823113" y="1825200"/>
            <a:ext cx="801000" cy="624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3000">
                <a:solidFill>
                  <a:srgbClr val="FFFFFF"/>
                </a:solidFill>
                <a:latin typeface="Ubuntu"/>
                <a:ea typeface="Ubuntu"/>
                <a:cs typeface="Ubuntu"/>
                <a:sym typeface="Ubuntu"/>
              </a:rPr>
              <a:t>01</a:t>
            </a:r>
            <a:endParaRPr b="1" sz="3000">
              <a:solidFill>
                <a:srgbClr val="FFFFFF"/>
              </a:solidFill>
              <a:latin typeface="Ubuntu"/>
              <a:ea typeface="Ubuntu"/>
              <a:cs typeface="Ubuntu"/>
              <a:sym typeface="Ubuntu"/>
            </a:endParaRPr>
          </a:p>
        </p:txBody>
      </p:sp>
      <p:sp>
        <p:nvSpPr>
          <p:cNvPr id="1500" name="Google Shape;1500;p43"/>
          <p:cNvSpPr txBox="1"/>
          <p:nvPr/>
        </p:nvSpPr>
        <p:spPr>
          <a:xfrm>
            <a:off x="4177600" y="1825200"/>
            <a:ext cx="801000" cy="624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3000">
                <a:solidFill>
                  <a:srgbClr val="FFFFFF"/>
                </a:solidFill>
                <a:latin typeface="Ubuntu"/>
                <a:ea typeface="Ubuntu"/>
                <a:cs typeface="Ubuntu"/>
                <a:sym typeface="Ubuntu"/>
              </a:rPr>
              <a:t>02</a:t>
            </a:r>
            <a:endParaRPr b="1" sz="3000">
              <a:solidFill>
                <a:srgbClr val="FFFFFF"/>
              </a:solidFill>
              <a:latin typeface="Ubuntu"/>
              <a:ea typeface="Ubuntu"/>
              <a:cs typeface="Ubuntu"/>
              <a:sym typeface="Ubuntu"/>
            </a:endParaRPr>
          </a:p>
        </p:txBody>
      </p:sp>
      <p:sp>
        <p:nvSpPr>
          <p:cNvPr id="1501" name="Google Shape;1501;p43"/>
          <p:cNvSpPr txBox="1"/>
          <p:nvPr/>
        </p:nvSpPr>
        <p:spPr>
          <a:xfrm>
            <a:off x="6532088" y="1825200"/>
            <a:ext cx="801000" cy="624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3000">
                <a:solidFill>
                  <a:srgbClr val="FFFFFF"/>
                </a:solidFill>
                <a:latin typeface="Ubuntu"/>
                <a:ea typeface="Ubuntu"/>
                <a:cs typeface="Ubuntu"/>
                <a:sym typeface="Ubuntu"/>
              </a:rPr>
              <a:t>03</a:t>
            </a:r>
            <a:endParaRPr b="1" sz="3000">
              <a:solidFill>
                <a:srgbClr val="FFFFFF"/>
              </a:solidFill>
              <a:latin typeface="Ubuntu"/>
              <a:ea typeface="Ubuntu"/>
              <a:cs typeface="Ubuntu"/>
              <a:sym typeface="Ubuntu"/>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5" name="Shape 1505"/>
        <p:cNvGrpSpPr/>
        <p:nvPr/>
      </p:nvGrpSpPr>
      <p:grpSpPr>
        <a:xfrm>
          <a:off x="0" y="0"/>
          <a:ext cx="0" cy="0"/>
          <a:chOff x="0" y="0"/>
          <a:chExt cx="0" cy="0"/>
        </a:xfrm>
      </p:grpSpPr>
      <p:sp>
        <p:nvSpPr>
          <p:cNvPr id="1506" name="Google Shape;1506;p44"/>
          <p:cNvSpPr txBox="1"/>
          <p:nvPr>
            <p:ph type="title"/>
          </p:nvPr>
        </p:nvSpPr>
        <p:spPr>
          <a:xfrm>
            <a:off x="921300" y="923375"/>
            <a:ext cx="4854000" cy="997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sp>
        <p:nvSpPr>
          <p:cNvPr id="1507" name="Google Shape;1507;p44"/>
          <p:cNvSpPr txBox="1"/>
          <p:nvPr>
            <p:ph idx="1" type="body"/>
          </p:nvPr>
        </p:nvSpPr>
        <p:spPr>
          <a:xfrm>
            <a:off x="921300" y="1913675"/>
            <a:ext cx="3723000" cy="2617800"/>
          </a:xfrm>
          <a:prstGeom prst="rect">
            <a:avLst/>
          </a:prstGeom>
        </p:spPr>
        <p:txBody>
          <a:bodyPr anchorCtr="0" anchor="t" bIns="91425" lIns="91425" spcFirstLastPara="1" rIns="91425" wrap="square" tIns="91425">
            <a:noAutofit/>
          </a:bodyPr>
          <a:lstStyle/>
          <a:p>
            <a:pPr indent="0" lvl="0" marL="0" rtl="0" algn="l">
              <a:spcBef>
                <a:spcPts val="1000"/>
              </a:spcBef>
              <a:spcAft>
                <a:spcPts val="0"/>
              </a:spcAft>
              <a:buClr>
                <a:schemeClr val="dk1"/>
              </a:buClr>
              <a:buSzPts val="1100"/>
              <a:buFont typeface="Arial"/>
              <a:buNone/>
            </a:pPr>
            <a:r>
              <a:rPr lang="en"/>
              <a:t>Do you know what helps you make your point clear? Lists like this:</a:t>
            </a:r>
            <a:br>
              <a:rPr lang="en"/>
            </a:br>
            <a:endParaRPr/>
          </a:p>
          <a:p>
            <a:pPr indent="-317500" lvl="0" marL="457200" rtl="0" algn="l">
              <a:spcBef>
                <a:spcPts val="1000"/>
              </a:spcBef>
              <a:spcAft>
                <a:spcPts val="0"/>
              </a:spcAft>
              <a:buClr>
                <a:schemeClr val="dk1"/>
              </a:buClr>
              <a:buSzPts val="1400"/>
              <a:buFont typeface="Montserrat"/>
              <a:buChar char="-"/>
            </a:pPr>
            <a:r>
              <a:rPr lang="en"/>
              <a:t>They’re simple </a:t>
            </a:r>
            <a:endParaRPr/>
          </a:p>
          <a:p>
            <a:pPr indent="-317500" lvl="0" marL="457200" rtl="0" algn="l">
              <a:spcBef>
                <a:spcPts val="0"/>
              </a:spcBef>
              <a:spcAft>
                <a:spcPts val="0"/>
              </a:spcAft>
              <a:buClr>
                <a:schemeClr val="dk1"/>
              </a:buClr>
              <a:buSzPts val="1400"/>
              <a:buFont typeface="Montserrat"/>
              <a:buChar char="-"/>
            </a:pPr>
            <a:r>
              <a:rPr lang="en"/>
              <a:t>You can organize your ideas clearly</a:t>
            </a:r>
            <a:endParaRPr/>
          </a:p>
          <a:p>
            <a:pPr indent="-317500" lvl="0" marL="457200" rtl="0" algn="l">
              <a:spcBef>
                <a:spcPts val="0"/>
              </a:spcBef>
              <a:spcAft>
                <a:spcPts val="0"/>
              </a:spcAft>
              <a:buClr>
                <a:schemeClr val="dk1"/>
              </a:buClr>
              <a:buSzPts val="1400"/>
              <a:buFont typeface="Montserrat"/>
              <a:buChar char="-"/>
            </a:pPr>
            <a:r>
              <a:rPr lang="en"/>
              <a:t>You’ll never forget to buy milk!</a:t>
            </a:r>
            <a:endParaRPr/>
          </a:p>
          <a:p>
            <a:pPr indent="0" lvl="0" marL="0" rtl="0" algn="l">
              <a:spcBef>
                <a:spcPts val="1000"/>
              </a:spcBef>
              <a:spcAft>
                <a:spcPts val="0"/>
              </a:spcAft>
              <a:buClr>
                <a:schemeClr val="dk1"/>
              </a:buClr>
              <a:buSzPts val="1100"/>
              <a:buFont typeface="Arial"/>
              <a:buNone/>
            </a:pPr>
            <a:r>
              <a:t/>
            </a:r>
            <a:endParaRPr/>
          </a:p>
          <a:p>
            <a:pPr indent="0" lvl="0" marL="0" rtl="0" algn="l">
              <a:spcBef>
                <a:spcPts val="1000"/>
              </a:spcBef>
              <a:spcAft>
                <a:spcPts val="0"/>
              </a:spcAft>
              <a:buClr>
                <a:schemeClr val="dk1"/>
              </a:buClr>
              <a:buSzPts val="1100"/>
              <a:buFont typeface="Arial"/>
              <a:buNone/>
            </a:pPr>
            <a:r>
              <a:rPr b="1" lang="en"/>
              <a:t>And the most important thing: the audience won’t miss the point of your presentation</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1" name="Shape 1511"/>
        <p:cNvGrpSpPr/>
        <p:nvPr/>
      </p:nvGrpSpPr>
      <p:grpSpPr>
        <a:xfrm>
          <a:off x="0" y="0"/>
          <a:ext cx="0" cy="0"/>
          <a:chOff x="0" y="0"/>
          <a:chExt cx="0" cy="0"/>
        </a:xfrm>
      </p:grpSpPr>
      <p:sp>
        <p:nvSpPr>
          <p:cNvPr id="1512" name="Google Shape;1512;p45"/>
          <p:cNvSpPr txBox="1"/>
          <p:nvPr>
            <p:ph idx="4" type="title"/>
          </p:nvPr>
        </p:nvSpPr>
        <p:spPr>
          <a:xfrm>
            <a:off x="311700" y="46755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Maybe you need to divide the content</a:t>
            </a:r>
            <a:endParaRPr/>
          </a:p>
        </p:txBody>
      </p:sp>
      <p:sp>
        <p:nvSpPr>
          <p:cNvPr id="1513" name="Google Shape;1513;p45"/>
          <p:cNvSpPr txBox="1"/>
          <p:nvPr>
            <p:ph type="title"/>
          </p:nvPr>
        </p:nvSpPr>
        <p:spPr>
          <a:xfrm>
            <a:off x="1933588" y="2807550"/>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514" name="Google Shape;1514;p45"/>
          <p:cNvSpPr txBox="1"/>
          <p:nvPr>
            <p:ph idx="2" type="title"/>
          </p:nvPr>
        </p:nvSpPr>
        <p:spPr>
          <a:xfrm>
            <a:off x="5026238" y="2807550"/>
            <a:ext cx="21864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515" name="Google Shape;1515;p45"/>
          <p:cNvSpPr txBox="1"/>
          <p:nvPr>
            <p:ph idx="1" type="subTitle"/>
          </p:nvPr>
        </p:nvSpPr>
        <p:spPr>
          <a:xfrm>
            <a:off x="1741463" y="3179750"/>
            <a:ext cx="25662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a:t>
            </a:r>
            <a:endParaRPr/>
          </a:p>
        </p:txBody>
      </p:sp>
      <p:sp>
        <p:nvSpPr>
          <p:cNvPr id="1516" name="Google Shape;1516;p45"/>
          <p:cNvSpPr txBox="1"/>
          <p:nvPr>
            <p:ph idx="3" type="subTitle"/>
          </p:nvPr>
        </p:nvSpPr>
        <p:spPr>
          <a:xfrm>
            <a:off x="4836338" y="3179750"/>
            <a:ext cx="2566200" cy="106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grpSp>
        <p:nvGrpSpPr>
          <p:cNvPr id="1517" name="Google Shape;1517;p45"/>
          <p:cNvGrpSpPr/>
          <p:nvPr/>
        </p:nvGrpSpPr>
        <p:grpSpPr>
          <a:xfrm>
            <a:off x="2563365" y="1666575"/>
            <a:ext cx="941139" cy="1140972"/>
            <a:chOff x="2543628" y="1841950"/>
            <a:chExt cx="941139" cy="1140972"/>
          </a:xfrm>
        </p:grpSpPr>
        <p:sp>
          <p:nvSpPr>
            <p:cNvPr id="1518" name="Google Shape;1518;p45"/>
            <p:cNvSpPr/>
            <p:nvPr/>
          </p:nvSpPr>
          <p:spPr>
            <a:xfrm>
              <a:off x="2757675" y="1882575"/>
              <a:ext cx="305994" cy="352990"/>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5"/>
            <p:cNvSpPr/>
            <p:nvPr/>
          </p:nvSpPr>
          <p:spPr>
            <a:xfrm>
              <a:off x="3063675" y="1841950"/>
              <a:ext cx="223342" cy="393620"/>
            </a:xfrm>
            <a:custGeom>
              <a:rect b="b" l="l" r="r" t="t"/>
              <a:pathLst>
                <a:path extrusionOk="0" h="19963" w="12535">
                  <a:moveTo>
                    <a:pt x="12077" y="1"/>
                  </a:moveTo>
                  <a:cubicBezTo>
                    <a:pt x="11126" y="564"/>
                    <a:pt x="10422" y="1480"/>
                    <a:pt x="9612" y="2289"/>
                  </a:cubicBezTo>
                  <a:cubicBezTo>
                    <a:pt x="8098" y="3803"/>
                    <a:pt x="6303" y="4895"/>
                    <a:pt x="4754" y="6373"/>
                  </a:cubicBezTo>
                  <a:cubicBezTo>
                    <a:pt x="1726" y="9401"/>
                    <a:pt x="71" y="13520"/>
                    <a:pt x="142" y="17815"/>
                  </a:cubicBezTo>
                  <a:cubicBezTo>
                    <a:pt x="177" y="18520"/>
                    <a:pt x="107" y="19224"/>
                    <a:pt x="1" y="19928"/>
                  </a:cubicBezTo>
                  <a:lnTo>
                    <a:pt x="36" y="19963"/>
                  </a:lnTo>
                  <a:cubicBezTo>
                    <a:pt x="2993" y="19012"/>
                    <a:pt x="5599" y="16970"/>
                    <a:pt x="7958" y="14752"/>
                  </a:cubicBezTo>
                  <a:cubicBezTo>
                    <a:pt x="8450" y="14295"/>
                    <a:pt x="8979" y="13767"/>
                    <a:pt x="9436" y="13239"/>
                  </a:cubicBezTo>
                  <a:cubicBezTo>
                    <a:pt x="10880" y="11408"/>
                    <a:pt x="11830" y="9260"/>
                    <a:pt x="12182" y="6972"/>
                  </a:cubicBezTo>
                  <a:cubicBezTo>
                    <a:pt x="12534" y="4648"/>
                    <a:pt x="12499" y="2289"/>
                    <a:pt x="12077" y="1"/>
                  </a:cubicBezTo>
                  <a:close/>
                </a:path>
              </a:pathLst>
            </a:custGeom>
            <a:solidFill>
              <a:srgbClr val="9DB2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5"/>
            <p:cNvSpPr/>
            <p:nvPr/>
          </p:nvSpPr>
          <p:spPr>
            <a:xfrm rot="-4767587">
              <a:off x="2654543" y="2142249"/>
              <a:ext cx="719308" cy="823468"/>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1" name="Google Shape;1521;p45"/>
          <p:cNvSpPr txBox="1"/>
          <p:nvPr/>
        </p:nvSpPr>
        <p:spPr>
          <a:xfrm>
            <a:off x="2633438" y="2084375"/>
            <a:ext cx="801000" cy="624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800">
                <a:solidFill>
                  <a:srgbClr val="FFFFFF"/>
                </a:solidFill>
                <a:latin typeface="Ubuntu"/>
                <a:ea typeface="Ubuntu"/>
                <a:cs typeface="Ubuntu"/>
                <a:sym typeface="Ubuntu"/>
              </a:rPr>
              <a:t>01</a:t>
            </a:r>
            <a:endParaRPr b="1" sz="2800">
              <a:solidFill>
                <a:srgbClr val="FFFFFF"/>
              </a:solidFill>
              <a:latin typeface="Ubuntu"/>
              <a:ea typeface="Ubuntu"/>
              <a:cs typeface="Ubuntu"/>
              <a:sym typeface="Ubuntu"/>
            </a:endParaRPr>
          </a:p>
        </p:txBody>
      </p:sp>
      <p:grpSp>
        <p:nvGrpSpPr>
          <p:cNvPr id="1522" name="Google Shape;1522;p45"/>
          <p:cNvGrpSpPr/>
          <p:nvPr/>
        </p:nvGrpSpPr>
        <p:grpSpPr>
          <a:xfrm>
            <a:off x="5648865" y="1686888"/>
            <a:ext cx="941139" cy="1120659"/>
            <a:chOff x="5629128" y="1862263"/>
            <a:chExt cx="941139" cy="1120659"/>
          </a:xfrm>
        </p:grpSpPr>
        <p:sp>
          <p:nvSpPr>
            <p:cNvPr id="1523" name="Google Shape;1523;p45"/>
            <p:cNvSpPr/>
            <p:nvPr/>
          </p:nvSpPr>
          <p:spPr>
            <a:xfrm>
              <a:off x="5835025" y="1902888"/>
              <a:ext cx="305994" cy="352990"/>
            </a:xfrm>
            <a:custGeom>
              <a:rect b="b" l="l" r="r" t="t"/>
              <a:pathLst>
                <a:path extrusionOk="0" h="24223" w="18133">
                  <a:moveTo>
                    <a:pt x="494" y="1"/>
                  </a:moveTo>
                  <a:cubicBezTo>
                    <a:pt x="107" y="1198"/>
                    <a:pt x="1" y="2465"/>
                    <a:pt x="142" y="3733"/>
                  </a:cubicBezTo>
                  <a:cubicBezTo>
                    <a:pt x="423" y="7605"/>
                    <a:pt x="1797" y="11302"/>
                    <a:pt x="4085" y="14435"/>
                  </a:cubicBezTo>
                  <a:cubicBezTo>
                    <a:pt x="6303" y="17428"/>
                    <a:pt x="9225" y="19822"/>
                    <a:pt x="12640" y="21406"/>
                  </a:cubicBezTo>
                  <a:cubicBezTo>
                    <a:pt x="14471" y="22286"/>
                    <a:pt x="16478" y="22920"/>
                    <a:pt x="18132" y="24223"/>
                  </a:cubicBezTo>
                  <a:lnTo>
                    <a:pt x="18132" y="24188"/>
                  </a:lnTo>
                  <a:cubicBezTo>
                    <a:pt x="17780" y="21336"/>
                    <a:pt x="17041" y="15879"/>
                    <a:pt x="15351" y="13626"/>
                  </a:cubicBezTo>
                  <a:cubicBezTo>
                    <a:pt x="14541" y="12605"/>
                    <a:pt x="13626" y="11619"/>
                    <a:pt x="12605" y="10739"/>
                  </a:cubicBezTo>
                  <a:cubicBezTo>
                    <a:pt x="8627" y="7112"/>
                    <a:pt x="4015" y="4190"/>
                    <a:pt x="494" y="1"/>
                  </a:cubicBezTo>
                  <a:close/>
                </a:path>
              </a:pathLst>
            </a:custGeom>
            <a:solidFill>
              <a:srgbClr val="6BA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5"/>
            <p:cNvSpPr/>
            <p:nvPr/>
          </p:nvSpPr>
          <p:spPr>
            <a:xfrm>
              <a:off x="6141025" y="1862263"/>
              <a:ext cx="223342" cy="393620"/>
            </a:xfrm>
            <a:custGeom>
              <a:rect b="b" l="l" r="r" t="t"/>
              <a:pathLst>
                <a:path extrusionOk="0" h="19963" w="12535">
                  <a:moveTo>
                    <a:pt x="12077" y="1"/>
                  </a:moveTo>
                  <a:cubicBezTo>
                    <a:pt x="11126" y="564"/>
                    <a:pt x="10422" y="1480"/>
                    <a:pt x="9612" y="2289"/>
                  </a:cubicBezTo>
                  <a:cubicBezTo>
                    <a:pt x="8098" y="3803"/>
                    <a:pt x="6303" y="4895"/>
                    <a:pt x="4754" y="6373"/>
                  </a:cubicBezTo>
                  <a:cubicBezTo>
                    <a:pt x="1726" y="9401"/>
                    <a:pt x="71" y="13520"/>
                    <a:pt x="142" y="17815"/>
                  </a:cubicBezTo>
                  <a:cubicBezTo>
                    <a:pt x="177" y="18520"/>
                    <a:pt x="107" y="19224"/>
                    <a:pt x="1" y="19928"/>
                  </a:cubicBezTo>
                  <a:lnTo>
                    <a:pt x="36" y="19963"/>
                  </a:lnTo>
                  <a:cubicBezTo>
                    <a:pt x="2993" y="19012"/>
                    <a:pt x="5599" y="16970"/>
                    <a:pt x="7958" y="14752"/>
                  </a:cubicBezTo>
                  <a:cubicBezTo>
                    <a:pt x="8450" y="14295"/>
                    <a:pt x="8979" y="13767"/>
                    <a:pt x="9436" y="13239"/>
                  </a:cubicBezTo>
                  <a:cubicBezTo>
                    <a:pt x="10880" y="11408"/>
                    <a:pt x="11830" y="9260"/>
                    <a:pt x="12182" y="6972"/>
                  </a:cubicBezTo>
                  <a:cubicBezTo>
                    <a:pt x="12534" y="4648"/>
                    <a:pt x="12499" y="2289"/>
                    <a:pt x="12077" y="1"/>
                  </a:cubicBezTo>
                  <a:close/>
                </a:path>
              </a:pathLst>
            </a:custGeom>
            <a:solidFill>
              <a:srgbClr val="9DB2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5"/>
            <p:cNvSpPr/>
            <p:nvPr/>
          </p:nvSpPr>
          <p:spPr>
            <a:xfrm rot="-4767587">
              <a:off x="5740043" y="2142249"/>
              <a:ext cx="719308" cy="823468"/>
            </a:xfrm>
            <a:custGeom>
              <a:rect b="b" l="l" r="r" t="t"/>
              <a:pathLst>
                <a:path extrusionOk="0" h="60892" w="56472">
                  <a:moveTo>
                    <a:pt x="28679" y="1"/>
                  </a:moveTo>
                  <a:cubicBezTo>
                    <a:pt x="25410" y="1"/>
                    <a:pt x="22080" y="520"/>
                    <a:pt x="19012" y="1864"/>
                  </a:cubicBezTo>
                  <a:cubicBezTo>
                    <a:pt x="17076" y="2603"/>
                    <a:pt x="15175" y="3483"/>
                    <a:pt x="13344" y="4504"/>
                  </a:cubicBezTo>
                  <a:cubicBezTo>
                    <a:pt x="9788" y="6476"/>
                    <a:pt x="6232" y="8870"/>
                    <a:pt x="4120" y="12567"/>
                  </a:cubicBezTo>
                  <a:cubicBezTo>
                    <a:pt x="2782" y="14961"/>
                    <a:pt x="2113" y="17707"/>
                    <a:pt x="1620" y="20453"/>
                  </a:cubicBezTo>
                  <a:cubicBezTo>
                    <a:pt x="1" y="29607"/>
                    <a:pt x="247" y="39676"/>
                    <a:pt x="4824" y="47527"/>
                  </a:cubicBezTo>
                  <a:cubicBezTo>
                    <a:pt x="8873" y="54568"/>
                    <a:pt x="16055" y="59075"/>
                    <a:pt x="23554" y="60448"/>
                  </a:cubicBezTo>
                  <a:cubicBezTo>
                    <a:pt x="25194" y="60743"/>
                    <a:pt x="26863" y="60892"/>
                    <a:pt x="28534" y="60892"/>
                  </a:cubicBezTo>
                  <a:cubicBezTo>
                    <a:pt x="35608" y="60892"/>
                    <a:pt x="42706" y="58233"/>
                    <a:pt x="47776" y="52878"/>
                  </a:cubicBezTo>
                  <a:cubicBezTo>
                    <a:pt x="51226" y="49252"/>
                    <a:pt x="53620" y="44499"/>
                    <a:pt x="55028" y="39500"/>
                  </a:cubicBezTo>
                  <a:cubicBezTo>
                    <a:pt x="56120" y="35803"/>
                    <a:pt x="56472" y="31930"/>
                    <a:pt x="56120" y="28128"/>
                  </a:cubicBezTo>
                  <a:cubicBezTo>
                    <a:pt x="55592" y="23692"/>
                    <a:pt x="53867" y="19502"/>
                    <a:pt x="51895" y="15594"/>
                  </a:cubicBezTo>
                  <a:cubicBezTo>
                    <a:pt x="48621" y="9187"/>
                    <a:pt x="44044" y="2814"/>
                    <a:pt x="37460" y="1124"/>
                  </a:cubicBezTo>
                  <a:cubicBezTo>
                    <a:pt x="34766" y="459"/>
                    <a:pt x="31749" y="1"/>
                    <a:pt x="28679" y="1"/>
                  </a:cubicBezTo>
                  <a:close/>
                </a:path>
              </a:pathLst>
            </a:custGeom>
            <a:solidFill>
              <a:srgbClr val="FC8D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6" name="Google Shape;1526;p45"/>
          <p:cNvSpPr txBox="1"/>
          <p:nvPr/>
        </p:nvSpPr>
        <p:spPr>
          <a:xfrm>
            <a:off x="5737563" y="2084363"/>
            <a:ext cx="801000" cy="624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800">
                <a:solidFill>
                  <a:srgbClr val="FFFFFF"/>
                </a:solidFill>
                <a:latin typeface="Ubuntu"/>
                <a:ea typeface="Ubuntu"/>
                <a:cs typeface="Ubuntu"/>
                <a:sym typeface="Ubuntu"/>
              </a:rPr>
              <a:t>02</a:t>
            </a:r>
            <a:endParaRPr b="1" sz="2800">
              <a:solidFill>
                <a:srgbClr val="FFFFFF"/>
              </a:solidFill>
              <a:latin typeface="Ubuntu"/>
              <a:ea typeface="Ubuntu"/>
              <a:cs typeface="Ubuntu"/>
              <a:sym typeface="Ubuntu"/>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00525F"/>
      </a:dk2>
      <a:lt2>
        <a:srgbClr val="EEEEEE"/>
      </a:lt2>
      <a:accent1>
        <a:srgbClr val="00525F"/>
      </a:accent1>
      <a:accent2>
        <a:srgbClr val="6BA4AA"/>
      </a:accent2>
      <a:accent3>
        <a:srgbClr val="FFAB40"/>
      </a:accent3>
      <a:accent4>
        <a:srgbClr val="FC8D05"/>
      </a:accent4>
      <a:accent5>
        <a:srgbClr val="F9E8C8"/>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Family Fun by Slidesgo">
  <a:themeElements>
    <a:clrScheme name="Simple Light">
      <a:dk1>
        <a:srgbClr val="00525F"/>
      </a:dk1>
      <a:lt1>
        <a:srgbClr val="FC854F"/>
      </a:lt1>
      <a:dk2>
        <a:srgbClr val="ED931B"/>
      </a:dk2>
      <a:lt2>
        <a:srgbClr val="EEEEEE"/>
      </a:lt2>
      <a:accent1>
        <a:srgbClr val="FFAB40"/>
      </a:accent1>
      <a:accent2>
        <a:srgbClr val="3F7F82"/>
      </a:accent2>
      <a:accent3>
        <a:srgbClr val="00525F"/>
      </a:accent3>
      <a:accent4>
        <a:srgbClr val="BCD6D9"/>
      </a:accent4>
      <a:accent5>
        <a:srgbClr val="FDEAC8"/>
      </a:accent5>
      <a:accent6>
        <a:srgbClr val="3F7F82"/>
      </a:accent6>
      <a:hlink>
        <a:srgbClr val="0052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