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4" r:id="rId4"/>
    <p:sldMasterId id="214748368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1072F11-F3AF-4C01-B9A6-0E1E8054BAD0}">
  <a:tblStyle styleId="{11072F11-F3AF-4C01-B9A6-0E1E8054BAD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 name="Shape 232"/>
        <p:cNvGrpSpPr/>
        <p:nvPr/>
      </p:nvGrpSpPr>
      <p:grpSpPr>
        <a:xfrm>
          <a:off x="0" y="0"/>
          <a:ext cx="0" cy="0"/>
          <a:chOff x="0" y="0"/>
          <a:chExt cx="0" cy="0"/>
        </a:xfrm>
      </p:grpSpPr>
      <p:sp>
        <p:nvSpPr>
          <p:cNvPr id="233" name="Google Shape;23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34" name="Google Shape;23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g89af9d6d04_0_24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g89af9d6d04_0_24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 name="Shape 390"/>
        <p:cNvGrpSpPr/>
        <p:nvPr/>
      </p:nvGrpSpPr>
      <p:grpSpPr>
        <a:xfrm>
          <a:off x="0" y="0"/>
          <a:ext cx="0" cy="0"/>
          <a:chOff x="0" y="0"/>
          <a:chExt cx="0" cy="0"/>
        </a:xfrm>
      </p:grpSpPr>
      <p:sp>
        <p:nvSpPr>
          <p:cNvPr id="391" name="Google Shape;391;g89af9d6d04_0_24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2" name="Google Shape;392;g89af9d6d04_0_24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89af9d6d04_0_24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89af9d6d04_0_24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 name="Shape 403"/>
        <p:cNvGrpSpPr/>
        <p:nvPr/>
      </p:nvGrpSpPr>
      <p:grpSpPr>
        <a:xfrm>
          <a:off x="0" y="0"/>
          <a:ext cx="0" cy="0"/>
          <a:chOff x="0" y="0"/>
          <a:chExt cx="0" cy="0"/>
        </a:xfrm>
      </p:grpSpPr>
      <p:sp>
        <p:nvSpPr>
          <p:cNvPr id="404" name="Google Shape;404;g89af9d6d04_0_24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 name="Google Shape;405;g89af9d6d04_0_24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 name="Shape 420"/>
        <p:cNvGrpSpPr/>
        <p:nvPr/>
      </p:nvGrpSpPr>
      <p:grpSpPr>
        <a:xfrm>
          <a:off x="0" y="0"/>
          <a:ext cx="0" cy="0"/>
          <a:chOff x="0" y="0"/>
          <a:chExt cx="0" cy="0"/>
        </a:xfrm>
      </p:grpSpPr>
      <p:sp>
        <p:nvSpPr>
          <p:cNvPr id="421" name="Google Shape;421;g89c345bec1_2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2" name="Google Shape;422;g89c345bec1_2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 name="Shape 428"/>
        <p:cNvGrpSpPr/>
        <p:nvPr/>
      </p:nvGrpSpPr>
      <p:grpSpPr>
        <a:xfrm>
          <a:off x="0" y="0"/>
          <a:ext cx="0" cy="0"/>
          <a:chOff x="0" y="0"/>
          <a:chExt cx="0" cy="0"/>
        </a:xfrm>
      </p:grpSpPr>
      <p:sp>
        <p:nvSpPr>
          <p:cNvPr id="429" name="Google Shape;429;g89af9d6d04_0_24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 name="Google Shape;430;g89af9d6d04_0_24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 name="Shape 477"/>
        <p:cNvGrpSpPr/>
        <p:nvPr/>
      </p:nvGrpSpPr>
      <p:grpSpPr>
        <a:xfrm>
          <a:off x="0" y="0"/>
          <a:ext cx="0" cy="0"/>
          <a:chOff x="0" y="0"/>
          <a:chExt cx="0" cy="0"/>
        </a:xfrm>
      </p:grpSpPr>
      <p:sp>
        <p:nvSpPr>
          <p:cNvPr id="478" name="Google Shape;478;g89af9d6d04_0_24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9" name="Google Shape;479;g89af9d6d04_0_24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 name="Shape 484"/>
        <p:cNvGrpSpPr/>
        <p:nvPr/>
      </p:nvGrpSpPr>
      <p:grpSpPr>
        <a:xfrm>
          <a:off x="0" y="0"/>
          <a:ext cx="0" cy="0"/>
          <a:chOff x="0" y="0"/>
          <a:chExt cx="0" cy="0"/>
        </a:xfrm>
      </p:grpSpPr>
      <p:sp>
        <p:nvSpPr>
          <p:cNvPr id="485" name="Google Shape;485;g89af9d6d04_0_246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 name="Google Shape;486;g89af9d6d04_0_24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 name="Shape 507"/>
        <p:cNvGrpSpPr/>
        <p:nvPr/>
      </p:nvGrpSpPr>
      <p:grpSpPr>
        <a:xfrm>
          <a:off x="0" y="0"/>
          <a:ext cx="0" cy="0"/>
          <a:chOff x="0" y="0"/>
          <a:chExt cx="0" cy="0"/>
        </a:xfrm>
      </p:grpSpPr>
      <p:sp>
        <p:nvSpPr>
          <p:cNvPr id="508" name="Google Shape;508;g89af9d6d04_0_24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 name="Google Shape;509;g89af9d6d04_0_24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 name="Shape 569"/>
        <p:cNvGrpSpPr/>
        <p:nvPr/>
      </p:nvGrpSpPr>
      <p:grpSpPr>
        <a:xfrm>
          <a:off x="0" y="0"/>
          <a:ext cx="0" cy="0"/>
          <a:chOff x="0" y="0"/>
          <a:chExt cx="0" cy="0"/>
        </a:xfrm>
      </p:grpSpPr>
      <p:sp>
        <p:nvSpPr>
          <p:cNvPr id="570" name="Google Shape;570;g89af9d6d04_0_24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 name="Google Shape;571;g89af9d6d04_0_24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 name="Shape 240"/>
        <p:cNvGrpSpPr/>
        <p:nvPr/>
      </p:nvGrpSpPr>
      <p:grpSpPr>
        <a:xfrm>
          <a:off x="0" y="0"/>
          <a:ext cx="0" cy="0"/>
          <a:chOff x="0" y="0"/>
          <a:chExt cx="0" cy="0"/>
        </a:xfrm>
      </p:grpSpPr>
      <p:sp>
        <p:nvSpPr>
          <p:cNvPr id="241" name="Google Shape;241;g89c345bec1_3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 name="Google Shape;242;g89c345bec1_3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 name="Shape 581"/>
        <p:cNvGrpSpPr/>
        <p:nvPr/>
      </p:nvGrpSpPr>
      <p:grpSpPr>
        <a:xfrm>
          <a:off x="0" y="0"/>
          <a:ext cx="0" cy="0"/>
          <a:chOff x="0" y="0"/>
          <a:chExt cx="0" cy="0"/>
        </a:xfrm>
      </p:grpSpPr>
      <p:sp>
        <p:nvSpPr>
          <p:cNvPr id="582" name="Google Shape;582;g89c345bec1_2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 name="Google Shape;583;g89c345bec1_2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 name="Shape 603"/>
        <p:cNvGrpSpPr/>
        <p:nvPr/>
      </p:nvGrpSpPr>
      <p:grpSpPr>
        <a:xfrm>
          <a:off x="0" y="0"/>
          <a:ext cx="0" cy="0"/>
          <a:chOff x="0" y="0"/>
          <a:chExt cx="0" cy="0"/>
        </a:xfrm>
      </p:grpSpPr>
      <p:sp>
        <p:nvSpPr>
          <p:cNvPr id="604" name="Google Shape;604;g89c345bec1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 name="Google Shape;605;g89c345bec1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 name="Shape 622"/>
        <p:cNvGrpSpPr/>
        <p:nvPr/>
      </p:nvGrpSpPr>
      <p:grpSpPr>
        <a:xfrm>
          <a:off x="0" y="0"/>
          <a:ext cx="0" cy="0"/>
          <a:chOff x="0" y="0"/>
          <a:chExt cx="0" cy="0"/>
        </a:xfrm>
      </p:grpSpPr>
      <p:sp>
        <p:nvSpPr>
          <p:cNvPr id="623" name="Google Shape;623;g89c345bec1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4" name="Google Shape;624;g89c345bec1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 name="Shape 634"/>
        <p:cNvGrpSpPr/>
        <p:nvPr/>
      </p:nvGrpSpPr>
      <p:grpSpPr>
        <a:xfrm>
          <a:off x="0" y="0"/>
          <a:ext cx="0" cy="0"/>
          <a:chOff x="0" y="0"/>
          <a:chExt cx="0" cy="0"/>
        </a:xfrm>
      </p:grpSpPr>
      <p:sp>
        <p:nvSpPr>
          <p:cNvPr id="635" name="Google Shape;635;g89c345bec1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 name="Google Shape;636;g89c345bec1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 name="Shape 652"/>
        <p:cNvGrpSpPr/>
        <p:nvPr/>
      </p:nvGrpSpPr>
      <p:grpSpPr>
        <a:xfrm>
          <a:off x="0" y="0"/>
          <a:ext cx="0" cy="0"/>
          <a:chOff x="0" y="0"/>
          <a:chExt cx="0" cy="0"/>
        </a:xfrm>
      </p:grpSpPr>
      <p:sp>
        <p:nvSpPr>
          <p:cNvPr id="653" name="Google Shape;653;g89c345bec1_2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4" name="Google Shape;654;g89c345bec1_2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8" name="Shape 698"/>
        <p:cNvGrpSpPr/>
        <p:nvPr/>
      </p:nvGrpSpPr>
      <p:grpSpPr>
        <a:xfrm>
          <a:off x="0" y="0"/>
          <a:ext cx="0" cy="0"/>
          <a:chOff x="0" y="0"/>
          <a:chExt cx="0" cy="0"/>
        </a:xfrm>
      </p:grpSpPr>
      <p:sp>
        <p:nvSpPr>
          <p:cNvPr id="699" name="Google Shape;699;g89c345bec1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 name="Google Shape;700;g89c345bec1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 name="Shape 710"/>
        <p:cNvGrpSpPr/>
        <p:nvPr/>
      </p:nvGrpSpPr>
      <p:grpSpPr>
        <a:xfrm>
          <a:off x="0" y="0"/>
          <a:ext cx="0" cy="0"/>
          <a:chOff x="0" y="0"/>
          <a:chExt cx="0" cy="0"/>
        </a:xfrm>
      </p:grpSpPr>
      <p:sp>
        <p:nvSpPr>
          <p:cNvPr id="711" name="Google Shape;711;g89c345bec1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2" name="Google Shape;712;g89c345bec1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8" name="Shape 758"/>
        <p:cNvGrpSpPr/>
        <p:nvPr/>
      </p:nvGrpSpPr>
      <p:grpSpPr>
        <a:xfrm>
          <a:off x="0" y="0"/>
          <a:ext cx="0" cy="0"/>
          <a:chOff x="0" y="0"/>
          <a:chExt cx="0" cy="0"/>
        </a:xfrm>
      </p:grpSpPr>
      <p:sp>
        <p:nvSpPr>
          <p:cNvPr id="759" name="Google Shape;759;g89c345bec1_2_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 name="Google Shape;760;g89c345bec1_2_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 name="Shape 770"/>
        <p:cNvGrpSpPr/>
        <p:nvPr/>
      </p:nvGrpSpPr>
      <p:grpSpPr>
        <a:xfrm>
          <a:off x="0" y="0"/>
          <a:ext cx="0" cy="0"/>
          <a:chOff x="0" y="0"/>
          <a:chExt cx="0" cy="0"/>
        </a:xfrm>
      </p:grpSpPr>
      <p:sp>
        <p:nvSpPr>
          <p:cNvPr id="771" name="Google Shape;771;g89c345bec1_2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89c345bec1_2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4" name="Shape 794"/>
        <p:cNvGrpSpPr/>
        <p:nvPr/>
      </p:nvGrpSpPr>
      <p:grpSpPr>
        <a:xfrm>
          <a:off x="0" y="0"/>
          <a:ext cx="0" cy="0"/>
          <a:chOff x="0" y="0"/>
          <a:chExt cx="0" cy="0"/>
        </a:xfrm>
      </p:grpSpPr>
      <p:sp>
        <p:nvSpPr>
          <p:cNvPr id="795" name="Google Shape;795;g89c345bec1_2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 name="Google Shape;796;g89c345bec1_2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 name="Shape 248"/>
        <p:cNvGrpSpPr/>
        <p:nvPr/>
      </p:nvGrpSpPr>
      <p:grpSpPr>
        <a:xfrm>
          <a:off x="0" y="0"/>
          <a:ext cx="0" cy="0"/>
          <a:chOff x="0" y="0"/>
          <a:chExt cx="0" cy="0"/>
        </a:xfrm>
      </p:grpSpPr>
      <p:sp>
        <p:nvSpPr>
          <p:cNvPr id="249" name="Google Shape;249;g89c345bec1_2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 name="Google Shape;250;g89c345bec1_2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 name="Shape 803"/>
        <p:cNvGrpSpPr/>
        <p:nvPr/>
      </p:nvGrpSpPr>
      <p:grpSpPr>
        <a:xfrm>
          <a:off x="0" y="0"/>
          <a:ext cx="0" cy="0"/>
          <a:chOff x="0" y="0"/>
          <a:chExt cx="0" cy="0"/>
        </a:xfrm>
      </p:grpSpPr>
      <p:sp>
        <p:nvSpPr>
          <p:cNvPr id="804" name="Google Shape;804;g89c345bec1_2_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5" name="Google Shape;805;g89c345bec1_2_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 name="Shape 822"/>
        <p:cNvGrpSpPr/>
        <p:nvPr/>
      </p:nvGrpSpPr>
      <p:grpSpPr>
        <a:xfrm>
          <a:off x="0" y="0"/>
          <a:ext cx="0" cy="0"/>
          <a:chOff x="0" y="0"/>
          <a:chExt cx="0" cy="0"/>
        </a:xfrm>
      </p:grpSpPr>
      <p:sp>
        <p:nvSpPr>
          <p:cNvPr id="823" name="Google Shape;823;g89c345bec1_2_2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 name="Google Shape;824;g89c345bec1_2_2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 name="Shape 839"/>
        <p:cNvGrpSpPr/>
        <p:nvPr/>
      </p:nvGrpSpPr>
      <p:grpSpPr>
        <a:xfrm>
          <a:off x="0" y="0"/>
          <a:ext cx="0" cy="0"/>
          <a:chOff x="0" y="0"/>
          <a:chExt cx="0" cy="0"/>
        </a:xfrm>
      </p:grpSpPr>
      <p:sp>
        <p:nvSpPr>
          <p:cNvPr id="840" name="Google Shape;840;g89c345bec1_2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 name="Google Shape;841;g89c345bec1_2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 name="Shape 853"/>
        <p:cNvGrpSpPr/>
        <p:nvPr/>
      </p:nvGrpSpPr>
      <p:grpSpPr>
        <a:xfrm>
          <a:off x="0" y="0"/>
          <a:ext cx="0" cy="0"/>
          <a:chOff x="0" y="0"/>
          <a:chExt cx="0" cy="0"/>
        </a:xfrm>
      </p:grpSpPr>
      <p:sp>
        <p:nvSpPr>
          <p:cNvPr id="854" name="Google Shape;854;g89c345bec1_2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5" name="Google Shape;855;g89c345bec1_2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g89c345bec1_2_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 name="Google Shape;873;g89c345bec1_2_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4" name="Shape 1054"/>
        <p:cNvGrpSpPr/>
        <p:nvPr/>
      </p:nvGrpSpPr>
      <p:grpSpPr>
        <a:xfrm>
          <a:off x="0" y="0"/>
          <a:ext cx="0" cy="0"/>
          <a:chOff x="0" y="0"/>
          <a:chExt cx="0" cy="0"/>
        </a:xfrm>
      </p:grpSpPr>
      <p:sp>
        <p:nvSpPr>
          <p:cNvPr id="1055" name="Google Shape;1055;g89c345bec1_2_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6" name="Google Shape;1056;g89c345bec1_2_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 name="Shape 1062"/>
        <p:cNvGrpSpPr/>
        <p:nvPr/>
      </p:nvGrpSpPr>
      <p:grpSpPr>
        <a:xfrm>
          <a:off x="0" y="0"/>
          <a:ext cx="0" cy="0"/>
          <a:chOff x="0" y="0"/>
          <a:chExt cx="0" cy="0"/>
        </a:xfrm>
      </p:grpSpPr>
      <p:sp>
        <p:nvSpPr>
          <p:cNvPr id="1063" name="Google Shape;1063;g89af9d6d04_0_12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4" name="Google Shape;1064;g89af9d6d04_0_12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 name="Shape 1069"/>
        <p:cNvGrpSpPr/>
        <p:nvPr/>
      </p:nvGrpSpPr>
      <p:grpSpPr>
        <a:xfrm>
          <a:off x="0" y="0"/>
          <a:ext cx="0" cy="0"/>
          <a:chOff x="0" y="0"/>
          <a:chExt cx="0" cy="0"/>
        </a:xfrm>
      </p:grpSpPr>
      <p:sp>
        <p:nvSpPr>
          <p:cNvPr id="1070" name="Google Shape;1070;g89af9d6d04_0_12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1" name="Google Shape;1071;g89af9d6d04_0_12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 name="Shape 1085"/>
        <p:cNvGrpSpPr/>
        <p:nvPr/>
      </p:nvGrpSpPr>
      <p:grpSpPr>
        <a:xfrm>
          <a:off x="0" y="0"/>
          <a:ext cx="0" cy="0"/>
          <a:chOff x="0" y="0"/>
          <a:chExt cx="0" cy="0"/>
        </a:xfrm>
      </p:grpSpPr>
      <p:sp>
        <p:nvSpPr>
          <p:cNvPr id="1086" name="Google Shape;1086;g89af9d6d04_0_12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 name="Google Shape;1087;g89af9d6d04_0_12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 name="Shape 1099"/>
        <p:cNvGrpSpPr/>
        <p:nvPr/>
      </p:nvGrpSpPr>
      <p:grpSpPr>
        <a:xfrm>
          <a:off x="0" y="0"/>
          <a:ext cx="0" cy="0"/>
          <a:chOff x="0" y="0"/>
          <a:chExt cx="0" cy="0"/>
        </a:xfrm>
      </p:grpSpPr>
      <p:sp>
        <p:nvSpPr>
          <p:cNvPr id="1100" name="Google Shape;1100;g89af9d6d04_0_12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 name="Google Shape;1101;g89af9d6d04_0_12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 name="Shape 254"/>
        <p:cNvGrpSpPr/>
        <p:nvPr/>
      </p:nvGrpSpPr>
      <p:grpSpPr>
        <a:xfrm>
          <a:off x="0" y="0"/>
          <a:ext cx="0" cy="0"/>
          <a:chOff x="0" y="0"/>
          <a:chExt cx="0" cy="0"/>
        </a:xfrm>
      </p:grpSpPr>
      <p:sp>
        <p:nvSpPr>
          <p:cNvPr id="255" name="Google Shape;255;g52fee15767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 name="Google Shape;256;g52fee15767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6" name="Shape 1436"/>
        <p:cNvGrpSpPr/>
        <p:nvPr/>
      </p:nvGrpSpPr>
      <p:grpSpPr>
        <a:xfrm>
          <a:off x="0" y="0"/>
          <a:ext cx="0" cy="0"/>
          <a:chOff x="0" y="0"/>
          <a:chExt cx="0" cy="0"/>
        </a:xfrm>
      </p:grpSpPr>
      <p:sp>
        <p:nvSpPr>
          <p:cNvPr id="1437" name="Google Shape;1437;g89af9d6d04_0_12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8" name="Google Shape;1438;g89af9d6d04_0_12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6" name="Shape 7936"/>
        <p:cNvGrpSpPr/>
        <p:nvPr/>
      </p:nvGrpSpPr>
      <p:grpSpPr>
        <a:xfrm>
          <a:off x="0" y="0"/>
          <a:ext cx="0" cy="0"/>
          <a:chOff x="0" y="0"/>
          <a:chExt cx="0" cy="0"/>
        </a:xfrm>
      </p:grpSpPr>
      <p:sp>
        <p:nvSpPr>
          <p:cNvPr id="7937" name="Google Shape;7937;g89af9d6d04_0_19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8" name="Google Shape;7938;g89af9d6d04_0_19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3" name="Shape 8363"/>
        <p:cNvGrpSpPr/>
        <p:nvPr/>
      </p:nvGrpSpPr>
      <p:grpSpPr>
        <a:xfrm>
          <a:off x="0" y="0"/>
          <a:ext cx="0" cy="0"/>
          <a:chOff x="0" y="0"/>
          <a:chExt cx="0" cy="0"/>
        </a:xfrm>
      </p:grpSpPr>
      <p:sp>
        <p:nvSpPr>
          <p:cNvPr id="8364" name="Google Shape;8364;g89af9d6d04_0_19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5" name="Google Shape;8365;g89af9d6d04_0_19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6" name="Shape 8526"/>
        <p:cNvGrpSpPr/>
        <p:nvPr/>
      </p:nvGrpSpPr>
      <p:grpSpPr>
        <a:xfrm>
          <a:off x="0" y="0"/>
          <a:ext cx="0" cy="0"/>
          <a:chOff x="0" y="0"/>
          <a:chExt cx="0" cy="0"/>
        </a:xfrm>
      </p:grpSpPr>
      <p:sp>
        <p:nvSpPr>
          <p:cNvPr id="8527" name="Google Shape;8527;g89af9d6d04_0_197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8" name="Google Shape;8528;g89af9d6d04_0_197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8" name="Shape 8928"/>
        <p:cNvGrpSpPr/>
        <p:nvPr/>
      </p:nvGrpSpPr>
      <p:grpSpPr>
        <a:xfrm>
          <a:off x="0" y="0"/>
          <a:ext cx="0" cy="0"/>
          <a:chOff x="0" y="0"/>
          <a:chExt cx="0" cy="0"/>
        </a:xfrm>
      </p:grpSpPr>
      <p:sp>
        <p:nvSpPr>
          <p:cNvPr id="8929" name="Google Shape;8929;g89af9d6d04_0_20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0" name="Google Shape;8930;g89af9d6d04_0_20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9" name="Shape 9299"/>
        <p:cNvGrpSpPr/>
        <p:nvPr/>
      </p:nvGrpSpPr>
      <p:grpSpPr>
        <a:xfrm>
          <a:off x="0" y="0"/>
          <a:ext cx="0" cy="0"/>
          <a:chOff x="0" y="0"/>
          <a:chExt cx="0" cy="0"/>
        </a:xfrm>
      </p:grpSpPr>
      <p:sp>
        <p:nvSpPr>
          <p:cNvPr id="9300" name="Google Shape;9300;g89af9d6d04_0_205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1" name="Google Shape;9301;g89af9d6d04_0_205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6" name="Shape 9676"/>
        <p:cNvGrpSpPr/>
        <p:nvPr/>
      </p:nvGrpSpPr>
      <p:grpSpPr>
        <a:xfrm>
          <a:off x="0" y="0"/>
          <a:ext cx="0" cy="0"/>
          <a:chOff x="0" y="0"/>
          <a:chExt cx="0" cy="0"/>
        </a:xfrm>
      </p:grpSpPr>
      <p:sp>
        <p:nvSpPr>
          <p:cNvPr id="9677" name="Google Shape;9677;g89af9d6d04_0_20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78" name="Google Shape;9678;g89af9d6d04_0_20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07" name="Shape 10107"/>
        <p:cNvGrpSpPr/>
        <p:nvPr/>
      </p:nvGrpSpPr>
      <p:grpSpPr>
        <a:xfrm>
          <a:off x="0" y="0"/>
          <a:ext cx="0" cy="0"/>
          <a:chOff x="0" y="0"/>
          <a:chExt cx="0" cy="0"/>
        </a:xfrm>
      </p:grpSpPr>
      <p:sp>
        <p:nvSpPr>
          <p:cNvPr id="10108" name="Google Shape;10108;g89af9d6d04_0_21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09" name="Google Shape;10109;g89af9d6d04_0_21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0" name="Shape 10900"/>
        <p:cNvGrpSpPr/>
        <p:nvPr/>
      </p:nvGrpSpPr>
      <p:grpSpPr>
        <a:xfrm>
          <a:off x="0" y="0"/>
          <a:ext cx="0" cy="0"/>
          <a:chOff x="0" y="0"/>
          <a:chExt cx="0" cy="0"/>
        </a:xfrm>
      </p:grpSpPr>
      <p:sp>
        <p:nvSpPr>
          <p:cNvPr id="10901" name="Google Shape;10901;g89af9d6d04_0_220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2" name="Google Shape;10902;g89af9d6d04_0_220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41" name="Shape 11641"/>
        <p:cNvGrpSpPr/>
        <p:nvPr/>
      </p:nvGrpSpPr>
      <p:grpSpPr>
        <a:xfrm>
          <a:off x="0" y="0"/>
          <a:ext cx="0" cy="0"/>
          <a:chOff x="0" y="0"/>
          <a:chExt cx="0" cy="0"/>
        </a:xfrm>
      </p:grpSpPr>
      <p:sp>
        <p:nvSpPr>
          <p:cNvPr id="11642" name="Google Shape;11642;g89af9d6d04_0_228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43" name="Google Shape;11643;g89af9d6d04_0_228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 name="Shape 270"/>
        <p:cNvGrpSpPr/>
        <p:nvPr/>
      </p:nvGrpSpPr>
      <p:grpSpPr>
        <a:xfrm>
          <a:off x="0" y="0"/>
          <a:ext cx="0" cy="0"/>
          <a:chOff x="0" y="0"/>
          <a:chExt cx="0" cy="0"/>
        </a:xfrm>
      </p:grpSpPr>
      <p:sp>
        <p:nvSpPr>
          <p:cNvPr id="271" name="Google Shape;271;g89af9d6d0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 name="Google Shape;272;g89af9d6d0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4" name="Shape 12334"/>
        <p:cNvGrpSpPr/>
        <p:nvPr/>
      </p:nvGrpSpPr>
      <p:grpSpPr>
        <a:xfrm>
          <a:off x="0" y="0"/>
          <a:ext cx="0" cy="0"/>
          <a:chOff x="0" y="0"/>
          <a:chExt cx="0" cy="0"/>
        </a:xfrm>
      </p:grpSpPr>
      <p:sp>
        <p:nvSpPr>
          <p:cNvPr id="12335" name="Google Shape;12335;g89af9d6d04_0_235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36" name="Google Shape;12336;g89af9d6d04_0_235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36" name="Shape 12636"/>
        <p:cNvGrpSpPr/>
        <p:nvPr/>
      </p:nvGrpSpPr>
      <p:grpSpPr>
        <a:xfrm>
          <a:off x="0" y="0"/>
          <a:ext cx="0" cy="0"/>
          <a:chOff x="0" y="0"/>
          <a:chExt cx="0" cy="0"/>
        </a:xfrm>
      </p:grpSpPr>
      <p:sp>
        <p:nvSpPr>
          <p:cNvPr id="12637" name="Google Shape;12637;g89af9d6d04_0_23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8" name="Google Shape;12638;g89af9d6d04_0_23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70" name="Shape 13270"/>
        <p:cNvGrpSpPr/>
        <p:nvPr/>
      </p:nvGrpSpPr>
      <p:grpSpPr>
        <a:xfrm>
          <a:off x="0" y="0"/>
          <a:ext cx="0" cy="0"/>
          <a:chOff x="0" y="0"/>
          <a:chExt cx="0" cy="0"/>
        </a:xfrm>
      </p:grpSpPr>
      <p:sp>
        <p:nvSpPr>
          <p:cNvPr id="13271" name="Google Shape;13271;g89af9d6d04_0_24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72" name="Google Shape;13272;g89af9d6d04_0_24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 name="Shape 307"/>
        <p:cNvGrpSpPr/>
        <p:nvPr/>
      </p:nvGrpSpPr>
      <p:grpSpPr>
        <a:xfrm>
          <a:off x="0" y="0"/>
          <a:ext cx="0" cy="0"/>
          <a:chOff x="0" y="0"/>
          <a:chExt cx="0" cy="0"/>
        </a:xfrm>
      </p:grpSpPr>
      <p:sp>
        <p:nvSpPr>
          <p:cNvPr id="308" name="Google Shape;308;g89af9d6d04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 name="Google Shape;309;g89af9d6d04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 name="Shape 316"/>
        <p:cNvGrpSpPr/>
        <p:nvPr/>
      </p:nvGrpSpPr>
      <p:grpSpPr>
        <a:xfrm>
          <a:off x="0" y="0"/>
          <a:ext cx="0" cy="0"/>
          <a:chOff x="0" y="0"/>
          <a:chExt cx="0" cy="0"/>
        </a:xfrm>
      </p:grpSpPr>
      <p:sp>
        <p:nvSpPr>
          <p:cNvPr id="317" name="Google Shape;317;g52fee15767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 name="Google Shape;318;g52fee15767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 name="Shape 324"/>
        <p:cNvGrpSpPr/>
        <p:nvPr/>
      </p:nvGrpSpPr>
      <p:grpSpPr>
        <a:xfrm>
          <a:off x="0" y="0"/>
          <a:ext cx="0" cy="0"/>
          <a:chOff x="0" y="0"/>
          <a:chExt cx="0" cy="0"/>
        </a:xfrm>
      </p:grpSpPr>
      <p:sp>
        <p:nvSpPr>
          <p:cNvPr id="325" name="Google Shape;325;g52fee15767_0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 name="Google Shape;326;g52fee15767_0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 name="Shape 353"/>
        <p:cNvGrpSpPr/>
        <p:nvPr/>
      </p:nvGrpSpPr>
      <p:grpSpPr>
        <a:xfrm>
          <a:off x="0" y="0"/>
          <a:ext cx="0" cy="0"/>
          <a:chOff x="0" y="0"/>
          <a:chExt cx="0" cy="0"/>
        </a:xfrm>
      </p:grpSpPr>
      <p:sp>
        <p:nvSpPr>
          <p:cNvPr id="354" name="Google Shape;354;g89af9d6d04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 name="Google Shape;355;g89af9d6d04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p:nvPr/>
        </p:nvSpPr>
        <p:spPr>
          <a:xfrm>
            <a:off x="2200650" y="1177650"/>
            <a:ext cx="4742700" cy="2788200"/>
          </a:xfrm>
          <a:prstGeom prst="roundRect">
            <a:avLst>
              <a:gd fmla="val 5127"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1912650" y="1659771"/>
            <a:ext cx="5318700" cy="1356600"/>
          </a:xfrm>
          <a:prstGeom prst="rect">
            <a:avLst/>
          </a:prstGeom>
        </p:spPr>
        <p:txBody>
          <a:bodyPr anchorCtr="0" anchor="b" bIns="91425" lIns="91425" spcFirstLastPara="1" rIns="91425" wrap="square" tIns="91425">
            <a:noAutofit/>
          </a:bodyPr>
          <a:lstStyle>
            <a:lvl1pPr lvl="0" algn="ctr">
              <a:lnSpc>
                <a:spcPct val="90000"/>
              </a:lnSpc>
              <a:spcBef>
                <a:spcPts val="0"/>
              </a:spcBef>
              <a:spcAft>
                <a:spcPts val="0"/>
              </a:spcAft>
              <a:buSzPts val="4600"/>
              <a:buNone/>
              <a:defRPr sz="4600"/>
            </a:lvl1pPr>
            <a:lvl2pPr lvl="1" algn="ctr">
              <a:lnSpc>
                <a:spcPct val="90000"/>
              </a:lnSpc>
              <a:spcBef>
                <a:spcPts val="0"/>
              </a:spcBef>
              <a:spcAft>
                <a:spcPts val="0"/>
              </a:spcAft>
              <a:buSzPts val="5200"/>
              <a:buNone/>
              <a:defRPr sz="5200"/>
            </a:lvl2pPr>
            <a:lvl3pPr lvl="2" algn="ctr">
              <a:lnSpc>
                <a:spcPct val="90000"/>
              </a:lnSpc>
              <a:spcBef>
                <a:spcPts val="0"/>
              </a:spcBef>
              <a:spcAft>
                <a:spcPts val="0"/>
              </a:spcAft>
              <a:buSzPts val="5200"/>
              <a:buNone/>
              <a:defRPr sz="5200"/>
            </a:lvl3pPr>
            <a:lvl4pPr lvl="3" algn="ctr">
              <a:lnSpc>
                <a:spcPct val="90000"/>
              </a:lnSpc>
              <a:spcBef>
                <a:spcPts val="0"/>
              </a:spcBef>
              <a:spcAft>
                <a:spcPts val="0"/>
              </a:spcAft>
              <a:buSzPts val="5200"/>
              <a:buNone/>
              <a:defRPr sz="5200"/>
            </a:lvl4pPr>
            <a:lvl5pPr lvl="4" algn="ctr">
              <a:lnSpc>
                <a:spcPct val="90000"/>
              </a:lnSpc>
              <a:spcBef>
                <a:spcPts val="0"/>
              </a:spcBef>
              <a:spcAft>
                <a:spcPts val="0"/>
              </a:spcAft>
              <a:buSzPts val="5200"/>
              <a:buNone/>
              <a:defRPr sz="5200"/>
            </a:lvl5pPr>
            <a:lvl6pPr lvl="5" algn="ctr">
              <a:lnSpc>
                <a:spcPct val="90000"/>
              </a:lnSpc>
              <a:spcBef>
                <a:spcPts val="0"/>
              </a:spcBef>
              <a:spcAft>
                <a:spcPts val="0"/>
              </a:spcAft>
              <a:buSzPts val="5200"/>
              <a:buNone/>
              <a:defRPr sz="5200"/>
            </a:lvl6pPr>
            <a:lvl7pPr lvl="6" algn="ctr">
              <a:lnSpc>
                <a:spcPct val="90000"/>
              </a:lnSpc>
              <a:spcBef>
                <a:spcPts val="0"/>
              </a:spcBef>
              <a:spcAft>
                <a:spcPts val="0"/>
              </a:spcAft>
              <a:buSzPts val="5200"/>
              <a:buNone/>
              <a:defRPr sz="5200"/>
            </a:lvl7pPr>
            <a:lvl8pPr lvl="7" algn="ctr">
              <a:lnSpc>
                <a:spcPct val="90000"/>
              </a:lnSpc>
              <a:spcBef>
                <a:spcPts val="0"/>
              </a:spcBef>
              <a:spcAft>
                <a:spcPts val="0"/>
              </a:spcAft>
              <a:buSzPts val="5200"/>
              <a:buNone/>
              <a:defRPr sz="5200"/>
            </a:lvl8pPr>
            <a:lvl9pPr lvl="8" algn="ctr">
              <a:lnSpc>
                <a:spcPct val="90000"/>
              </a:lnSpc>
              <a:spcBef>
                <a:spcPts val="0"/>
              </a:spcBef>
              <a:spcAft>
                <a:spcPts val="0"/>
              </a:spcAft>
              <a:buSzPts val="5200"/>
              <a:buNone/>
              <a:defRPr sz="5200"/>
            </a:lvl9pPr>
          </a:lstStyle>
          <a:p/>
        </p:txBody>
      </p:sp>
      <p:sp>
        <p:nvSpPr>
          <p:cNvPr id="11" name="Google Shape;11;p2"/>
          <p:cNvSpPr txBox="1"/>
          <p:nvPr>
            <p:ph idx="1" type="subTitle"/>
          </p:nvPr>
        </p:nvSpPr>
        <p:spPr>
          <a:xfrm>
            <a:off x="2360550" y="3023948"/>
            <a:ext cx="4422900" cy="503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rgbClr val="F3F3F3"/>
              </a:buClr>
              <a:buSzPts val="1800"/>
              <a:buNone/>
              <a:defRPr>
                <a:solidFill>
                  <a:srgbClr val="F3F3F3"/>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5" name="Shape 55"/>
        <p:cNvGrpSpPr/>
        <p:nvPr/>
      </p:nvGrpSpPr>
      <p:grpSpPr>
        <a:xfrm>
          <a:off x="0" y="0"/>
          <a:ext cx="0" cy="0"/>
          <a:chOff x="0" y="0"/>
          <a:chExt cx="0" cy="0"/>
        </a:xfrm>
      </p:grpSpPr>
      <p:sp>
        <p:nvSpPr>
          <p:cNvPr id="56" name="Google Shape;56;p11"/>
          <p:cNvSpPr txBox="1"/>
          <p:nvPr>
            <p:ph hasCustomPrompt="1" type="title"/>
          </p:nvPr>
        </p:nvSpPr>
        <p:spPr>
          <a:xfrm>
            <a:off x="2180400" y="1699050"/>
            <a:ext cx="4783200" cy="1224000"/>
          </a:xfrm>
          <a:prstGeom prst="rect">
            <a:avLst/>
          </a:prstGeom>
        </p:spPr>
        <p:txBody>
          <a:bodyPr anchorCtr="0" anchor="b" bIns="91425" lIns="91425" spcFirstLastPara="1" rIns="91425" wrap="square" tIns="91425">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7" name="Google Shape;57;p11"/>
          <p:cNvSpPr txBox="1"/>
          <p:nvPr>
            <p:ph idx="1" type="body"/>
          </p:nvPr>
        </p:nvSpPr>
        <p:spPr>
          <a:xfrm>
            <a:off x="2180400" y="2923050"/>
            <a:ext cx="4783200" cy="521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8" name="Shape 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s">
  <p:cSld name="TITLE_AND_TWO_COLUMNS_2">
    <p:bg>
      <p:bgPr>
        <a:solidFill>
          <a:schemeClr val="dk1"/>
        </a:solidFill>
      </p:bgPr>
    </p:bg>
    <p:spTree>
      <p:nvGrpSpPr>
        <p:cNvPr id="59" name="Shape 59"/>
        <p:cNvGrpSpPr/>
        <p:nvPr/>
      </p:nvGrpSpPr>
      <p:grpSpPr>
        <a:xfrm>
          <a:off x="0" y="0"/>
          <a:ext cx="0" cy="0"/>
          <a:chOff x="0" y="0"/>
          <a:chExt cx="0" cy="0"/>
        </a:xfrm>
      </p:grpSpPr>
      <p:sp>
        <p:nvSpPr>
          <p:cNvPr id="60" name="Google Shape;60;p13"/>
          <p:cNvSpPr txBox="1"/>
          <p:nvPr>
            <p:ph idx="1" type="body"/>
          </p:nvPr>
        </p:nvSpPr>
        <p:spPr>
          <a:xfrm>
            <a:off x="772500" y="1128875"/>
            <a:ext cx="7599000" cy="32046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61" name="Google Shape;61;p13"/>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TITLE_2">
    <p:bg>
      <p:bgPr>
        <a:blipFill>
          <a:blip r:embed="rId2">
            <a:alphaModFix/>
          </a:blip>
          <a:stretch>
            <a:fillRect/>
          </a:stretch>
        </a:blipFill>
      </p:bgPr>
    </p:bg>
    <p:spTree>
      <p:nvGrpSpPr>
        <p:cNvPr id="62" name="Shape 62"/>
        <p:cNvGrpSpPr/>
        <p:nvPr/>
      </p:nvGrpSpPr>
      <p:grpSpPr>
        <a:xfrm>
          <a:off x="0" y="0"/>
          <a:ext cx="0" cy="0"/>
          <a:chOff x="0" y="0"/>
          <a:chExt cx="0" cy="0"/>
        </a:xfrm>
      </p:grpSpPr>
      <p:sp>
        <p:nvSpPr>
          <p:cNvPr id="63" name="Google Shape;63;p14"/>
          <p:cNvSpPr/>
          <p:nvPr/>
        </p:nvSpPr>
        <p:spPr>
          <a:xfrm>
            <a:off x="2200650" y="1177650"/>
            <a:ext cx="4742700" cy="2788200"/>
          </a:xfrm>
          <a:prstGeom prst="roundRect">
            <a:avLst>
              <a:gd fmla="val 5127"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txBox="1"/>
          <p:nvPr>
            <p:ph type="ctrTitle"/>
          </p:nvPr>
        </p:nvSpPr>
        <p:spPr>
          <a:xfrm>
            <a:off x="1912650" y="1914474"/>
            <a:ext cx="5318700" cy="8958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7000"/>
              <a:buNone/>
              <a:defRPr sz="7000"/>
            </a:lvl1pPr>
            <a:lvl2pPr lvl="1" rtl="0" algn="ctr">
              <a:lnSpc>
                <a:spcPct val="90000"/>
              </a:lnSpc>
              <a:spcBef>
                <a:spcPts val="0"/>
              </a:spcBef>
              <a:spcAft>
                <a:spcPts val="0"/>
              </a:spcAft>
              <a:buSzPts val="5200"/>
              <a:buNone/>
              <a:defRPr sz="5200"/>
            </a:lvl2pPr>
            <a:lvl3pPr lvl="2" rtl="0" algn="ctr">
              <a:lnSpc>
                <a:spcPct val="90000"/>
              </a:lnSpc>
              <a:spcBef>
                <a:spcPts val="0"/>
              </a:spcBef>
              <a:spcAft>
                <a:spcPts val="0"/>
              </a:spcAft>
              <a:buSzPts val="5200"/>
              <a:buNone/>
              <a:defRPr sz="5200"/>
            </a:lvl3pPr>
            <a:lvl4pPr lvl="3" rtl="0" algn="ctr">
              <a:lnSpc>
                <a:spcPct val="90000"/>
              </a:lnSpc>
              <a:spcBef>
                <a:spcPts val="0"/>
              </a:spcBef>
              <a:spcAft>
                <a:spcPts val="0"/>
              </a:spcAft>
              <a:buSzPts val="5200"/>
              <a:buNone/>
              <a:defRPr sz="5200"/>
            </a:lvl4pPr>
            <a:lvl5pPr lvl="4" rtl="0" algn="ctr">
              <a:lnSpc>
                <a:spcPct val="90000"/>
              </a:lnSpc>
              <a:spcBef>
                <a:spcPts val="0"/>
              </a:spcBef>
              <a:spcAft>
                <a:spcPts val="0"/>
              </a:spcAft>
              <a:buSzPts val="5200"/>
              <a:buNone/>
              <a:defRPr sz="5200"/>
            </a:lvl5pPr>
            <a:lvl6pPr lvl="5" rtl="0" algn="ctr">
              <a:lnSpc>
                <a:spcPct val="90000"/>
              </a:lnSpc>
              <a:spcBef>
                <a:spcPts val="0"/>
              </a:spcBef>
              <a:spcAft>
                <a:spcPts val="0"/>
              </a:spcAft>
              <a:buSzPts val="5200"/>
              <a:buNone/>
              <a:defRPr sz="5200"/>
            </a:lvl6pPr>
            <a:lvl7pPr lvl="6" rtl="0" algn="ctr">
              <a:lnSpc>
                <a:spcPct val="90000"/>
              </a:lnSpc>
              <a:spcBef>
                <a:spcPts val="0"/>
              </a:spcBef>
              <a:spcAft>
                <a:spcPts val="0"/>
              </a:spcAft>
              <a:buSzPts val="5200"/>
              <a:buNone/>
              <a:defRPr sz="5200"/>
            </a:lvl7pPr>
            <a:lvl8pPr lvl="7" rtl="0" algn="ctr">
              <a:lnSpc>
                <a:spcPct val="90000"/>
              </a:lnSpc>
              <a:spcBef>
                <a:spcPts val="0"/>
              </a:spcBef>
              <a:spcAft>
                <a:spcPts val="0"/>
              </a:spcAft>
              <a:buSzPts val="5200"/>
              <a:buNone/>
              <a:defRPr sz="5200"/>
            </a:lvl8pPr>
            <a:lvl9pPr lvl="8" rtl="0" algn="ctr">
              <a:lnSpc>
                <a:spcPct val="90000"/>
              </a:lnSpc>
              <a:spcBef>
                <a:spcPts val="0"/>
              </a:spcBef>
              <a:spcAft>
                <a:spcPts val="0"/>
              </a:spcAft>
              <a:buSzPts val="5200"/>
              <a:buNone/>
              <a:defRPr sz="5200"/>
            </a:lvl9pPr>
          </a:lstStyle>
          <a:p/>
        </p:txBody>
      </p:sp>
      <p:sp>
        <p:nvSpPr>
          <p:cNvPr id="65" name="Google Shape;65;p14"/>
          <p:cNvSpPr txBox="1"/>
          <p:nvPr>
            <p:ph idx="1" type="subTitle"/>
          </p:nvPr>
        </p:nvSpPr>
        <p:spPr>
          <a:xfrm>
            <a:off x="2988600" y="2725875"/>
            <a:ext cx="3166800" cy="89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3F3F3"/>
              </a:buClr>
              <a:buSzPts val="1400"/>
              <a:buNone/>
              <a:defRPr sz="1400">
                <a:solidFill>
                  <a:srgbClr val="F3F3F3"/>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 name="Google Shape;66;p14"/>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1">
    <p:spTree>
      <p:nvGrpSpPr>
        <p:cNvPr id="70" name="Shape 70"/>
        <p:cNvGrpSpPr/>
        <p:nvPr/>
      </p:nvGrpSpPr>
      <p:grpSpPr>
        <a:xfrm>
          <a:off x="0" y="0"/>
          <a:ext cx="0" cy="0"/>
          <a:chOff x="0" y="0"/>
          <a:chExt cx="0" cy="0"/>
        </a:xfrm>
      </p:grpSpPr>
      <p:sp>
        <p:nvSpPr>
          <p:cNvPr id="71" name="Google Shape;71;p15"/>
          <p:cNvSpPr txBox="1"/>
          <p:nvPr>
            <p:ph idx="1" type="subTitle"/>
          </p:nvPr>
        </p:nvSpPr>
        <p:spPr>
          <a:xfrm>
            <a:off x="1504100" y="3182499"/>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 name="Google Shape;72;p15"/>
          <p:cNvSpPr txBox="1"/>
          <p:nvPr>
            <p:ph type="ctrTitle"/>
          </p:nvPr>
        </p:nvSpPr>
        <p:spPr>
          <a:xfrm>
            <a:off x="1504100" y="2740298"/>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73" name="Google Shape;73;p15"/>
          <p:cNvSpPr txBox="1"/>
          <p:nvPr>
            <p:ph idx="2" type="subTitle"/>
          </p:nvPr>
        </p:nvSpPr>
        <p:spPr>
          <a:xfrm>
            <a:off x="3694650" y="3182499"/>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 name="Google Shape;74;p15"/>
          <p:cNvSpPr txBox="1"/>
          <p:nvPr>
            <p:ph idx="3" type="ctrTitle"/>
          </p:nvPr>
        </p:nvSpPr>
        <p:spPr>
          <a:xfrm>
            <a:off x="3694650" y="2740298"/>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75" name="Google Shape;75;p15"/>
          <p:cNvSpPr txBox="1"/>
          <p:nvPr>
            <p:ph idx="4" type="subTitle"/>
          </p:nvPr>
        </p:nvSpPr>
        <p:spPr>
          <a:xfrm>
            <a:off x="5885200" y="3182499"/>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 name="Google Shape;76;p15"/>
          <p:cNvSpPr txBox="1"/>
          <p:nvPr>
            <p:ph idx="5" type="ctrTitle"/>
          </p:nvPr>
        </p:nvSpPr>
        <p:spPr>
          <a:xfrm>
            <a:off x="5885200" y="2740298"/>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77" name="Google Shape;77;p15"/>
          <p:cNvSpPr txBox="1"/>
          <p:nvPr>
            <p:ph hasCustomPrompt="1" idx="6" type="title"/>
          </p:nvPr>
        </p:nvSpPr>
        <p:spPr>
          <a:xfrm>
            <a:off x="1785200" y="2179248"/>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78" name="Google Shape;78;p15"/>
          <p:cNvSpPr txBox="1"/>
          <p:nvPr>
            <p:ph hasCustomPrompt="1" idx="7" type="title"/>
          </p:nvPr>
        </p:nvSpPr>
        <p:spPr>
          <a:xfrm>
            <a:off x="3975750" y="2179248"/>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79" name="Google Shape;79;p15"/>
          <p:cNvSpPr txBox="1"/>
          <p:nvPr>
            <p:ph hasCustomPrompt="1" idx="8" type="title"/>
          </p:nvPr>
        </p:nvSpPr>
        <p:spPr>
          <a:xfrm>
            <a:off x="6166300" y="2179248"/>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80" name="Google Shape;80;p15"/>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5"/>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5"/>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5"/>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5"/>
          <p:cNvSpPr txBox="1"/>
          <p:nvPr>
            <p:ph idx="9"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spTree>
      <p:nvGrpSpPr>
        <p:cNvPr id="85" name="Shape 85"/>
        <p:cNvGrpSpPr/>
        <p:nvPr/>
      </p:nvGrpSpPr>
      <p:grpSpPr>
        <a:xfrm>
          <a:off x="0" y="0"/>
          <a:ext cx="0" cy="0"/>
          <a:chOff x="0" y="0"/>
          <a:chExt cx="0" cy="0"/>
        </a:xfrm>
      </p:grpSpPr>
      <p:sp>
        <p:nvSpPr>
          <p:cNvPr id="86" name="Google Shape;86;p16"/>
          <p:cNvSpPr txBox="1"/>
          <p:nvPr>
            <p:ph type="ctrTitle"/>
          </p:nvPr>
        </p:nvSpPr>
        <p:spPr>
          <a:xfrm>
            <a:off x="4478200" y="3484734"/>
            <a:ext cx="29892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Clr>
                <a:schemeClr val="lt1"/>
              </a:buClr>
              <a:buSzPts val="1800"/>
              <a:buFont typeface="Lato"/>
              <a:buNone/>
              <a:defRPr sz="1800">
                <a:solidFill>
                  <a:schemeClr val="lt1"/>
                </a:solidFill>
                <a:latin typeface="Lato"/>
                <a:ea typeface="Lato"/>
                <a:cs typeface="Lato"/>
                <a:sym typeface="Lato"/>
              </a:defRPr>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87" name="Google Shape;87;p16"/>
          <p:cNvSpPr txBox="1"/>
          <p:nvPr>
            <p:ph idx="1" type="subTitle"/>
          </p:nvPr>
        </p:nvSpPr>
        <p:spPr>
          <a:xfrm>
            <a:off x="4264000" y="1286775"/>
            <a:ext cx="3417600" cy="1803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2400"/>
              <a:buFont typeface="Patua One"/>
              <a:buNone/>
              <a:defRPr sz="2400">
                <a:solidFill>
                  <a:schemeClr val="accent2"/>
                </a:solidFill>
                <a:latin typeface="Patua One"/>
                <a:ea typeface="Patua One"/>
                <a:cs typeface="Patua One"/>
                <a:sym typeface="Patua 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8" name="Google Shape;88;p16"/>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6"/>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6"/>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6"/>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TITLE_1_2">
    <p:spTree>
      <p:nvGrpSpPr>
        <p:cNvPr id="92" name="Shape 92"/>
        <p:cNvGrpSpPr/>
        <p:nvPr/>
      </p:nvGrpSpPr>
      <p:grpSpPr>
        <a:xfrm>
          <a:off x="0" y="0"/>
          <a:ext cx="0" cy="0"/>
          <a:chOff x="0" y="0"/>
          <a:chExt cx="0" cy="0"/>
        </a:xfrm>
      </p:grpSpPr>
      <p:sp>
        <p:nvSpPr>
          <p:cNvPr id="93" name="Google Shape;93;p17"/>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7"/>
          <p:cNvSpPr txBox="1"/>
          <p:nvPr>
            <p:ph idx="1" type="subTitle"/>
          </p:nvPr>
        </p:nvSpPr>
        <p:spPr>
          <a:xfrm>
            <a:off x="1504100" y="3435050"/>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5" name="Google Shape;95;p17"/>
          <p:cNvSpPr txBox="1"/>
          <p:nvPr>
            <p:ph type="ctrTitle"/>
          </p:nvPr>
        </p:nvSpPr>
        <p:spPr>
          <a:xfrm>
            <a:off x="1504100" y="29928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96" name="Google Shape;96;p17"/>
          <p:cNvSpPr txBox="1"/>
          <p:nvPr>
            <p:ph idx="2" type="subTitle"/>
          </p:nvPr>
        </p:nvSpPr>
        <p:spPr>
          <a:xfrm>
            <a:off x="3694650" y="3435050"/>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 name="Google Shape;97;p17"/>
          <p:cNvSpPr txBox="1"/>
          <p:nvPr>
            <p:ph idx="3" type="ctrTitle"/>
          </p:nvPr>
        </p:nvSpPr>
        <p:spPr>
          <a:xfrm>
            <a:off x="3694650" y="29928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98" name="Google Shape;98;p17"/>
          <p:cNvSpPr txBox="1"/>
          <p:nvPr>
            <p:ph idx="4" type="subTitle"/>
          </p:nvPr>
        </p:nvSpPr>
        <p:spPr>
          <a:xfrm>
            <a:off x="5885200" y="3435050"/>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9" name="Google Shape;99;p17"/>
          <p:cNvSpPr txBox="1"/>
          <p:nvPr>
            <p:ph idx="5" type="ctrTitle"/>
          </p:nvPr>
        </p:nvSpPr>
        <p:spPr>
          <a:xfrm>
            <a:off x="5885200" y="29928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00" name="Google Shape;100;p17"/>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7"/>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7"/>
          <p:cNvSpPr txBox="1"/>
          <p:nvPr>
            <p:ph idx="6"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TITLE_AND_BODY_1">
    <p:spTree>
      <p:nvGrpSpPr>
        <p:cNvPr id="103" name="Shape 103"/>
        <p:cNvGrpSpPr/>
        <p:nvPr/>
      </p:nvGrpSpPr>
      <p:grpSpPr>
        <a:xfrm>
          <a:off x="0" y="0"/>
          <a:ext cx="0" cy="0"/>
          <a:chOff x="0" y="0"/>
          <a:chExt cx="0" cy="0"/>
        </a:xfrm>
      </p:grpSpPr>
      <p:sp>
        <p:nvSpPr>
          <p:cNvPr id="104" name="Google Shape;104;p18"/>
          <p:cNvSpPr/>
          <p:nvPr/>
        </p:nvSpPr>
        <p:spPr>
          <a:xfrm>
            <a:off x="-485401"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8"/>
          <p:cNvSpPr txBox="1"/>
          <p:nvPr>
            <p:ph idx="1" type="subTitle"/>
          </p:nvPr>
        </p:nvSpPr>
        <p:spPr>
          <a:xfrm>
            <a:off x="1283475" y="3433850"/>
            <a:ext cx="20631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6" name="Google Shape;106;p18"/>
          <p:cNvSpPr txBox="1"/>
          <p:nvPr>
            <p:ph type="ctrTitle"/>
          </p:nvPr>
        </p:nvSpPr>
        <p:spPr>
          <a:xfrm>
            <a:off x="1283475" y="2991650"/>
            <a:ext cx="20631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07" name="Google Shape;107;p18"/>
          <p:cNvSpPr txBox="1"/>
          <p:nvPr>
            <p:ph idx="2" type="subTitle"/>
          </p:nvPr>
        </p:nvSpPr>
        <p:spPr>
          <a:xfrm>
            <a:off x="4033125" y="3433850"/>
            <a:ext cx="20631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8" name="Google Shape;108;p18"/>
          <p:cNvSpPr txBox="1"/>
          <p:nvPr>
            <p:ph idx="3" type="ctrTitle"/>
          </p:nvPr>
        </p:nvSpPr>
        <p:spPr>
          <a:xfrm>
            <a:off x="4033125" y="2991650"/>
            <a:ext cx="20631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09" name="Google Shape;109;p18"/>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8"/>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8"/>
          <p:cNvSpPr txBox="1"/>
          <p:nvPr>
            <p:ph idx="4" type="title"/>
          </p:nvPr>
        </p:nvSpPr>
        <p:spPr>
          <a:xfrm>
            <a:off x="572125" y="582650"/>
            <a:ext cx="4151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TITLE_AND_BODY_1_1">
    <p:spTree>
      <p:nvGrpSpPr>
        <p:cNvPr id="112" name="Shape 112"/>
        <p:cNvGrpSpPr/>
        <p:nvPr/>
      </p:nvGrpSpPr>
      <p:grpSpPr>
        <a:xfrm>
          <a:off x="0" y="0"/>
          <a:ext cx="0" cy="0"/>
          <a:chOff x="0" y="0"/>
          <a:chExt cx="0" cy="0"/>
        </a:xfrm>
      </p:grpSpPr>
      <p:sp>
        <p:nvSpPr>
          <p:cNvPr id="113" name="Google Shape;113;p19"/>
          <p:cNvSpPr/>
          <p:nvPr/>
        </p:nvSpPr>
        <p:spPr>
          <a:xfrm>
            <a:off x="-485400" y="-57225"/>
            <a:ext cx="6880800" cy="53511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9"/>
          <p:cNvSpPr txBox="1"/>
          <p:nvPr>
            <p:ph type="title"/>
          </p:nvPr>
        </p:nvSpPr>
        <p:spPr>
          <a:xfrm>
            <a:off x="851700" y="1566675"/>
            <a:ext cx="4206600" cy="210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
        <p:nvSpPr>
          <p:cNvPr id="115" name="Google Shape;115;p19"/>
          <p:cNvSpPr/>
          <p:nvPr/>
        </p:nvSpPr>
        <p:spPr>
          <a:xfrm>
            <a:off x="8184849"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1_2_1">
    <p:spTree>
      <p:nvGrpSpPr>
        <p:cNvPr id="116" name="Shape 116"/>
        <p:cNvGrpSpPr/>
        <p:nvPr/>
      </p:nvGrpSpPr>
      <p:grpSpPr>
        <a:xfrm>
          <a:off x="0" y="0"/>
          <a:ext cx="0" cy="0"/>
          <a:chOff x="0" y="0"/>
          <a:chExt cx="0" cy="0"/>
        </a:xfrm>
      </p:grpSpPr>
      <p:sp>
        <p:nvSpPr>
          <p:cNvPr id="117" name="Google Shape;117;p20"/>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0"/>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0"/>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0"/>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0"/>
          <p:cNvSpPr txBox="1"/>
          <p:nvPr>
            <p:ph type="ctrTitle"/>
          </p:nvPr>
        </p:nvSpPr>
        <p:spPr>
          <a:xfrm>
            <a:off x="1912650" y="709099"/>
            <a:ext cx="5318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3000"/>
              <a:buNone/>
              <a:defRPr sz="30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6" name="Shape 16"/>
        <p:cNvGrpSpPr/>
        <p:nvPr/>
      </p:nvGrpSpPr>
      <p:grpSpPr>
        <a:xfrm>
          <a:off x="0" y="0"/>
          <a:ext cx="0" cy="0"/>
          <a:chOff x="0" y="0"/>
          <a:chExt cx="0" cy="0"/>
        </a:xfrm>
      </p:grpSpPr>
      <p:sp>
        <p:nvSpPr>
          <p:cNvPr id="17" name="Google Shape;17;p3"/>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3"/>
          <p:cNvSpPr txBox="1"/>
          <p:nvPr>
            <p:ph type="title"/>
          </p:nvPr>
        </p:nvSpPr>
        <p:spPr>
          <a:xfrm>
            <a:off x="2598900" y="2134075"/>
            <a:ext cx="39462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9" name="Google Shape;19;p3"/>
          <p:cNvSpPr txBox="1"/>
          <p:nvPr>
            <p:ph hasCustomPrompt="1" idx="2" type="title"/>
          </p:nvPr>
        </p:nvSpPr>
        <p:spPr>
          <a:xfrm>
            <a:off x="3164700" y="1210950"/>
            <a:ext cx="2814600" cy="939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7200"/>
              <a:buNone/>
              <a:defRPr sz="7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 name="Google Shape;20;p3"/>
          <p:cNvSpPr txBox="1"/>
          <p:nvPr>
            <p:ph idx="1" type="subTitle"/>
          </p:nvPr>
        </p:nvSpPr>
        <p:spPr>
          <a:xfrm>
            <a:off x="2360550" y="3345873"/>
            <a:ext cx="4422900" cy="50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3F3F3"/>
              </a:buClr>
              <a:buSzPts val="1800"/>
              <a:buNone/>
              <a:defRPr>
                <a:solidFill>
                  <a:srgbClr val="F3F3F3"/>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 name="Google Shape;21;p3"/>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1_2_1_1">
    <p:spTree>
      <p:nvGrpSpPr>
        <p:cNvPr id="123" name="Shape 123"/>
        <p:cNvGrpSpPr/>
        <p:nvPr/>
      </p:nvGrpSpPr>
      <p:grpSpPr>
        <a:xfrm>
          <a:off x="0" y="0"/>
          <a:ext cx="0" cy="0"/>
          <a:chOff x="0" y="0"/>
          <a:chExt cx="0" cy="0"/>
        </a:xfrm>
      </p:grpSpPr>
      <p:sp>
        <p:nvSpPr>
          <p:cNvPr id="124" name="Google Shape;124;p21"/>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1"/>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1"/>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1"/>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ONE_COLUMN_TEXT_1">
    <p:spTree>
      <p:nvGrpSpPr>
        <p:cNvPr id="129" name="Shape 129"/>
        <p:cNvGrpSpPr/>
        <p:nvPr/>
      </p:nvGrpSpPr>
      <p:grpSpPr>
        <a:xfrm>
          <a:off x="0" y="0"/>
          <a:ext cx="0" cy="0"/>
          <a:chOff x="0" y="0"/>
          <a:chExt cx="0" cy="0"/>
        </a:xfrm>
      </p:grpSpPr>
      <p:sp>
        <p:nvSpPr>
          <p:cNvPr id="130" name="Google Shape;130;p22"/>
          <p:cNvSpPr txBox="1"/>
          <p:nvPr>
            <p:ph type="title"/>
          </p:nvPr>
        </p:nvSpPr>
        <p:spPr>
          <a:xfrm>
            <a:off x="1113220" y="1266150"/>
            <a:ext cx="1614300" cy="61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31" name="Google Shape;131;p22"/>
          <p:cNvSpPr txBox="1"/>
          <p:nvPr>
            <p:ph idx="2" type="title"/>
          </p:nvPr>
        </p:nvSpPr>
        <p:spPr>
          <a:xfrm>
            <a:off x="3764770" y="1266150"/>
            <a:ext cx="1614300" cy="61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32" name="Google Shape;132;p22"/>
          <p:cNvSpPr txBox="1"/>
          <p:nvPr>
            <p:ph idx="3" type="title"/>
          </p:nvPr>
        </p:nvSpPr>
        <p:spPr>
          <a:xfrm>
            <a:off x="6416320" y="1266150"/>
            <a:ext cx="1614300" cy="61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rcentages">
  <p:cSld name="TITLE_1_3">
    <p:spTree>
      <p:nvGrpSpPr>
        <p:cNvPr id="133" name="Shape 133"/>
        <p:cNvGrpSpPr/>
        <p:nvPr/>
      </p:nvGrpSpPr>
      <p:grpSpPr>
        <a:xfrm>
          <a:off x="0" y="0"/>
          <a:ext cx="0" cy="0"/>
          <a:chOff x="0" y="0"/>
          <a:chExt cx="0" cy="0"/>
        </a:xfrm>
      </p:grpSpPr>
      <p:sp>
        <p:nvSpPr>
          <p:cNvPr id="134" name="Google Shape;134;p23"/>
          <p:cNvSpPr/>
          <p:nvPr/>
        </p:nvSpPr>
        <p:spPr>
          <a:xfrm>
            <a:off x="978450" y="1039500"/>
            <a:ext cx="7187100" cy="3064500"/>
          </a:xfrm>
          <a:prstGeom prst="roundRect">
            <a:avLst>
              <a:gd fmla="val 7697"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3"/>
          <p:cNvSpPr txBox="1"/>
          <p:nvPr>
            <p:ph idx="1" type="subTitle"/>
          </p:nvPr>
        </p:nvSpPr>
        <p:spPr>
          <a:xfrm>
            <a:off x="1504100" y="3077724"/>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6" name="Google Shape;136;p23"/>
          <p:cNvSpPr txBox="1"/>
          <p:nvPr>
            <p:ph idx="2" type="subTitle"/>
          </p:nvPr>
        </p:nvSpPr>
        <p:spPr>
          <a:xfrm>
            <a:off x="3694650" y="3077724"/>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 name="Google Shape;137;p23"/>
          <p:cNvSpPr txBox="1"/>
          <p:nvPr>
            <p:ph idx="3" type="subTitle"/>
          </p:nvPr>
        </p:nvSpPr>
        <p:spPr>
          <a:xfrm>
            <a:off x="5885200" y="3077724"/>
            <a:ext cx="17547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8" name="Google Shape;138;p23"/>
          <p:cNvSpPr txBox="1"/>
          <p:nvPr>
            <p:ph hasCustomPrompt="1" type="title"/>
          </p:nvPr>
        </p:nvSpPr>
        <p:spPr>
          <a:xfrm>
            <a:off x="1785200" y="2531673"/>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39" name="Google Shape;139;p23"/>
          <p:cNvSpPr txBox="1"/>
          <p:nvPr>
            <p:ph hasCustomPrompt="1" idx="4" type="title"/>
          </p:nvPr>
        </p:nvSpPr>
        <p:spPr>
          <a:xfrm>
            <a:off x="3975750" y="2531673"/>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0" name="Google Shape;140;p23"/>
          <p:cNvSpPr txBox="1"/>
          <p:nvPr>
            <p:ph hasCustomPrompt="1" idx="5" type="title"/>
          </p:nvPr>
        </p:nvSpPr>
        <p:spPr>
          <a:xfrm>
            <a:off x="6166300" y="2531673"/>
            <a:ext cx="11925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1" name="Google Shape;141;p23"/>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3"/>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Numbers">
  <p:cSld name="TITLE_1_3_1">
    <p:spTree>
      <p:nvGrpSpPr>
        <p:cNvPr id="143" name="Shape 143"/>
        <p:cNvGrpSpPr/>
        <p:nvPr/>
      </p:nvGrpSpPr>
      <p:grpSpPr>
        <a:xfrm>
          <a:off x="0" y="0"/>
          <a:ext cx="0" cy="0"/>
          <a:chOff x="0" y="0"/>
          <a:chExt cx="0" cy="0"/>
        </a:xfrm>
      </p:grpSpPr>
      <p:sp>
        <p:nvSpPr>
          <p:cNvPr id="144" name="Google Shape;144;p24"/>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4"/>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4"/>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4"/>
          <p:cNvSpPr txBox="1"/>
          <p:nvPr>
            <p:ph idx="1" type="subTitle"/>
          </p:nvPr>
        </p:nvSpPr>
        <p:spPr>
          <a:xfrm>
            <a:off x="3008400" y="1294507"/>
            <a:ext cx="3127200" cy="3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8" name="Google Shape;148;p24"/>
          <p:cNvSpPr txBox="1"/>
          <p:nvPr>
            <p:ph hasCustomPrompt="1" type="title"/>
          </p:nvPr>
        </p:nvSpPr>
        <p:spPr>
          <a:xfrm>
            <a:off x="3008400" y="860425"/>
            <a:ext cx="31272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9" name="Google Shape;149;p24"/>
          <p:cNvSpPr txBox="1"/>
          <p:nvPr>
            <p:ph idx="2" type="subTitle"/>
          </p:nvPr>
        </p:nvSpPr>
        <p:spPr>
          <a:xfrm>
            <a:off x="3008400" y="2624045"/>
            <a:ext cx="3127200" cy="3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0" name="Google Shape;150;p24"/>
          <p:cNvSpPr txBox="1"/>
          <p:nvPr>
            <p:ph hasCustomPrompt="1" idx="3" type="title"/>
          </p:nvPr>
        </p:nvSpPr>
        <p:spPr>
          <a:xfrm>
            <a:off x="3008400" y="2189963"/>
            <a:ext cx="31272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51" name="Google Shape;151;p24"/>
          <p:cNvSpPr txBox="1"/>
          <p:nvPr>
            <p:ph idx="4" type="subTitle"/>
          </p:nvPr>
        </p:nvSpPr>
        <p:spPr>
          <a:xfrm>
            <a:off x="3008400" y="3944070"/>
            <a:ext cx="3127200" cy="3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2" name="Google Shape;152;p24"/>
          <p:cNvSpPr txBox="1"/>
          <p:nvPr>
            <p:ph hasCustomPrompt="1" idx="5" type="title"/>
          </p:nvPr>
        </p:nvSpPr>
        <p:spPr>
          <a:xfrm>
            <a:off x="3008400" y="3509988"/>
            <a:ext cx="3127200" cy="60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TITLE_1_3_1_1">
    <p:spTree>
      <p:nvGrpSpPr>
        <p:cNvPr id="153" name="Shape 153"/>
        <p:cNvGrpSpPr/>
        <p:nvPr/>
      </p:nvGrpSpPr>
      <p:grpSpPr>
        <a:xfrm>
          <a:off x="0" y="0"/>
          <a:ext cx="0" cy="0"/>
          <a:chOff x="0" y="0"/>
          <a:chExt cx="0" cy="0"/>
        </a:xfrm>
      </p:grpSpPr>
      <p:sp>
        <p:nvSpPr>
          <p:cNvPr id="154" name="Google Shape;154;p25"/>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5"/>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5"/>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5"/>
          <p:cNvSpPr txBox="1"/>
          <p:nvPr>
            <p:ph idx="1" type="subTitle"/>
          </p:nvPr>
        </p:nvSpPr>
        <p:spPr>
          <a:xfrm>
            <a:off x="1504100" y="351125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 name="Google Shape;158;p25"/>
          <p:cNvSpPr txBox="1"/>
          <p:nvPr>
            <p:ph type="ctrTitle"/>
          </p:nvPr>
        </p:nvSpPr>
        <p:spPr>
          <a:xfrm>
            <a:off x="1504100" y="30690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59" name="Google Shape;159;p25"/>
          <p:cNvSpPr txBox="1"/>
          <p:nvPr>
            <p:ph idx="2" type="subTitle"/>
          </p:nvPr>
        </p:nvSpPr>
        <p:spPr>
          <a:xfrm>
            <a:off x="3694650" y="351125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0" name="Google Shape;160;p25"/>
          <p:cNvSpPr txBox="1"/>
          <p:nvPr>
            <p:ph idx="3" type="ctrTitle"/>
          </p:nvPr>
        </p:nvSpPr>
        <p:spPr>
          <a:xfrm>
            <a:off x="3694650" y="30690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61" name="Google Shape;161;p25"/>
          <p:cNvSpPr txBox="1"/>
          <p:nvPr>
            <p:ph idx="4" type="subTitle"/>
          </p:nvPr>
        </p:nvSpPr>
        <p:spPr>
          <a:xfrm>
            <a:off x="5885200" y="351125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2" name="Google Shape;162;p25"/>
          <p:cNvSpPr txBox="1"/>
          <p:nvPr>
            <p:ph idx="5" type="ctrTitle"/>
          </p:nvPr>
        </p:nvSpPr>
        <p:spPr>
          <a:xfrm>
            <a:off x="5885200" y="306905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63" name="Google Shape;163;p25"/>
          <p:cNvSpPr txBox="1"/>
          <p:nvPr>
            <p:ph idx="6" type="subTitle"/>
          </p:nvPr>
        </p:nvSpPr>
        <p:spPr>
          <a:xfrm>
            <a:off x="1504100" y="219000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4" name="Google Shape;164;p25"/>
          <p:cNvSpPr txBox="1"/>
          <p:nvPr>
            <p:ph idx="7" type="ctrTitle"/>
          </p:nvPr>
        </p:nvSpPr>
        <p:spPr>
          <a:xfrm>
            <a:off x="1504100" y="174780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65" name="Google Shape;165;p25"/>
          <p:cNvSpPr txBox="1"/>
          <p:nvPr>
            <p:ph idx="8" type="subTitle"/>
          </p:nvPr>
        </p:nvSpPr>
        <p:spPr>
          <a:xfrm>
            <a:off x="3694650" y="219000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 name="Google Shape;166;p25"/>
          <p:cNvSpPr txBox="1"/>
          <p:nvPr>
            <p:ph idx="9" type="ctrTitle"/>
          </p:nvPr>
        </p:nvSpPr>
        <p:spPr>
          <a:xfrm>
            <a:off x="3694650" y="174780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67" name="Google Shape;167;p25"/>
          <p:cNvSpPr txBox="1"/>
          <p:nvPr>
            <p:ph idx="13" type="subTitle"/>
          </p:nvPr>
        </p:nvSpPr>
        <p:spPr>
          <a:xfrm>
            <a:off x="5885200" y="2190000"/>
            <a:ext cx="1754700" cy="57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8" name="Google Shape;168;p25"/>
          <p:cNvSpPr txBox="1"/>
          <p:nvPr>
            <p:ph idx="14" type="ctrTitle"/>
          </p:nvPr>
        </p:nvSpPr>
        <p:spPr>
          <a:xfrm>
            <a:off x="5885200" y="1747800"/>
            <a:ext cx="17547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69" name="Google Shape;169;p25"/>
          <p:cNvSpPr txBox="1"/>
          <p:nvPr>
            <p:ph idx="15"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
  <p:cSld name="TITLE_1_3_1_1_1">
    <p:spTree>
      <p:nvGrpSpPr>
        <p:cNvPr id="170" name="Shape 170"/>
        <p:cNvGrpSpPr/>
        <p:nvPr/>
      </p:nvGrpSpPr>
      <p:grpSpPr>
        <a:xfrm>
          <a:off x="0" y="0"/>
          <a:ext cx="0" cy="0"/>
          <a:chOff x="0" y="0"/>
          <a:chExt cx="0" cy="0"/>
        </a:xfrm>
      </p:grpSpPr>
      <p:sp>
        <p:nvSpPr>
          <p:cNvPr id="171" name="Google Shape;171;p26"/>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6"/>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6"/>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6"/>
          <p:cNvSpPr txBox="1"/>
          <p:nvPr>
            <p:ph idx="1" type="subTitle"/>
          </p:nvPr>
        </p:nvSpPr>
        <p:spPr>
          <a:xfrm>
            <a:off x="1407450" y="2332400"/>
            <a:ext cx="2104500" cy="57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75" name="Google Shape;175;p26"/>
          <p:cNvSpPr txBox="1"/>
          <p:nvPr>
            <p:ph type="ctrTitle"/>
          </p:nvPr>
        </p:nvSpPr>
        <p:spPr>
          <a:xfrm>
            <a:off x="1407450" y="1890200"/>
            <a:ext cx="2104500" cy="503700"/>
          </a:xfrm>
          <a:prstGeom prst="rect">
            <a:avLst/>
          </a:prstGeom>
        </p:spPr>
        <p:txBody>
          <a:bodyPr anchorCtr="0" anchor="b" bIns="91425" lIns="91425" spcFirstLastPara="1" rIns="91425" wrap="square" tIns="91425">
            <a:noAutofit/>
          </a:bodyPr>
          <a:lstStyle>
            <a:lvl1pPr lvl="0" rtl="0" algn="r">
              <a:lnSpc>
                <a:spcPct val="90000"/>
              </a:lnSpc>
              <a:spcBef>
                <a:spcPts val="0"/>
              </a:spcBef>
              <a:spcAft>
                <a:spcPts val="0"/>
              </a:spcAft>
              <a:buSzPts val="1900"/>
              <a:buNone/>
              <a:defRPr sz="1900"/>
            </a:lvl1pPr>
            <a:lvl2pPr lvl="1" rtl="0" algn="r">
              <a:lnSpc>
                <a:spcPct val="90000"/>
              </a:lnSpc>
              <a:spcBef>
                <a:spcPts val="0"/>
              </a:spcBef>
              <a:spcAft>
                <a:spcPts val="0"/>
              </a:spcAft>
              <a:buClr>
                <a:schemeClr val="accent2"/>
              </a:buClr>
              <a:buSzPts val="5200"/>
              <a:buNone/>
              <a:defRPr sz="5200">
                <a:solidFill>
                  <a:schemeClr val="accent2"/>
                </a:solidFill>
              </a:defRPr>
            </a:lvl2pPr>
            <a:lvl3pPr lvl="2" rtl="0" algn="r">
              <a:lnSpc>
                <a:spcPct val="90000"/>
              </a:lnSpc>
              <a:spcBef>
                <a:spcPts val="0"/>
              </a:spcBef>
              <a:spcAft>
                <a:spcPts val="0"/>
              </a:spcAft>
              <a:buClr>
                <a:schemeClr val="accent2"/>
              </a:buClr>
              <a:buSzPts val="5200"/>
              <a:buNone/>
              <a:defRPr sz="5200">
                <a:solidFill>
                  <a:schemeClr val="accent2"/>
                </a:solidFill>
              </a:defRPr>
            </a:lvl3pPr>
            <a:lvl4pPr lvl="3" rtl="0" algn="r">
              <a:lnSpc>
                <a:spcPct val="90000"/>
              </a:lnSpc>
              <a:spcBef>
                <a:spcPts val="0"/>
              </a:spcBef>
              <a:spcAft>
                <a:spcPts val="0"/>
              </a:spcAft>
              <a:buClr>
                <a:schemeClr val="accent2"/>
              </a:buClr>
              <a:buSzPts val="5200"/>
              <a:buNone/>
              <a:defRPr sz="5200">
                <a:solidFill>
                  <a:schemeClr val="accent2"/>
                </a:solidFill>
              </a:defRPr>
            </a:lvl4pPr>
            <a:lvl5pPr lvl="4" rtl="0" algn="r">
              <a:lnSpc>
                <a:spcPct val="90000"/>
              </a:lnSpc>
              <a:spcBef>
                <a:spcPts val="0"/>
              </a:spcBef>
              <a:spcAft>
                <a:spcPts val="0"/>
              </a:spcAft>
              <a:buClr>
                <a:schemeClr val="accent2"/>
              </a:buClr>
              <a:buSzPts val="5200"/>
              <a:buNone/>
              <a:defRPr sz="5200">
                <a:solidFill>
                  <a:schemeClr val="accent2"/>
                </a:solidFill>
              </a:defRPr>
            </a:lvl5pPr>
            <a:lvl6pPr lvl="5" rtl="0" algn="r">
              <a:lnSpc>
                <a:spcPct val="90000"/>
              </a:lnSpc>
              <a:spcBef>
                <a:spcPts val="0"/>
              </a:spcBef>
              <a:spcAft>
                <a:spcPts val="0"/>
              </a:spcAft>
              <a:buClr>
                <a:schemeClr val="accent2"/>
              </a:buClr>
              <a:buSzPts val="5200"/>
              <a:buNone/>
              <a:defRPr sz="5200">
                <a:solidFill>
                  <a:schemeClr val="accent2"/>
                </a:solidFill>
              </a:defRPr>
            </a:lvl6pPr>
            <a:lvl7pPr lvl="6" rtl="0" algn="r">
              <a:lnSpc>
                <a:spcPct val="90000"/>
              </a:lnSpc>
              <a:spcBef>
                <a:spcPts val="0"/>
              </a:spcBef>
              <a:spcAft>
                <a:spcPts val="0"/>
              </a:spcAft>
              <a:buClr>
                <a:schemeClr val="accent2"/>
              </a:buClr>
              <a:buSzPts val="5200"/>
              <a:buNone/>
              <a:defRPr sz="5200">
                <a:solidFill>
                  <a:schemeClr val="accent2"/>
                </a:solidFill>
              </a:defRPr>
            </a:lvl7pPr>
            <a:lvl8pPr lvl="7" rtl="0" algn="r">
              <a:lnSpc>
                <a:spcPct val="90000"/>
              </a:lnSpc>
              <a:spcBef>
                <a:spcPts val="0"/>
              </a:spcBef>
              <a:spcAft>
                <a:spcPts val="0"/>
              </a:spcAft>
              <a:buClr>
                <a:schemeClr val="accent2"/>
              </a:buClr>
              <a:buSzPts val="5200"/>
              <a:buNone/>
              <a:defRPr sz="5200">
                <a:solidFill>
                  <a:schemeClr val="accent2"/>
                </a:solidFill>
              </a:defRPr>
            </a:lvl8pPr>
            <a:lvl9pPr lvl="8" rtl="0" algn="r">
              <a:lnSpc>
                <a:spcPct val="90000"/>
              </a:lnSpc>
              <a:spcBef>
                <a:spcPts val="0"/>
              </a:spcBef>
              <a:spcAft>
                <a:spcPts val="0"/>
              </a:spcAft>
              <a:buClr>
                <a:schemeClr val="accent2"/>
              </a:buClr>
              <a:buSzPts val="5200"/>
              <a:buNone/>
              <a:defRPr sz="5200">
                <a:solidFill>
                  <a:schemeClr val="accent2"/>
                </a:solidFill>
              </a:defRPr>
            </a:lvl9pPr>
          </a:lstStyle>
          <a:p/>
        </p:txBody>
      </p:sp>
      <p:sp>
        <p:nvSpPr>
          <p:cNvPr id="176" name="Google Shape;176;p26"/>
          <p:cNvSpPr txBox="1"/>
          <p:nvPr>
            <p:ph idx="2" type="subTitle"/>
          </p:nvPr>
        </p:nvSpPr>
        <p:spPr>
          <a:xfrm>
            <a:off x="1407450" y="3623325"/>
            <a:ext cx="2104500" cy="57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177" name="Google Shape;177;p26"/>
          <p:cNvSpPr txBox="1"/>
          <p:nvPr>
            <p:ph idx="3" type="ctrTitle"/>
          </p:nvPr>
        </p:nvSpPr>
        <p:spPr>
          <a:xfrm>
            <a:off x="1407450" y="3181125"/>
            <a:ext cx="2104500" cy="503700"/>
          </a:xfrm>
          <a:prstGeom prst="rect">
            <a:avLst/>
          </a:prstGeom>
        </p:spPr>
        <p:txBody>
          <a:bodyPr anchorCtr="0" anchor="b" bIns="91425" lIns="91425" spcFirstLastPara="1" rIns="91425" wrap="square" tIns="91425">
            <a:noAutofit/>
          </a:bodyPr>
          <a:lstStyle>
            <a:lvl1pPr lvl="0" rtl="0" algn="r">
              <a:lnSpc>
                <a:spcPct val="90000"/>
              </a:lnSpc>
              <a:spcBef>
                <a:spcPts val="0"/>
              </a:spcBef>
              <a:spcAft>
                <a:spcPts val="0"/>
              </a:spcAft>
              <a:buSzPts val="1900"/>
              <a:buNone/>
              <a:defRPr sz="1900"/>
            </a:lvl1pPr>
            <a:lvl2pPr lvl="1" rtl="0" algn="r">
              <a:lnSpc>
                <a:spcPct val="90000"/>
              </a:lnSpc>
              <a:spcBef>
                <a:spcPts val="0"/>
              </a:spcBef>
              <a:spcAft>
                <a:spcPts val="0"/>
              </a:spcAft>
              <a:buClr>
                <a:schemeClr val="accent2"/>
              </a:buClr>
              <a:buSzPts val="5200"/>
              <a:buNone/>
              <a:defRPr sz="5200">
                <a:solidFill>
                  <a:schemeClr val="accent2"/>
                </a:solidFill>
              </a:defRPr>
            </a:lvl2pPr>
            <a:lvl3pPr lvl="2" rtl="0" algn="r">
              <a:lnSpc>
                <a:spcPct val="90000"/>
              </a:lnSpc>
              <a:spcBef>
                <a:spcPts val="0"/>
              </a:spcBef>
              <a:spcAft>
                <a:spcPts val="0"/>
              </a:spcAft>
              <a:buClr>
                <a:schemeClr val="accent2"/>
              </a:buClr>
              <a:buSzPts val="5200"/>
              <a:buNone/>
              <a:defRPr sz="5200">
                <a:solidFill>
                  <a:schemeClr val="accent2"/>
                </a:solidFill>
              </a:defRPr>
            </a:lvl3pPr>
            <a:lvl4pPr lvl="3" rtl="0" algn="r">
              <a:lnSpc>
                <a:spcPct val="90000"/>
              </a:lnSpc>
              <a:spcBef>
                <a:spcPts val="0"/>
              </a:spcBef>
              <a:spcAft>
                <a:spcPts val="0"/>
              </a:spcAft>
              <a:buClr>
                <a:schemeClr val="accent2"/>
              </a:buClr>
              <a:buSzPts val="5200"/>
              <a:buNone/>
              <a:defRPr sz="5200">
                <a:solidFill>
                  <a:schemeClr val="accent2"/>
                </a:solidFill>
              </a:defRPr>
            </a:lvl4pPr>
            <a:lvl5pPr lvl="4" rtl="0" algn="r">
              <a:lnSpc>
                <a:spcPct val="90000"/>
              </a:lnSpc>
              <a:spcBef>
                <a:spcPts val="0"/>
              </a:spcBef>
              <a:spcAft>
                <a:spcPts val="0"/>
              </a:spcAft>
              <a:buClr>
                <a:schemeClr val="accent2"/>
              </a:buClr>
              <a:buSzPts val="5200"/>
              <a:buNone/>
              <a:defRPr sz="5200">
                <a:solidFill>
                  <a:schemeClr val="accent2"/>
                </a:solidFill>
              </a:defRPr>
            </a:lvl5pPr>
            <a:lvl6pPr lvl="5" rtl="0" algn="r">
              <a:lnSpc>
                <a:spcPct val="90000"/>
              </a:lnSpc>
              <a:spcBef>
                <a:spcPts val="0"/>
              </a:spcBef>
              <a:spcAft>
                <a:spcPts val="0"/>
              </a:spcAft>
              <a:buClr>
                <a:schemeClr val="accent2"/>
              </a:buClr>
              <a:buSzPts val="5200"/>
              <a:buNone/>
              <a:defRPr sz="5200">
                <a:solidFill>
                  <a:schemeClr val="accent2"/>
                </a:solidFill>
              </a:defRPr>
            </a:lvl6pPr>
            <a:lvl7pPr lvl="6" rtl="0" algn="r">
              <a:lnSpc>
                <a:spcPct val="90000"/>
              </a:lnSpc>
              <a:spcBef>
                <a:spcPts val="0"/>
              </a:spcBef>
              <a:spcAft>
                <a:spcPts val="0"/>
              </a:spcAft>
              <a:buClr>
                <a:schemeClr val="accent2"/>
              </a:buClr>
              <a:buSzPts val="5200"/>
              <a:buNone/>
              <a:defRPr sz="5200">
                <a:solidFill>
                  <a:schemeClr val="accent2"/>
                </a:solidFill>
              </a:defRPr>
            </a:lvl7pPr>
            <a:lvl8pPr lvl="7" rtl="0" algn="r">
              <a:lnSpc>
                <a:spcPct val="90000"/>
              </a:lnSpc>
              <a:spcBef>
                <a:spcPts val="0"/>
              </a:spcBef>
              <a:spcAft>
                <a:spcPts val="0"/>
              </a:spcAft>
              <a:buClr>
                <a:schemeClr val="accent2"/>
              </a:buClr>
              <a:buSzPts val="5200"/>
              <a:buNone/>
              <a:defRPr sz="5200">
                <a:solidFill>
                  <a:schemeClr val="accent2"/>
                </a:solidFill>
              </a:defRPr>
            </a:lvl8pPr>
            <a:lvl9pPr lvl="8" rtl="0" algn="r">
              <a:lnSpc>
                <a:spcPct val="90000"/>
              </a:lnSpc>
              <a:spcBef>
                <a:spcPts val="0"/>
              </a:spcBef>
              <a:spcAft>
                <a:spcPts val="0"/>
              </a:spcAft>
              <a:buClr>
                <a:schemeClr val="accent2"/>
              </a:buClr>
              <a:buSzPts val="5200"/>
              <a:buNone/>
              <a:defRPr sz="5200">
                <a:solidFill>
                  <a:schemeClr val="accent2"/>
                </a:solidFill>
              </a:defRPr>
            </a:lvl9pPr>
          </a:lstStyle>
          <a:p/>
        </p:txBody>
      </p:sp>
      <p:sp>
        <p:nvSpPr>
          <p:cNvPr id="178" name="Google Shape;178;p26"/>
          <p:cNvSpPr txBox="1"/>
          <p:nvPr>
            <p:ph idx="4" type="subTitle"/>
          </p:nvPr>
        </p:nvSpPr>
        <p:spPr>
          <a:xfrm>
            <a:off x="5632050" y="2332400"/>
            <a:ext cx="2104500" cy="57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79" name="Google Shape;179;p26"/>
          <p:cNvSpPr txBox="1"/>
          <p:nvPr>
            <p:ph idx="5" type="ctrTitle"/>
          </p:nvPr>
        </p:nvSpPr>
        <p:spPr>
          <a:xfrm>
            <a:off x="5632050" y="1890200"/>
            <a:ext cx="2104500" cy="503700"/>
          </a:xfrm>
          <a:prstGeom prst="rect">
            <a:avLst/>
          </a:prstGeom>
        </p:spPr>
        <p:txBody>
          <a:bodyPr anchorCtr="0" anchor="b" bIns="91425" lIns="91425" spcFirstLastPara="1" rIns="91425" wrap="square" tIns="91425">
            <a:noAutofit/>
          </a:bodyPr>
          <a:lstStyle>
            <a:lvl1pPr lvl="0" rtl="0">
              <a:lnSpc>
                <a:spcPct val="90000"/>
              </a:lnSpc>
              <a:spcBef>
                <a:spcPts val="0"/>
              </a:spcBef>
              <a:spcAft>
                <a:spcPts val="0"/>
              </a:spcAft>
              <a:buSzPts val="1900"/>
              <a:buNone/>
              <a:defRPr sz="1900"/>
            </a:lvl1pPr>
            <a:lvl2pPr lvl="1" rtl="0">
              <a:lnSpc>
                <a:spcPct val="90000"/>
              </a:lnSpc>
              <a:spcBef>
                <a:spcPts val="0"/>
              </a:spcBef>
              <a:spcAft>
                <a:spcPts val="0"/>
              </a:spcAft>
              <a:buClr>
                <a:schemeClr val="accent2"/>
              </a:buClr>
              <a:buSzPts val="5200"/>
              <a:buNone/>
              <a:defRPr sz="5200">
                <a:solidFill>
                  <a:schemeClr val="accent2"/>
                </a:solidFill>
              </a:defRPr>
            </a:lvl2pPr>
            <a:lvl3pPr lvl="2" rtl="0">
              <a:lnSpc>
                <a:spcPct val="90000"/>
              </a:lnSpc>
              <a:spcBef>
                <a:spcPts val="0"/>
              </a:spcBef>
              <a:spcAft>
                <a:spcPts val="0"/>
              </a:spcAft>
              <a:buClr>
                <a:schemeClr val="accent2"/>
              </a:buClr>
              <a:buSzPts val="5200"/>
              <a:buNone/>
              <a:defRPr sz="5200">
                <a:solidFill>
                  <a:schemeClr val="accent2"/>
                </a:solidFill>
              </a:defRPr>
            </a:lvl3pPr>
            <a:lvl4pPr lvl="3" rtl="0">
              <a:lnSpc>
                <a:spcPct val="90000"/>
              </a:lnSpc>
              <a:spcBef>
                <a:spcPts val="0"/>
              </a:spcBef>
              <a:spcAft>
                <a:spcPts val="0"/>
              </a:spcAft>
              <a:buClr>
                <a:schemeClr val="accent2"/>
              </a:buClr>
              <a:buSzPts val="5200"/>
              <a:buNone/>
              <a:defRPr sz="5200">
                <a:solidFill>
                  <a:schemeClr val="accent2"/>
                </a:solidFill>
              </a:defRPr>
            </a:lvl4pPr>
            <a:lvl5pPr lvl="4" rtl="0">
              <a:lnSpc>
                <a:spcPct val="90000"/>
              </a:lnSpc>
              <a:spcBef>
                <a:spcPts val="0"/>
              </a:spcBef>
              <a:spcAft>
                <a:spcPts val="0"/>
              </a:spcAft>
              <a:buClr>
                <a:schemeClr val="accent2"/>
              </a:buClr>
              <a:buSzPts val="5200"/>
              <a:buNone/>
              <a:defRPr sz="5200">
                <a:solidFill>
                  <a:schemeClr val="accent2"/>
                </a:solidFill>
              </a:defRPr>
            </a:lvl5pPr>
            <a:lvl6pPr lvl="5" rtl="0">
              <a:lnSpc>
                <a:spcPct val="90000"/>
              </a:lnSpc>
              <a:spcBef>
                <a:spcPts val="0"/>
              </a:spcBef>
              <a:spcAft>
                <a:spcPts val="0"/>
              </a:spcAft>
              <a:buClr>
                <a:schemeClr val="accent2"/>
              </a:buClr>
              <a:buSzPts val="5200"/>
              <a:buNone/>
              <a:defRPr sz="5200">
                <a:solidFill>
                  <a:schemeClr val="accent2"/>
                </a:solidFill>
              </a:defRPr>
            </a:lvl6pPr>
            <a:lvl7pPr lvl="6" rtl="0">
              <a:lnSpc>
                <a:spcPct val="90000"/>
              </a:lnSpc>
              <a:spcBef>
                <a:spcPts val="0"/>
              </a:spcBef>
              <a:spcAft>
                <a:spcPts val="0"/>
              </a:spcAft>
              <a:buClr>
                <a:schemeClr val="accent2"/>
              </a:buClr>
              <a:buSzPts val="5200"/>
              <a:buNone/>
              <a:defRPr sz="5200">
                <a:solidFill>
                  <a:schemeClr val="accent2"/>
                </a:solidFill>
              </a:defRPr>
            </a:lvl7pPr>
            <a:lvl8pPr lvl="7" rtl="0">
              <a:lnSpc>
                <a:spcPct val="90000"/>
              </a:lnSpc>
              <a:spcBef>
                <a:spcPts val="0"/>
              </a:spcBef>
              <a:spcAft>
                <a:spcPts val="0"/>
              </a:spcAft>
              <a:buClr>
                <a:schemeClr val="accent2"/>
              </a:buClr>
              <a:buSzPts val="5200"/>
              <a:buNone/>
              <a:defRPr sz="5200">
                <a:solidFill>
                  <a:schemeClr val="accent2"/>
                </a:solidFill>
              </a:defRPr>
            </a:lvl8pPr>
            <a:lvl9pPr lvl="8" rtl="0">
              <a:lnSpc>
                <a:spcPct val="90000"/>
              </a:lnSpc>
              <a:spcBef>
                <a:spcPts val="0"/>
              </a:spcBef>
              <a:spcAft>
                <a:spcPts val="0"/>
              </a:spcAft>
              <a:buClr>
                <a:schemeClr val="accent2"/>
              </a:buClr>
              <a:buSzPts val="5200"/>
              <a:buNone/>
              <a:defRPr sz="5200">
                <a:solidFill>
                  <a:schemeClr val="accent2"/>
                </a:solidFill>
              </a:defRPr>
            </a:lvl9pPr>
          </a:lstStyle>
          <a:p/>
        </p:txBody>
      </p:sp>
      <p:sp>
        <p:nvSpPr>
          <p:cNvPr id="180" name="Google Shape;180;p26"/>
          <p:cNvSpPr txBox="1"/>
          <p:nvPr>
            <p:ph idx="6" type="subTitle"/>
          </p:nvPr>
        </p:nvSpPr>
        <p:spPr>
          <a:xfrm>
            <a:off x="5632050" y="3623325"/>
            <a:ext cx="2104500" cy="57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1" name="Google Shape;181;p26"/>
          <p:cNvSpPr txBox="1"/>
          <p:nvPr>
            <p:ph idx="7" type="ctrTitle"/>
          </p:nvPr>
        </p:nvSpPr>
        <p:spPr>
          <a:xfrm>
            <a:off x="5632050" y="3181125"/>
            <a:ext cx="2104500" cy="503700"/>
          </a:xfrm>
          <a:prstGeom prst="rect">
            <a:avLst/>
          </a:prstGeom>
        </p:spPr>
        <p:txBody>
          <a:bodyPr anchorCtr="0" anchor="b" bIns="91425" lIns="91425" spcFirstLastPara="1" rIns="91425" wrap="square" tIns="91425">
            <a:noAutofit/>
          </a:bodyPr>
          <a:lstStyle>
            <a:lvl1pPr lvl="0" rtl="0">
              <a:lnSpc>
                <a:spcPct val="90000"/>
              </a:lnSpc>
              <a:spcBef>
                <a:spcPts val="0"/>
              </a:spcBef>
              <a:spcAft>
                <a:spcPts val="0"/>
              </a:spcAft>
              <a:buSzPts val="1900"/>
              <a:buNone/>
              <a:defRPr sz="1900"/>
            </a:lvl1pPr>
            <a:lvl2pPr lvl="1" rtl="0">
              <a:lnSpc>
                <a:spcPct val="90000"/>
              </a:lnSpc>
              <a:spcBef>
                <a:spcPts val="0"/>
              </a:spcBef>
              <a:spcAft>
                <a:spcPts val="0"/>
              </a:spcAft>
              <a:buClr>
                <a:schemeClr val="accent2"/>
              </a:buClr>
              <a:buSzPts val="5200"/>
              <a:buNone/>
              <a:defRPr sz="5200">
                <a:solidFill>
                  <a:schemeClr val="accent2"/>
                </a:solidFill>
              </a:defRPr>
            </a:lvl2pPr>
            <a:lvl3pPr lvl="2" rtl="0">
              <a:lnSpc>
                <a:spcPct val="90000"/>
              </a:lnSpc>
              <a:spcBef>
                <a:spcPts val="0"/>
              </a:spcBef>
              <a:spcAft>
                <a:spcPts val="0"/>
              </a:spcAft>
              <a:buClr>
                <a:schemeClr val="accent2"/>
              </a:buClr>
              <a:buSzPts val="5200"/>
              <a:buNone/>
              <a:defRPr sz="5200">
                <a:solidFill>
                  <a:schemeClr val="accent2"/>
                </a:solidFill>
              </a:defRPr>
            </a:lvl3pPr>
            <a:lvl4pPr lvl="3" rtl="0">
              <a:lnSpc>
                <a:spcPct val="90000"/>
              </a:lnSpc>
              <a:spcBef>
                <a:spcPts val="0"/>
              </a:spcBef>
              <a:spcAft>
                <a:spcPts val="0"/>
              </a:spcAft>
              <a:buClr>
                <a:schemeClr val="accent2"/>
              </a:buClr>
              <a:buSzPts val="5200"/>
              <a:buNone/>
              <a:defRPr sz="5200">
                <a:solidFill>
                  <a:schemeClr val="accent2"/>
                </a:solidFill>
              </a:defRPr>
            </a:lvl4pPr>
            <a:lvl5pPr lvl="4" rtl="0">
              <a:lnSpc>
                <a:spcPct val="90000"/>
              </a:lnSpc>
              <a:spcBef>
                <a:spcPts val="0"/>
              </a:spcBef>
              <a:spcAft>
                <a:spcPts val="0"/>
              </a:spcAft>
              <a:buClr>
                <a:schemeClr val="accent2"/>
              </a:buClr>
              <a:buSzPts val="5200"/>
              <a:buNone/>
              <a:defRPr sz="5200">
                <a:solidFill>
                  <a:schemeClr val="accent2"/>
                </a:solidFill>
              </a:defRPr>
            </a:lvl5pPr>
            <a:lvl6pPr lvl="5" rtl="0">
              <a:lnSpc>
                <a:spcPct val="90000"/>
              </a:lnSpc>
              <a:spcBef>
                <a:spcPts val="0"/>
              </a:spcBef>
              <a:spcAft>
                <a:spcPts val="0"/>
              </a:spcAft>
              <a:buClr>
                <a:schemeClr val="accent2"/>
              </a:buClr>
              <a:buSzPts val="5200"/>
              <a:buNone/>
              <a:defRPr sz="5200">
                <a:solidFill>
                  <a:schemeClr val="accent2"/>
                </a:solidFill>
              </a:defRPr>
            </a:lvl6pPr>
            <a:lvl7pPr lvl="6" rtl="0">
              <a:lnSpc>
                <a:spcPct val="90000"/>
              </a:lnSpc>
              <a:spcBef>
                <a:spcPts val="0"/>
              </a:spcBef>
              <a:spcAft>
                <a:spcPts val="0"/>
              </a:spcAft>
              <a:buClr>
                <a:schemeClr val="accent2"/>
              </a:buClr>
              <a:buSzPts val="5200"/>
              <a:buNone/>
              <a:defRPr sz="5200">
                <a:solidFill>
                  <a:schemeClr val="accent2"/>
                </a:solidFill>
              </a:defRPr>
            </a:lvl7pPr>
            <a:lvl8pPr lvl="7" rtl="0">
              <a:lnSpc>
                <a:spcPct val="90000"/>
              </a:lnSpc>
              <a:spcBef>
                <a:spcPts val="0"/>
              </a:spcBef>
              <a:spcAft>
                <a:spcPts val="0"/>
              </a:spcAft>
              <a:buClr>
                <a:schemeClr val="accent2"/>
              </a:buClr>
              <a:buSzPts val="5200"/>
              <a:buNone/>
              <a:defRPr sz="5200">
                <a:solidFill>
                  <a:schemeClr val="accent2"/>
                </a:solidFill>
              </a:defRPr>
            </a:lvl8pPr>
            <a:lvl9pPr lvl="8" rtl="0">
              <a:lnSpc>
                <a:spcPct val="90000"/>
              </a:lnSpc>
              <a:spcBef>
                <a:spcPts val="0"/>
              </a:spcBef>
              <a:spcAft>
                <a:spcPts val="0"/>
              </a:spcAft>
              <a:buClr>
                <a:schemeClr val="accent2"/>
              </a:buClr>
              <a:buSzPts val="5200"/>
              <a:buNone/>
              <a:defRPr sz="5200">
                <a:solidFill>
                  <a:schemeClr val="accent2"/>
                </a:solidFill>
              </a:defRPr>
            </a:lvl9pPr>
          </a:lstStyle>
          <a:p/>
        </p:txBody>
      </p:sp>
      <p:sp>
        <p:nvSpPr>
          <p:cNvPr id="182" name="Google Shape;182;p26"/>
          <p:cNvSpPr txBox="1"/>
          <p:nvPr>
            <p:ph idx="8"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TITLE_AND_BODY_1_2">
    <p:spTree>
      <p:nvGrpSpPr>
        <p:cNvPr id="183" name="Shape 183"/>
        <p:cNvGrpSpPr/>
        <p:nvPr/>
      </p:nvGrpSpPr>
      <p:grpSpPr>
        <a:xfrm>
          <a:off x="0" y="0"/>
          <a:ext cx="0" cy="0"/>
          <a:chOff x="0" y="0"/>
          <a:chExt cx="0" cy="0"/>
        </a:xfrm>
      </p:grpSpPr>
      <p:sp>
        <p:nvSpPr>
          <p:cNvPr id="184" name="Google Shape;184;p27"/>
          <p:cNvSpPr/>
          <p:nvPr/>
        </p:nvSpPr>
        <p:spPr>
          <a:xfrm>
            <a:off x="1765625"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7"/>
          <p:cNvSpPr txBox="1"/>
          <p:nvPr>
            <p:ph idx="1" type="subTitle"/>
          </p:nvPr>
        </p:nvSpPr>
        <p:spPr>
          <a:xfrm>
            <a:off x="3052650" y="3641000"/>
            <a:ext cx="20631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6" name="Google Shape;186;p27"/>
          <p:cNvSpPr txBox="1"/>
          <p:nvPr>
            <p:ph type="ctrTitle"/>
          </p:nvPr>
        </p:nvSpPr>
        <p:spPr>
          <a:xfrm>
            <a:off x="3052650" y="3198800"/>
            <a:ext cx="20631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87" name="Google Shape;187;p27"/>
          <p:cNvSpPr txBox="1"/>
          <p:nvPr>
            <p:ph idx="2" type="subTitle"/>
          </p:nvPr>
        </p:nvSpPr>
        <p:spPr>
          <a:xfrm>
            <a:off x="5802300" y="3641000"/>
            <a:ext cx="2063100" cy="76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8" name="Google Shape;188;p27"/>
          <p:cNvSpPr txBox="1"/>
          <p:nvPr>
            <p:ph idx="3" type="ctrTitle"/>
          </p:nvPr>
        </p:nvSpPr>
        <p:spPr>
          <a:xfrm>
            <a:off x="5802300" y="3198800"/>
            <a:ext cx="20631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189" name="Google Shape;189;p27"/>
          <p:cNvSpPr txBox="1"/>
          <p:nvPr>
            <p:ph idx="4" type="title"/>
          </p:nvPr>
        </p:nvSpPr>
        <p:spPr>
          <a:xfrm>
            <a:off x="2442150" y="582645"/>
            <a:ext cx="6583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TITLE_ONLY_1">
    <p:spTree>
      <p:nvGrpSpPr>
        <p:cNvPr id="190" name="Shape 190"/>
        <p:cNvGrpSpPr/>
        <p:nvPr/>
      </p:nvGrpSpPr>
      <p:grpSpPr>
        <a:xfrm>
          <a:off x="0" y="0"/>
          <a:ext cx="0" cy="0"/>
          <a:chOff x="0" y="0"/>
          <a:chExt cx="0" cy="0"/>
        </a:xfrm>
      </p:grpSpPr>
      <p:sp>
        <p:nvSpPr>
          <p:cNvPr id="191" name="Google Shape;191;p28"/>
          <p:cNvSpPr/>
          <p:nvPr/>
        </p:nvSpPr>
        <p:spPr>
          <a:xfrm>
            <a:off x="-485401"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8"/>
          <p:cNvSpPr txBox="1"/>
          <p:nvPr>
            <p:ph idx="1" type="subTitle"/>
          </p:nvPr>
        </p:nvSpPr>
        <p:spPr>
          <a:xfrm>
            <a:off x="4826900" y="1947300"/>
            <a:ext cx="1963200" cy="1248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3" name="Google Shape;193;p28"/>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8"/>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List">
  <p:cSld name="TITLE_2_1">
    <p:bg>
      <p:bgPr>
        <a:blipFill>
          <a:blip r:embed="rId2">
            <a:alphaModFix/>
          </a:blip>
          <a:stretch>
            <a:fillRect/>
          </a:stretch>
        </a:blipFill>
      </p:bgPr>
    </p:bg>
    <p:spTree>
      <p:nvGrpSpPr>
        <p:cNvPr id="196" name="Shape 196"/>
        <p:cNvGrpSpPr/>
        <p:nvPr/>
      </p:nvGrpSpPr>
      <p:grpSpPr>
        <a:xfrm>
          <a:off x="0" y="0"/>
          <a:ext cx="0" cy="0"/>
          <a:chOff x="0" y="0"/>
          <a:chExt cx="0" cy="0"/>
        </a:xfrm>
      </p:grpSpPr>
      <p:sp>
        <p:nvSpPr>
          <p:cNvPr id="197" name="Google Shape;197;p29"/>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9"/>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9"/>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9"/>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9"/>
          <p:cNvSpPr txBox="1"/>
          <p:nvPr>
            <p:ph idx="1" type="body"/>
          </p:nvPr>
        </p:nvSpPr>
        <p:spPr>
          <a:xfrm>
            <a:off x="1102200" y="1576027"/>
            <a:ext cx="2905800" cy="2733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202" name="Google Shape;202;p29"/>
          <p:cNvSpPr txBox="1"/>
          <p:nvPr>
            <p:ph idx="2" type="body"/>
          </p:nvPr>
        </p:nvSpPr>
        <p:spPr>
          <a:xfrm>
            <a:off x="5135803" y="1576027"/>
            <a:ext cx="2905800" cy="2733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203" name="Google Shape;203;p29"/>
          <p:cNvSpPr txBox="1"/>
          <p:nvPr>
            <p:ph type="title"/>
          </p:nvPr>
        </p:nvSpPr>
        <p:spPr>
          <a:xfrm>
            <a:off x="1102200" y="580900"/>
            <a:ext cx="290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04" name="Google Shape;204;p29"/>
          <p:cNvSpPr txBox="1"/>
          <p:nvPr>
            <p:ph idx="3" type="title"/>
          </p:nvPr>
        </p:nvSpPr>
        <p:spPr>
          <a:xfrm>
            <a:off x="5135800" y="580900"/>
            <a:ext cx="290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One Column">
  <p:cSld name="TITLE_ONLY_2">
    <p:spTree>
      <p:nvGrpSpPr>
        <p:cNvPr id="205" name="Shape 205"/>
        <p:cNvGrpSpPr/>
        <p:nvPr/>
      </p:nvGrpSpPr>
      <p:grpSpPr>
        <a:xfrm>
          <a:off x="0" y="0"/>
          <a:ext cx="0" cy="0"/>
          <a:chOff x="0" y="0"/>
          <a:chExt cx="0" cy="0"/>
        </a:xfrm>
      </p:grpSpPr>
      <p:sp>
        <p:nvSpPr>
          <p:cNvPr id="206" name="Google Shape;206;p30"/>
          <p:cNvSpPr/>
          <p:nvPr/>
        </p:nvSpPr>
        <p:spPr>
          <a:xfrm>
            <a:off x="-485400" y="323100"/>
            <a:ext cx="5184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0"/>
          <p:cNvSpPr/>
          <p:nvPr/>
        </p:nvSpPr>
        <p:spPr>
          <a:xfrm>
            <a:off x="5163075" y="323100"/>
            <a:ext cx="34491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0"/>
          <p:cNvSpPr txBox="1"/>
          <p:nvPr>
            <p:ph idx="1" type="subTitle"/>
          </p:nvPr>
        </p:nvSpPr>
        <p:spPr>
          <a:xfrm>
            <a:off x="5761725" y="2191500"/>
            <a:ext cx="2251800" cy="120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9" name="Google Shape;209;p30"/>
          <p:cNvSpPr txBox="1"/>
          <p:nvPr>
            <p:ph type="ctrTitle"/>
          </p:nvPr>
        </p:nvSpPr>
        <p:spPr>
          <a:xfrm>
            <a:off x="5761725" y="1749300"/>
            <a:ext cx="2251800" cy="5037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1900"/>
              <a:buNone/>
              <a:defRPr sz="19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210" name="Google Shape;210;p30"/>
          <p:cNvSpPr txBox="1"/>
          <p:nvPr>
            <p:ph idx="2" type="title"/>
          </p:nvPr>
        </p:nvSpPr>
        <p:spPr>
          <a:xfrm>
            <a:off x="572125" y="580900"/>
            <a:ext cx="47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 name="Shape 23"/>
        <p:cNvGrpSpPr/>
        <p:nvPr/>
      </p:nvGrpSpPr>
      <p:grpSpPr>
        <a:xfrm>
          <a:off x="0" y="0"/>
          <a:ext cx="0" cy="0"/>
          <a:chOff x="0" y="0"/>
          <a:chExt cx="0" cy="0"/>
        </a:xfrm>
      </p:grpSpPr>
      <p:sp>
        <p:nvSpPr>
          <p:cNvPr id="24" name="Google Shape;24;p4"/>
          <p:cNvSpPr/>
          <p:nvPr/>
        </p:nvSpPr>
        <p:spPr>
          <a:xfrm>
            <a:off x="1765625"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txBox="1"/>
          <p:nvPr>
            <p:ph type="title"/>
          </p:nvPr>
        </p:nvSpPr>
        <p:spPr>
          <a:xfrm>
            <a:off x="2442150" y="582645"/>
            <a:ext cx="6583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sz="3000"/>
            </a:lvl1pPr>
            <a:lvl2pPr lvl="1">
              <a:spcBef>
                <a:spcPts val="0"/>
              </a:spcBef>
              <a:spcAft>
                <a:spcPts val="0"/>
              </a:spcAft>
              <a:buSzPts val="2600"/>
              <a:buNone/>
              <a:defRPr sz="2600"/>
            </a:lvl2pPr>
            <a:lvl3pPr lvl="2">
              <a:spcBef>
                <a:spcPts val="0"/>
              </a:spcBef>
              <a:spcAft>
                <a:spcPts val="0"/>
              </a:spcAft>
              <a:buSzPts val="2600"/>
              <a:buNone/>
              <a:defRPr sz="2600"/>
            </a:lvl3pPr>
            <a:lvl4pPr lvl="3">
              <a:spcBef>
                <a:spcPts val="0"/>
              </a:spcBef>
              <a:spcAft>
                <a:spcPts val="0"/>
              </a:spcAft>
              <a:buSzPts val="2600"/>
              <a:buNone/>
              <a:defRPr sz="2600"/>
            </a:lvl4pPr>
            <a:lvl5pPr lvl="4">
              <a:spcBef>
                <a:spcPts val="0"/>
              </a:spcBef>
              <a:spcAft>
                <a:spcPts val="0"/>
              </a:spcAft>
              <a:buSzPts val="2600"/>
              <a:buNone/>
              <a:defRPr sz="2600"/>
            </a:lvl5pPr>
            <a:lvl6pPr lvl="5">
              <a:spcBef>
                <a:spcPts val="0"/>
              </a:spcBef>
              <a:spcAft>
                <a:spcPts val="0"/>
              </a:spcAft>
              <a:buSzPts val="2600"/>
              <a:buNone/>
              <a:defRPr sz="2600"/>
            </a:lvl6pPr>
            <a:lvl7pPr lvl="6">
              <a:spcBef>
                <a:spcPts val="0"/>
              </a:spcBef>
              <a:spcAft>
                <a:spcPts val="0"/>
              </a:spcAft>
              <a:buSzPts val="2600"/>
              <a:buNone/>
              <a:defRPr sz="2600"/>
            </a:lvl7pPr>
            <a:lvl8pPr lvl="7">
              <a:spcBef>
                <a:spcPts val="0"/>
              </a:spcBef>
              <a:spcAft>
                <a:spcPts val="0"/>
              </a:spcAft>
              <a:buSzPts val="2600"/>
              <a:buNone/>
              <a:defRPr sz="2600"/>
            </a:lvl8pPr>
            <a:lvl9pPr lvl="8">
              <a:spcBef>
                <a:spcPts val="0"/>
              </a:spcBef>
              <a:spcAft>
                <a:spcPts val="0"/>
              </a:spcAft>
              <a:buSzPts val="2600"/>
              <a:buNone/>
              <a:defRPr sz="2600"/>
            </a:lvl9pPr>
          </a:lstStyle>
          <a:p/>
        </p:txBody>
      </p:sp>
      <p:sp>
        <p:nvSpPr>
          <p:cNvPr id="26" name="Google Shape;26;p4"/>
          <p:cNvSpPr txBox="1"/>
          <p:nvPr>
            <p:ph idx="1" type="body"/>
          </p:nvPr>
        </p:nvSpPr>
        <p:spPr>
          <a:xfrm>
            <a:off x="2442150" y="1660375"/>
            <a:ext cx="4769700" cy="29076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1600"/>
              </a:spcBef>
              <a:spcAft>
                <a:spcPts val="0"/>
              </a:spcAft>
              <a:buSzPts val="1600"/>
              <a:buChar char="○"/>
              <a:defRPr sz="1600"/>
            </a:lvl2pPr>
            <a:lvl3pPr indent="-330200" lvl="2" marL="1371600">
              <a:spcBef>
                <a:spcPts val="1600"/>
              </a:spcBef>
              <a:spcAft>
                <a:spcPts val="0"/>
              </a:spcAft>
              <a:buSzPts val="1600"/>
              <a:buChar char="■"/>
              <a:defRPr sz="1600"/>
            </a:lvl3pPr>
            <a:lvl4pPr indent="-330200" lvl="3" marL="1828800">
              <a:spcBef>
                <a:spcPts val="1600"/>
              </a:spcBef>
              <a:spcAft>
                <a:spcPts val="0"/>
              </a:spcAft>
              <a:buSzPts val="1600"/>
              <a:buChar char="●"/>
              <a:defRPr sz="1600"/>
            </a:lvl4pPr>
            <a:lvl5pPr indent="-330200" lvl="4" marL="2286000">
              <a:spcBef>
                <a:spcPts val="1600"/>
              </a:spcBef>
              <a:spcAft>
                <a:spcPts val="0"/>
              </a:spcAft>
              <a:buSzPts val="1600"/>
              <a:buChar char="○"/>
              <a:defRPr sz="1600"/>
            </a:lvl5pPr>
            <a:lvl6pPr indent="-330200" lvl="5" marL="2743200">
              <a:spcBef>
                <a:spcPts val="1600"/>
              </a:spcBef>
              <a:spcAft>
                <a:spcPts val="0"/>
              </a:spcAft>
              <a:buSzPts val="1600"/>
              <a:buChar char="■"/>
              <a:defRPr sz="1600"/>
            </a:lvl6pPr>
            <a:lvl7pPr indent="-330200" lvl="6" marL="3200400">
              <a:spcBef>
                <a:spcPts val="1600"/>
              </a:spcBef>
              <a:spcAft>
                <a:spcPts val="0"/>
              </a:spcAft>
              <a:buSzPts val="1600"/>
              <a:buChar char="●"/>
              <a:defRPr sz="1600"/>
            </a:lvl7pPr>
            <a:lvl8pPr indent="-330200" lvl="7" marL="3657600">
              <a:spcBef>
                <a:spcPts val="1600"/>
              </a:spcBef>
              <a:spcAft>
                <a:spcPts val="0"/>
              </a:spcAft>
              <a:buSzPts val="1600"/>
              <a:buChar char="○"/>
              <a:defRPr sz="1600"/>
            </a:lvl8pPr>
            <a:lvl9pPr indent="-330200" lvl="8" marL="4114800">
              <a:spcBef>
                <a:spcPts val="1600"/>
              </a:spcBef>
              <a:spcAft>
                <a:spcPts val="1600"/>
              </a:spcAft>
              <a:buSzPts val="1600"/>
              <a:buChar char="■"/>
              <a:defRPr sz="1600"/>
            </a:lvl9pPr>
          </a:lstStyle>
          <a:p/>
        </p:txBody>
      </p:sp>
      <p:sp>
        <p:nvSpPr>
          <p:cNvPr id="27" name="Google Shape;27;p4"/>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_2_3">
    <p:spTree>
      <p:nvGrpSpPr>
        <p:cNvPr id="211" name="Shape 211"/>
        <p:cNvGrpSpPr/>
        <p:nvPr/>
      </p:nvGrpSpPr>
      <p:grpSpPr>
        <a:xfrm>
          <a:off x="0" y="0"/>
          <a:ext cx="0" cy="0"/>
          <a:chOff x="0" y="0"/>
          <a:chExt cx="0" cy="0"/>
        </a:xfrm>
      </p:grpSpPr>
      <p:sp>
        <p:nvSpPr>
          <p:cNvPr id="212" name="Google Shape;212;p31"/>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1"/>
          <p:cNvSpPr txBox="1"/>
          <p:nvPr>
            <p:ph type="ctrTitle"/>
          </p:nvPr>
        </p:nvSpPr>
        <p:spPr>
          <a:xfrm>
            <a:off x="1912650" y="716247"/>
            <a:ext cx="5318700" cy="9741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4800"/>
              <a:buNone/>
              <a:defRPr sz="4800"/>
            </a:lvl1pPr>
            <a:lvl2pPr lvl="1" rtl="0" algn="ctr">
              <a:lnSpc>
                <a:spcPct val="90000"/>
              </a:lnSpc>
              <a:spcBef>
                <a:spcPts val="0"/>
              </a:spcBef>
              <a:spcAft>
                <a:spcPts val="0"/>
              </a:spcAft>
              <a:buClr>
                <a:schemeClr val="accent2"/>
              </a:buClr>
              <a:buSzPts val="5200"/>
              <a:buNone/>
              <a:defRPr sz="5200">
                <a:solidFill>
                  <a:schemeClr val="accent2"/>
                </a:solidFill>
              </a:defRPr>
            </a:lvl2pPr>
            <a:lvl3pPr lvl="2" rtl="0" algn="ctr">
              <a:lnSpc>
                <a:spcPct val="90000"/>
              </a:lnSpc>
              <a:spcBef>
                <a:spcPts val="0"/>
              </a:spcBef>
              <a:spcAft>
                <a:spcPts val="0"/>
              </a:spcAft>
              <a:buClr>
                <a:schemeClr val="accent2"/>
              </a:buClr>
              <a:buSzPts val="5200"/>
              <a:buNone/>
              <a:defRPr sz="5200">
                <a:solidFill>
                  <a:schemeClr val="accent2"/>
                </a:solidFill>
              </a:defRPr>
            </a:lvl3pPr>
            <a:lvl4pPr lvl="3" rtl="0" algn="ctr">
              <a:lnSpc>
                <a:spcPct val="90000"/>
              </a:lnSpc>
              <a:spcBef>
                <a:spcPts val="0"/>
              </a:spcBef>
              <a:spcAft>
                <a:spcPts val="0"/>
              </a:spcAft>
              <a:buClr>
                <a:schemeClr val="accent2"/>
              </a:buClr>
              <a:buSzPts val="5200"/>
              <a:buNone/>
              <a:defRPr sz="5200">
                <a:solidFill>
                  <a:schemeClr val="accent2"/>
                </a:solidFill>
              </a:defRPr>
            </a:lvl4pPr>
            <a:lvl5pPr lvl="4" rtl="0" algn="ctr">
              <a:lnSpc>
                <a:spcPct val="90000"/>
              </a:lnSpc>
              <a:spcBef>
                <a:spcPts val="0"/>
              </a:spcBef>
              <a:spcAft>
                <a:spcPts val="0"/>
              </a:spcAft>
              <a:buClr>
                <a:schemeClr val="accent2"/>
              </a:buClr>
              <a:buSzPts val="5200"/>
              <a:buNone/>
              <a:defRPr sz="5200">
                <a:solidFill>
                  <a:schemeClr val="accent2"/>
                </a:solidFill>
              </a:defRPr>
            </a:lvl5pPr>
            <a:lvl6pPr lvl="5" rtl="0" algn="ctr">
              <a:lnSpc>
                <a:spcPct val="90000"/>
              </a:lnSpc>
              <a:spcBef>
                <a:spcPts val="0"/>
              </a:spcBef>
              <a:spcAft>
                <a:spcPts val="0"/>
              </a:spcAft>
              <a:buClr>
                <a:schemeClr val="accent2"/>
              </a:buClr>
              <a:buSzPts val="5200"/>
              <a:buNone/>
              <a:defRPr sz="5200">
                <a:solidFill>
                  <a:schemeClr val="accent2"/>
                </a:solidFill>
              </a:defRPr>
            </a:lvl6pPr>
            <a:lvl7pPr lvl="6" rtl="0" algn="ctr">
              <a:lnSpc>
                <a:spcPct val="90000"/>
              </a:lnSpc>
              <a:spcBef>
                <a:spcPts val="0"/>
              </a:spcBef>
              <a:spcAft>
                <a:spcPts val="0"/>
              </a:spcAft>
              <a:buClr>
                <a:schemeClr val="accent2"/>
              </a:buClr>
              <a:buSzPts val="5200"/>
              <a:buNone/>
              <a:defRPr sz="5200">
                <a:solidFill>
                  <a:schemeClr val="accent2"/>
                </a:solidFill>
              </a:defRPr>
            </a:lvl7pPr>
            <a:lvl8pPr lvl="7" rtl="0" algn="ctr">
              <a:lnSpc>
                <a:spcPct val="90000"/>
              </a:lnSpc>
              <a:spcBef>
                <a:spcPts val="0"/>
              </a:spcBef>
              <a:spcAft>
                <a:spcPts val="0"/>
              </a:spcAft>
              <a:buClr>
                <a:schemeClr val="accent2"/>
              </a:buClr>
              <a:buSzPts val="5200"/>
              <a:buNone/>
              <a:defRPr sz="5200">
                <a:solidFill>
                  <a:schemeClr val="accent2"/>
                </a:solidFill>
              </a:defRPr>
            </a:lvl8pPr>
            <a:lvl9pPr lvl="8" rtl="0" algn="ctr">
              <a:lnSpc>
                <a:spcPct val="90000"/>
              </a:lnSpc>
              <a:spcBef>
                <a:spcPts val="0"/>
              </a:spcBef>
              <a:spcAft>
                <a:spcPts val="0"/>
              </a:spcAft>
              <a:buClr>
                <a:schemeClr val="accent2"/>
              </a:buClr>
              <a:buSzPts val="5200"/>
              <a:buNone/>
              <a:defRPr sz="5200">
                <a:solidFill>
                  <a:schemeClr val="accent2"/>
                </a:solidFill>
              </a:defRPr>
            </a:lvl9pPr>
          </a:lstStyle>
          <a:p/>
        </p:txBody>
      </p:sp>
      <p:sp>
        <p:nvSpPr>
          <p:cNvPr id="214" name="Google Shape;214;p31"/>
          <p:cNvSpPr txBox="1"/>
          <p:nvPr>
            <p:ph idx="1" type="subTitle"/>
          </p:nvPr>
        </p:nvSpPr>
        <p:spPr>
          <a:xfrm>
            <a:off x="3004200" y="1690350"/>
            <a:ext cx="3135600" cy="97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15" name="Google Shape;215;p31"/>
          <p:cNvSpPr txBox="1"/>
          <p:nvPr/>
        </p:nvSpPr>
        <p:spPr>
          <a:xfrm>
            <a:off x="2828400" y="3412900"/>
            <a:ext cx="3487200" cy="9150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100">
                <a:solidFill>
                  <a:schemeClr val="lt1"/>
                </a:solidFill>
                <a:latin typeface="Lato"/>
                <a:ea typeface="Lato"/>
                <a:cs typeface="Lato"/>
                <a:sym typeface="Lato"/>
              </a:rPr>
              <a:t>CREDITS: This presentation template was created by </a:t>
            </a:r>
            <a:r>
              <a:rPr b="1" lang="en" sz="1100">
                <a:solidFill>
                  <a:schemeClr val="lt1"/>
                </a:solidFill>
                <a:uFill>
                  <a:noFill/>
                </a:uFill>
                <a:latin typeface="Lato"/>
                <a:ea typeface="Lato"/>
                <a:cs typeface="Lato"/>
                <a:sym typeface="Lato"/>
                <a:hlinkClick r:id="rId2">
                  <a:extLst>
                    <a:ext uri="{A12FA001-AC4F-418D-AE19-62706E023703}">
                      <ahyp:hlinkClr val="tx"/>
                    </a:ext>
                  </a:extLst>
                </a:hlinkClick>
              </a:rPr>
              <a:t>Slidesgo</a:t>
            </a:r>
            <a:r>
              <a:rPr lang="en" sz="1100">
                <a:solidFill>
                  <a:schemeClr val="lt1"/>
                </a:solidFill>
                <a:latin typeface="Lato"/>
                <a:ea typeface="Lato"/>
                <a:cs typeface="Lato"/>
                <a:sym typeface="Lato"/>
              </a:rPr>
              <a:t>, including icons by </a:t>
            </a:r>
            <a:r>
              <a:rPr b="1" lang="en" sz="1100">
                <a:solidFill>
                  <a:schemeClr val="lt1"/>
                </a:solidFill>
                <a:uFill>
                  <a:noFill/>
                </a:uFill>
                <a:latin typeface="Lato"/>
                <a:ea typeface="Lato"/>
                <a:cs typeface="Lato"/>
                <a:sym typeface="Lato"/>
                <a:hlinkClick r:id="rId3">
                  <a:extLst>
                    <a:ext uri="{A12FA001-AC4F-418D-AE19-62706E023703}">
                      <ahyp:hlinkClr val="tx"/>
                    </a:ext>
                  </a:extLst>
                </a:hlinkClick>
              </a:rPr>
              <a:t>Flaticon</a:t>
            </a:r>
            <a:r>
              <a:rPr lang="en" sz="1100">
                <a:solidFill>
                  <a:schemeClr val="lt1"/>
                </a:solidFill>
                <a:latin typeface="Lato"/>
                <a:ea typeface="Lato"/>
                <a:cs typeface="Lato"/>
                <a:sym typeface="Lato"/>
              </a:rPr>
              <a:t>, infographics &amp; images by </a:t>
            </a:r>
            <a:r>
              <a:rPr b="1" lang="en" sz="1100">
                <a:solidFill>
                  <a:schemeClr val="lt1"/>
                </a:solidFill>
                <a:uFill>
                  <a:noFill/>
                </a:uFill>
                <a:latin typeface="Lato"/>
                <a:ea typeface="Lato"/>
                <a:cs typeface="Lato"/>
                <a:sym typeface="Lato"/>
                <a:hlinkClick r:id="rId4">
                  <a:extLst>
                    <a:ext uri="{A12FA001-AC4F-418D-AE19-62706E023703}">
                      <ahyp:hlinkClr val="tx"/>
                    </a:ext>
                  </a:extLst>
                </a:hlinkClick>
              </a:rPr>
              <a:t>Freepik</a:t>
            </a:r>
            <a:r>
              <a:rPr lang="en" sz="1100">
                <a:solidFill>
                  <a:schemeClr val="lt1"/>
                </a:solidFill>
                <a:latin typeface="Lato"/>
                <a:ea typeface="Lato"/>
                <a:cs typeface="Lato"/>
                <a:sym typeface="Lato"/>
              </a:rPr>
              <a:t> and illustrations by </a:t>
            </a:r>
            <a:r>
              <a:rPr b="1" lang="en" sz="1100">
                <a:solidFill>
                  <a:schemeClr val="lt1"/>
                </a:solidFill>
                <a:latin typeface="Lato"/>
                <a:ea typeface="Lato"/>
                <a:cs typeface="Lato"/>
                <a:sym typeface="Lato"/>
              </a:rPr>
              <a:t>Stories</a:t>
            </a:r>
            <a:endParaRPr b="1" sz="1100">
              <a:solidFill>
                <a:schemeClr val="lt1"/>
              </a:solidFill>
              <a:latin typeface="Lato"/>
              <a:ea typeface="Lato"/>
              <a:cs typeface="Lato"/>
              <a:sym typeface="Lato"/>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AND_TWO_COLUMNS_1">
    <p:spTree>
      <p:nvGrpSpPr>
        <p:cNvPr id="216" name="Shape 216"/>
        <p:cNvGrpSpPr/>
        <p:nvPr/>
      </p:nvGrpSpPr>
      <p:grpSpPr>
        <a:xfrm>
          <a:off x="0" y="0"/>
          <a:ext cx="0" cy="0"/>
          <a:chOff x="0" y="0"/>
          <a:chExt cx="0" cy="0"/>
        </a:xfrm>
      </p:grpSpPr>
      <p:sp>
        <p:nvSpPr>
          <p:cNvPr id="217" name="Google Shape;217;p32"/>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2"/>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IG_NUMBER_1">
    <p:spTree>
      <p:nvGrpSpPr>
        <p:cNvPr id="219" name="Shape 219"/>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AND_TWO_COLUMNS_1_1">
    <p:spTree>
      <p:nvGrpSpPr>
        <p:cNvPr id="220" name="Shape 220"/>
        <p:cNvGrpSpPr/>
        <p:nvPr/>
      </p:nvGrpSpPr>
      <p:grpSpPr>
        <a:xfrm>
          <a:off x="0" y="0"/>
          <a:ext cx="0" cy="0"/>
          <a:chOff x="0" y="0"/>
          <a:chExt cx="0" cy="0"/>
        </a:xfrm>
      </p:grpSpPr>
      <p:sp>
        <p:nvSpPr>
          <p:cNvPr id="221" name="Google Shape;221;p34"/>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TITLE_AND_BODY_1_2_1">
    <p:spTree>
      <p:nvGrpSpPr>
        <p:cNvPr id="222" name="Shape 222"/>
        <p:cNvGrpSpPr/>
        <p:nvPr/>
      </p:nvGrpSpPr>
      <p:grpSpPr>
        <a:xfrm>
          <a:off x="0" y="0"/>
          <a:ext cx="0" cy="0"/>
          <a:chOff x="0" y="0"/>
          <a:chExt cx="0" cy="0"/>
        </a:xfrm>
      </p:grpSpPr>
      <p:sp>
        <p:nvSpPr>
          <p:cNvPr id="223" name="Google Shape;223;p35"/>
          <p:cNvSpPr/>
          <p:nvPr/>
        </p:nvSpPr>
        <p:spPr>
          <a:xfrm>
            <a:off x="1765625"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TITLE_ONLY_1_1">
    <p:spTree>
      <p:nvGrpSpPr>
        <p:cNvPr id="224" name="Shape 224"/>
        <p:cNvGrpSpPr/>
        <p:nvPr/>
      </p:nvGrpSpPr>
      <p:grpSpPr>
        <a:xfrm>
          <a:off x="0" y="0"/>
          <a:ext cx="0" cy="0"/>
          <a:chOff x="0" y="0"/>
          <a:chExt cx="0" cy="0"/>
        </a:xfrm>
      </p:grpSpPr>
      <p:sp>
        <p:nvSpPr>
          <p:cNvPr id="225" name="Google Shape;225;p36"/>
          <p:cNvSpPr/>
          <p:nvPr/>
        </p:nvSpPr>
        <p:spPr>
          <a:xfrm>
            <a:off x="-485401"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6"/>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6"/>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31" name="Shape 23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9" name="Shape 29"/>
        <p:cNvGrpSpPr/>
        <p:nvPr/>
      </p:nvGrpSpPr>
      <p:grpSpPr>
        <a:xfrm>
          <a:off x="0" y="0"/>
          <a:ext cx="0" cy="0"/>
          <a:chOff x="0" y="0"/>
          <a:chExt cx="0" cy="0"/>
        </a:xfrm>
      </p:grpSpPr>
      <p:sp>
        <p:nvSpPr>
          <p:cNvPr id="30" name="Google Shape;30;p5"/>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5"/>
          <p:cNvSpPr txBox="1"/>
          <p:nvPr>
            <p:ph idx="1" type="body"/>
          </p:nvPr>
        </p:nvSpPr>
        <p:spPr>
          <a:xfrm>
            <a:off x="1328787" y="1502050"/>
            <a:ext cx="3045000" cy="2823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2" name="Google Shape;32;p5"/>
          <p:cNvSpPr txBox="1"/>
          <p:nvPr>
            <p:ph idx="2" type="body"/>
          </p:nvPr>
        </p:nvSpPr>
        <p:spPr>
          <a:xfrm>
            <a:off x="4770202" y="1502050"/>
            <a:ext cx="3045000" cy="2823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3" name="Google Shape;33;p5"/>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4" name="Shape 34"/>
        <p:cNvGrpSpPr/>
        <p:nvPr/>
      </p:nvGrpSpPr>
      <p:grpSpPr>
        <a:xfrm>
          <a:off x="0" y="0"/>
          <a:ext cx="0" cy="0"/>
          <a:chOff x="0" y="0"/>
          <a:chExt cx="0" cy="0"/>
        </a:xfrm>
      </p:grpSpPr>
      <p:sp>
        <p:nvSpPr>
          <p:cNvPr id="35" name="Google Shape;35;p6"/>
          <p:cNvSpPr/>
          <p:nvPr/>
        </p:nvSpPr>
        <p:spPr>
          <a:xfrm>
            <a:off x="-485401"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6"/>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37" name="Google Shape;37;p6"/>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6"/>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9" name="Shape 39"/>
        <p:cNvGrpSpPr/>
        <p:nvPr/>
      </p:nvGrpSpPr>
      <p:grpSpPr>
        <a:xfrm>
          <a:off x="0" y="0"/>
          <a:ext cx="0" cy="0"/>
          <a:chOff x="0" y="0"/>
          <a:chExt cx="0" cy="0"/>
        </a:xfrm>
      </p:grpSpPr>
      <p:sp>
        <p:nvSpPr>
          <p:cNvPr id="40" name="Google Shape;40;p7"/>
          <p:cNvSpPr/>
          <p:nvPr/>
        </p:nvSpPr>
        <p:spPr>
          <a:xfrm>
            <a:off x="647700" y="323100"/>
            <a:ext cx="42885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7"/>
          <p:cNvSpPr txBox="1"/>
          <p:nvPr>
            <p:ph type="title"/>
          </p:nvPr>
        </p:nvSpPr>
        <p:spPr>
          <a:xfrm>
            <a:off x="1258950" y="583113"/>
            <a:ext cx="3066000" cy="1333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2600"/>
              <a:buNone/>
              <a:defRPr sz="2600"/>
            </a:lvl2pPr>
            <a:lvl3pPr lvl="2" rtl="0" algn="ctr">
              <a:spcBef>
                <a:spcPts val="0"/>
              </a:spcBef>
              <a:spcAft>
                <a:spcPts val="0"/>
              </a:spcAft>
              <a:buSzPts val="2600"/>
              <a:buNone/>
              <a:defRPr sz="2600"/>
            </a:lvl3pPr>
            <a:lvl4pPr lvl="3" rtl="0" algn="ctr">
              <a:spcBef>
                <a:spcPts val="0"/>
              </a:spcBef>
              <a:spcAft>
                <a:spcPts val="0"/>
              </a:spcAft>
              <a:buSzPts val="2600"/>
              <a:buNone/>
              <a:defRPr sz="2600"/>
            </a:lvl4pPr>
            <a:lvl5pPr lvl="4" rtl="0" algn="ctr">
              <a:spcBef>
                <a:spcPts val="0"/>
              </a:spcBef>
              <a:spcAft>
                <a:spcPts val="0"/>
              </a:spcAft>
              <a:buSzPts val="2600"/>
              <a:buNone/>
              <a:defRPr sz="2600"/>
            </a:lvl5pPr>
            <a:lvl6pPr lvl="5" rtl="0" algn="ctr">
              <a:spcBef>
                <a:spcPts val="0"/>
              </a:spcBef>
              <a:spcAft>
                <a:spcPts val="0"/>
              </a:spcAft>
              <a:buSzPts val="2600"/>
              <a:buNone/>
              <a:defRPr sz="2600"/>
            </a:lvl6pPr>
            <a:lvl7pPr lvl="6" rtl="0" algn="ctr">
              <a:spcBef>
                <a:spcPts val="0"/>
              </a:spcBef>
              <a:spcAft>
                <a:spcPts val="0"/>
              </a:spcAft>
              <a:buSzPts val="2600"/>
              <a:buNone/>
              <a:defRPr sz="2600"/>
            </a:lvl7pPr>
            <a:lvl8pPr lvl="7" rtl="0" algn="ctr">
              <a:spcBef>
                <a:spcPts val="0"/>
              </a:spcBef>
              <a:spcAft>
                <a:spcPts val="0"/>
              </a:spcAft>
              <a:buSzPts val="2600"/>
              <a:buNone/>
              <a:defRPr sz="2600"/>
            </a:lvl8pPr>
            <a:lvl9pPr lvl="8" rtl="0" algn="ctr">
              <a:spcBef>
                <a:spcPts val="0"/>
              </a:spcBef>
              <a:spcAft>
                <a:spcPts val="0"/>
              </a:spcAft>
              <a:buSzPts val="2600"/>
              <a:buNone/>
              <a:defRPr sz="2600"/>
            </a:lvl9pPr>
          </a:lstStyle>
          <a:p/>
        </p:txBody>
      </p:sp>
      <p:sp>
        <p:nvSpPr>
          <p:cNvPr id="42" name="Google Shape;42;p7"/>
          <p:cNvSpPr txBox="1"/>
          <p:nvPr>
            <p:ph idx="1" type="body"/>
          </p:nvPr>
        </p:nvSpPr>
        <p:spPr>
          <a:xfrm>
            <a:off x="1432050" y="2280025"/>
            <a:ext cx="2719800" cy="10134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3" name="Shape 43"/>
        <p:cNvGrpSpPr/>
        <p:nvPr/>
      </p:nvGrpSpPr>
      <p:grpSpPr>
        <a:xfrm>
          <a:off x="0" y="0"/>
          <a:ext cx="0" cy="0"/>
          <a:chOff x="0" y="0"/>
          <a:chExt cx="0" cy="0"/>
        </a:xfrm>
      </p:grpSpPr>
      <p:sp>
        <p:nvSpPr>
          <p:cNvPr id="44" name="Google Shape;44;p8"/>
          <p:cNvSpPr txBox="1"/>
          <p:nvPr>
            <p:ph type="title"/>
          </p:nvPr>
        </p:nvSpPr>
        <p:spPr>
          <a:xfrm>
            <a:off x="4742900" y="526350"/>
            <a:ext cx="37677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5" name="Shape 45"/>
        <p:cNvGrpSpPr/>
        <p:nvPr/>
      </p:nvGrpSpPr>
      <p:grpSpPr>
        <a:xfrm>
          <a:off x="0" y="0"/>
          <a:ext cx="0" cy="0"/>
          <a:chOff x="0" y="0"/>
          <a:chExt cx="0" cy="0"/>
        </a:xfrm>
      </p:grpSpPr>
      <p:sp>
        <p:nvSpPr>
          <p:cNvPr id="46" name="Google Shape;46;p9"/>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9"/>
          <p:cNvSpPr txBox="1"/>
          <p:nvPr>
            <p:ph idx="1" type="subTitle"/>
          </p:nvPr>
        </p:nvSpPr>
        <p:spPr>
          <a:xfrm>
            <a:off x="1424800" y="2442175"/>
            <a:ext cx="1689000" cy="10302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Clr>
                <a:schemeClr val="accent2"/>
              </a:buClr>
              <a:buSzPts val="1800"/>
              <a:buFont typeface="Patua One"/>
              <a:buNone/>
              <a:defRPr>
                <a:solidFill>
                  <a:schemeClr val="accent2"/>
                </a:solidFill>
                <a:latin typeface="Patua One"/>
                <a:ea typeface="Patua One"/>
                <a:cs typeface="Patua One"/>
                <a:sym typeface="Patua 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8" name="Google Shape;48;p9"/>
          <p:cNvSpPr txBox="1"/>
          <p:nvPr>
            <p:ph idx="2" type="body"/>
          </p:nvPr>
        </p:nvSpPr>
        <p:spPr>
          <a:xfrm>
            <a:off x="3878900" y="1569325"/>
            <a:ext cx="3976500" cy="2775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49" name="Google Shape;49;p9"/>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0" name="Shape 50"/>
        <p:cNvGrpSpPr/>
        <p:nvPr/>
      </p:nvGrpSpPr>
      <p:grpSpPr>
        <a:xfrm>
          <a:off x="0" y="0"/>
          <a:ext cx="0" cy="0"/>
          <a:chOff x="0" y="0"/>
          <a:chExt cx="0" cy="0"/>
        </a:xfrm>
      </p:grpSpPr>
      <p:sp>
        <p:nvSpPr>
          <p:cNvPr id="51" name="Google Shape;51;p10"/>
          <p:cNvSpPr/>
          <p:nvPr/>
        </p:nvSpPr>
        <p:spPr>
          <a:xfrm>
            <a:off x="1765625"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10"/>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0"/>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0"/>
          <p:cNvSpPr txBox="1"/>
          <p:nvPr>
            <p:ph type="title"/>
          </p:nvPr>
        </p:nvSpPr>
        <p:spPr>
          <a:xfrm>
            <a:off x="2442150" y="582645"/>
            <a:ext cx="6583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1.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29" Type="http://schemas.openxmlformats.org/officeDocument/2006/relationships/slideLayout" Target="../slideLayouts/slideLayout28.xml"/><Relationship Id="rId7" Type="http://schemas.openxmlformats.org/officeDocument/2006/relationships/slideLayout" Target="../slideLayouts/slideLayout6.xml"/><Relationship Id="rId8" Type="http://schemas.openxmlformats.org/officeDocument/2006/relationships/slideLayout" Target="../slideLayouts/slideLayout7.xml"/><Relationship Id="rId31" Type="http://schemas.openxmlformats.org/officeDocument/2006/relationships/slideLayout" Target="../slideLayouts/slideLayout30.xml"/><Relationship Id="rId30" Type="http://schemas.openxmlformats.org/officeDocument/2006/relationships/slideLayout" Target="../slideLayouts/slideLayout29.xml"/><Relationship Id="rId11" Type="http://schemas.openxmlformats.org/officeDocument/2006/relationships/slideLayout" Target="../slideLayouts/slideLayout10.xml"/><Relationship Id="rId33" Type="http://schemas.openxmlformats.org/officeDocument/2006/relationships/slideLayout" Target="../slideLayouts/slideLayout32.xml"/><Relationship Id="rId10" Type="http://schemas.openxmlformats.org/officeDocument/2006/relationships/slideLayout" Target="../slideLayouts/slideLayout9.xml"/><Relationship Id="rId32" Type="http://schemas.openxmlformats.org/officeDocument/2006/relationships/slideLayout" Target="../slideLayouts/slideLayout31.xml"/><Relationship Id="rId13" Type="http://schemas.openxmlformats.org/officeDocument/2006/relationships/slideLayout" Target="../slideLayouts/slideLayout12.xml"/><Relationship Id="rId35" Type="http://schemas.openxmlformats.org/officeDocument/2006/relationships/slideLayout" Target="../slideLayouts/slideLayout34.xml"/><Relationship Id="rId12" Type="http://schemas.openxmlformats.org/officeDocument/2006/relationships/slideLayout" Target="../slideLayouts/slideLayout11.xml"/><Relationship Id="rId34" Type="http://schemas.openxmlformats.org/officeDocument/2006/relationships/slideLayout" Target="../slideLayouts/slideLayout33.xml"/><Relationship Id="rId15" Type="http://schemas.openxmlformats.org/officeDocument/2006/relationships/slideLayout" Target="../slideLayouts/slideLayout14.xml"/><Relationship Id="rId37" Type="http://schemas.openxmlformats.org/officeDocument/2006/relationships/theme" Target="../theme/theme1.xml"/><Relationship Id="rId14" Type="http://schemas.openxmlformats.org/officeDocument/2006/relationships/slideLayout" Target="../slideLayouts/slideLayout13.xml"/><Relationship Id="rId36" Type="http://schemas.openxmlformats.org/officeDocument/2006/relationships/slideLayout" Target="../slideLayouts/slideLayout35.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2800"/>
              <a:buFont typeface="Patua One"/>
              <a:buNone/>
              <a:defRPr sz="2800">
                <a:solidFill>
                  <a:schemeClr val="accent2"/>
                </a:solidFill>
                <a:latin typeface="Patua One"/>
                <a:ea typeface="Patua One"/>
                <a:cs typeface="Patua One"/>
                <a:sym typeface="Patua One"/>
              </a:defRPr>
            </a:lvl1pPr>
            <a:lvl2pPr lvl="1">
              <a:spcBef>
                <a:spcPts val="0"/>
              </a:spcBef>
              <a:spcAft>
                <a:spcPts val="0"/>
              </a:spcAft>
              <a:buClr>
                <a:srgbClr val="E06666"/>
              </a:buClr>
              <a:buSzPts val="2800"/>
              <a:buNone/>
              <a:defRPr sz="2800">
                <a:solidFill>
                  <a:srgbClr val="E06666"/>
                </a:solidFill>
              </a:defRPr>
            </a:lvl2pPr>
            <a:lvl3pPr lvl="2">
              <a:spcBef>
                <a:spcPts val="0"/>
              </a:spcBef>
              <a:spcAft>
                <a:spcPts val="0"/>
              </a:spcAft>
              <a:buClr>
                <a:srgbClr val="E06666"/>
              </a:buClr>
              <a:buSzPts val="2800"/>
              <a:buNone/>
              <a:defRPr sz="2800">
                <a:solidFill>
                  <a:srgbClr val="E06666"/>
                </a:solidFill>
              </a:defRPr>
            </a:lvl3pPr>
            <a:lvl4pPr lvl="3">
              <a:spcBef>
                <a:spcPts val="0"/>
              </a:spcBef>
              <a:spcAft>
                <a:spcPts val="0"/>
              </a:spcAft>
              <a:buClr>
                <a:srgbClr val="E06666"/>
              </a:buClr>
              <a:buSzPts val="2800"/>
              <a:buNone/>
              <a:defRPr sz="2800">
                <a:solidFill>
                  <a:srgbClr val="E06666"/>
                </a:solidFill>
              </a:defRPr>
            </a:lvl4pPr>
            <a:lvl5pPr lvl="4">
              <a:spcBef>
                <a:spcPts val="0"/>
              </a:spcBef>
              <a:spcAft>
                <a:spcPts val="0"/>
              </a:spcAft>
              <a:buClr>
                <a:srgbClr val="E06666"/>
              </a:buClr>
              <a:buSzPts val="2800"/>
              <a:buNone/>
              <a:defRPr sz="2800">
                <a:solidFill>
                  <a:srgbClr val="E06666"/>
                </a:solidFill>
              </a:defRPr>
            </a:lvl5pPr>
            <a:lvl6pPr lvl="5">
              <a:spcBef>
                <a:spcPts val="0"/>
              </a:spcBef>
              <a:spcAft>
                <a:spcPts val="0"/>
              </a:spcAft>
              <a:buClr>
                <a:srgbClr val="E06666"/>
              </a:buClr>
              <a:buSzPts val="2800"/>
              <a:buNone/>
              <a:defRPr sz="2800">
                <a:solidFill>
                  <a:srgbClr val="E06666"/>
                </a:solidFill>
              </a:defRPr>
            </a:lvl6pPr>
            <a:lvl7pPr lvl="6">
              <a:spcBef>
                <a:spcPts val="0"/>
              </a:spcBef>
              <a:spcAft>
                <a:spcPts val="0"/>
              </a:spcAft>
              <a:buClr>
                <a:srgbClr val="E06666"/>
              </a:buClr>
              <a:buSzPts val="2800"/>
              <a:buNone/>
              <a:defRPr sz="2800">
                <a:solidFill>
                  <a:srgbClr val="E06666"/>
                </a:solidFill>
              </a:defRPr>
            </a:lvl7pPr>
            <a:lvl8pPr lvl="7">
              <a:spcBef>
                <a:spcPts val="0"/>
              </a:spcBef>
              <a:spcAft>
                <a:spcPts val="0"/>
              </a:spcAft>
              <a:buClr>
                <a:srgbClr val="E06666"/>
              </a:buClr>
              <a:buSzPts val="2800"/>
              <a:buNone/>
              <a:defRPr sz="2800">
                <a:solidFill>
                  <a:srgbClr val="E06666"/>
                </a:solidFill>
              </a:defRPr>
            </a:lvl8pPr>
            <a:lvl9pPr lvl="8">
              <a:spcBef>
                <a:spcPts val="0"/>
              </a:spcBef>
              <a:spcAft>
                <a:spcPts val="0"/>
              </a:spcAft>
              <a:buClr>
                <a:srgbClr val="E06666"/>
              </a:buClr>
              <a:buSzPts val="2800"/>
              <a:buNone/>
              <a:defRPr sz="2800">
                <a:solidFill>
                  <a:srgbClr val="E06666"/>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rgbClr val="F3F3F3"/>
              </a:buClr>
              <a:buSzPts val="1800"/>
              <a:buFont typeface="Lato"/>
              <a:buChar char="●"/>
              <a:defRPr sz="1800">
                <a:solidFill>
                  <a:srgbClr val="F3F3F3"/>
                </a:solidFill>
                <a:latin typeface="Lato"/>
                <a:ea typeface="Lato"/>
                <a:cs typeface="Lato"/>
                <a:sym typeface="Lato"/>
              </a:defRPr>
            </a:lvl1pPr>
            <a:lvl2pPr indent="-317500" lvl="1" marL="9144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2pPr>
            <a:lvl3pPr indent="-317500" lvl="2" marL="13716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3pPr>
            <a:lvl4pPr indent="-317500" lvl="3" marL="18288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4pPr>
            <a:lvl5pPr indent="-317500" lvl="4" marL="22860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5pPr>
            <a:lvl6pPr indent="-317500" lvl="5" marL="27432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6pPr>
            <a:lvl7pPr indent="-317500" lvl="6" marL="32004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7pPr>
            <a:lvl8pPr indent="-317500" lvl="7" marL="3657600">
              <a:lnSpc>
                <a:spcPct val="100000"/>
              </a:lnSpc>
              <a:spcBef>
                <a:spcPts val="1600"/>
              </a:spcBef>
              <a:spcAft>
                <a:spcPts val="0"/>
              </a:spcAft>
              <a:buClr>
                <a:srgbClr val="F3F3F3"/>
              </a:buClr>
              <a:buSzPts val="1400"/>
              <a:buFont typeface="Lato"/>
              <a:buChar char="○"/>
              <a:defRPr>
                <a:solidFill>
                  <a:srgbClr val="F3F3F3"/>
                </a:solidFill>
                <a:latin typeface="Lato"/>
                <a:ea typeface="Lato"/>
                <a:cs typeface="Lato"/>
                <a:sym typeface="Lato"/>
              </a:defRPr>
            </a:lvl8pPr>
            <a:lvl9pPr indent="-317500" lvl="8" marL="4114800">
              <a:lnSpc>
                <a:spcPct val="100000"/>
              </a:lnSpc>
              <a:spcBef>
                <a:spcPts val="1600"/>
              </a:spcBef>
              <a:spcAft>
                <a:spcPts val="1600"/>
              </a:spcAft>
              <a:buClr>
                <a:srgbClr val="F3F3F3"/>
              </a:buClr>
              <a:buSzPts val="1400"/>
              <a:buFont typeface="Lato"/>
              <a:buChar char="■"/>
              <a:defRPr>
                <a:solidFill>
                  <a:srgbClr val="F3F3F3"/>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 id="2147483672" r:id="rId26"/>
    <p:sldLayoutId id="2147483673" r:id="rId27"/>
    <p:sldLayoutId id="2147483674" r:id="rId28"/>
    <p:sldLayoutId id="2147483675" r:id="rId29"/>
    <p:sldLayoutId id="2147483676" r:id="rId30"/>
    <p:sldLayoutId id="2147483677" r:id="rId31"/>
    <p:sldLayoutId id="2147483678" r:id="rId32"/>
    <p:sldLayoutId id="2147483679" r:id="rId33"/>
    <p:sldLayoutId id="2147483680" r:id="rId34"/>
    <p:sldLayoutId id="2147483681" r:id="rId35"/>
    <p:sldLayoutId id="2147483682" r:id="rId3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28" name="Shape 228"/>
        <p:cNvGrpSpPr/>
        <p:nvPr/>
      </p:nvGrpSpPr>
      <p:grpSpPr>
        <a:xfrm>
          <a:off x="0" y="0"/>
          <a:ext cx="0" cy="0"/>
          <a:chOff x="0" y="0"/>
          <a:chExt cx="0" cy="0"/>
        </a:xfrm>
      </p:grpSpPr>
      <p:sp>
        <p:nvSpPr>
          <p:cNvPr id="229" name="Google Shape;229;p3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30" name="Google Shape;230;p3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8.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 Id="rId3" Type="http://schemas.openxmlformats.org/officeDocument/2006/relationships/image" Target="../media/image6.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 Id="rId3" Type="http://schemas.openxmlformats.org/officeDocument/2006/relationships/hyperlink" Target="https://docs.google.com/spreadsheets/d/1ve1nOMeWS7DepQ-3VYXNqiMHNDFi_oEcmo9cHHmyL-Y/copy" TargetMode="External"/><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hyperlink" Target="https://docs.google.com/spreadsheets/d/1ve1nOMeWS7DepQ-3VYXNqiMHNDFi_oEcmo9cHHmyL-Y/copy" TargetMode="Externa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4.xml"/><Relationship Id="rId7" Type="http://schemas.openxmlformats.org/officeDocument/2006/relationships/slide" Target="/ppt/slides/slide33.xml"/><Relationship Id="rId8" Type="http://schemas.openxmlformats.org/officeDocument/2006/relationships/slide" Target="/ppt/slides/slide33.xml"/><Relationship Id="rId11" Type="http://schemas.openxmlformats.org/officeDocument/2006/relationships/slide" Target="/ppt/slides/slide36.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slide" Target="/ppt/slides/slide37.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8.xml"/><Relationship Id="rId17" Type="http://schemas.openxmlformats.org/officeDocument/2006/relationships/slide" Target="/ppt/slides/slide39.xml"/><Relationship Id="rId16" Type="http://schemas.openxmlformats.org/officeDocument/2006/relationships/slide" Target="/ppt/slides/slide39.xml"/><Relationship Id="rId18" Type="http://schemas.openxmlformats.org/officeDocument/2006/relationships/slide" Target="/ppt/slides/slide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5.xml"/><Relationship Id="rId3" Type="http://schemas.openxmlformats.org/officeDocument/2006/relationships/image" Target="../media/image9.jpg"/><Relationship Id="rId4" Type="http://schemas.openxmlformats.org/officeDocument/2006/relationships/image" Target="../media/image13.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 Id="rId3" Type="http://schemas.openxmlformats.org/officeDocument/2006/relationships/image" Target="../media/image1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 Id="rId3" Type="http://schemas.openxmlformats.org/officeDocument/2006/relationships/image" Target="../media/image1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image" Target="../media/image12.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image" Target="../media/image15.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hyperlink" Target="https://www.freepik.com/free-vector/processing-concept-illustration_7126211.htm" TargetMode="External"/><Relationship Id="rId4" Type="http://schemas.openxmlformats.org/officeDocument/2006/relationships/hyperlink" Target="https://www.freepik.com/free-vector/processing-concept-illustration_7126211.htm/?utm_source=slidesgo_template&amp;utm_medium=referral-link&amp;utm_campaign=sg_resources&amp;utm_content=freepik" TargetMode="External"/><Relationship Id="rId9" Type="http://schemas.openxmlformats.org/officeDocument/2006/relationships/hyperlink" Target="https://www.freepik.com/free-vector/hand-drawn-colorless-people-avatar-collection_4077615.htm" TargetMode="External"/><Relationship Id="rId5" Type="http://schemas.openxmlformats.org/officeDocument/2006/relationships/hyperlink" Target="https://www.freepik.com/free-vector/search-engine-concept-illustration_5357330.htm" TargetMode="External"/><Relationship Id="rId6" Type="http://schemas.openxmlformats.org/officeDocument/2006/relationships/hyperlink" Target="https://www.freepik.com/free-vector/search-engine-concept-illustration_5357330.htm/?utm_source=slidesgo_template&amp;utm_medium=referral-link&amp;utm_campaign=sg_resources&amp;utm_content=freepik" TargetMode="External"/><Relationship Id="rId7" Type="http://schemas.openxmlformats.org/officeDocument/2006/relationships/hyperlink" Target="https://www.freepik.com/free-vector/video-tutorial-concept-illustration_7230620.htm" TargetMode="External"/><Relationship Id="rId8" Type="http://schemas.openxmlformats.org/officeDocument/2006/relationships/hyperlink" Target="https://www.freepik.com/free-vector/video-tutorial-concept-illustration_7230620.htm/?utm_source=slidesgo_template&amp;utm_medium=referral-link&amp;utm_campaign=sg_resources&amp;utm_content=freepik" TargetMode="External"/><Relationship Id="rId11" Type="http://schemas.openxmlformats.org/officeDocument/2006/relationships/hyperlink" Target="https://www.freepik.com/free-vector/sea-patterns_795898.htm/?utm_source=slidesgo_template&amp;utm_medium=referral-link&amp;utm_campaign=sg_resources&amp;utm_content=freepik" TargetMode="External"/><Relationship Id="rId10" Type="http://schemas.openxmlformats.org/officeDocument/2006/relationships/hyperlink" Target="https://www.freepik.com/free-vector/hand-drawn-colorless-people-avatar-collection_4077615.htm/?utm_source=slidesgo_template&amp;utm_medium=referral-link&amp;utm_campaign=sg_resources&amp;utm_content=freepik" TargetMode="External"/><Relationship Id="rId13" Type="http://schemas.openxmlformats.org/officeDocument/2006/relationships/hyperlink" Target="https://www.freepik.com/free-photo/smiley-man-liking-idea-with-copy-space_5209640.htm/?utm_source=slidesgo_template&amp;utm_medium=referral-link&amp;utm_campaign=sg_resources&amp;utm_content=freepik" TargetMode="External"/><Relationship Id="rId12" Type="http://schemas.openxmlformats.org/officeDocument/2006/relationships/hyperlink" Target="https://www.freepik.com/free-photo/smiley-man-liking-idea-with-copy-space_5209640.htm" TargetMode="External"/><Relationship Id="rId15" Type="http://schemas.openxmlformats.org/officeDocument/2006/relationships/hyperlink" Target="https://www.freepik.com/free-photo/afroamerican-model-sitting-chair_6848600.htm/?utm_source=slidesgo_template&amp;utm_medium=referral-link&amp;utm_campaign=sg_resources&amp;utm_content=freepik" TargetMode="External"/><Relationship Id="rId14" Type="http://schemas.openxmlformats.org/officeDocument/2006/relationships/hyperlink" Target="https://www.freepik.com/free-photo/afroamerican-model-sitting-chair_6848600.htm" TargetMode="External"/><Relationship Id="rId17" Type="http://schemas.openxmlformats.org/officeDocument/2006/relationships/hyperlink" Target="https://www.freepik.com/free-photo/close-up-smiley-woman-with-copy-space_5742096.htm/?utm_source=slidesgo_template&amp;utm_medium=referral-link&amp;utm_campaign=sg_resources&amp;utm_content=freepik" TargetMode="External"/><Relationship Id="rId16" Type="http://schemas.openxmlformats.org/officeDocument/2006/relationships/hyperlink" Target="https://www.freepik.com/free-photo/close-up-smiley-woman-with-copy-space_5742096.htm" TargetMode="External"/><Relationship Id="rId19" Type="http://schemas.openxmlformats.org/officeDocument/2006/relationships/hyperlink" Target="https://www.freepik.com/free-photo/side-view-woman-with-headphones-sitting-sofa-with-laptop_6882002.htm/?utm_source=slidesgo_template&amp;utm_medium=referral-link&amp;utm_campaign=sg_resources&amp;utm_content=freepik" TargetMode="External"/><Relationship Id="rId18" Type="http://schemas.openxmlformats.org/officeDocument/2006/relationships/hyperlink" Target="https://www.freepik.com/free-photo/side-view-woman-with-headphones-sitting-sofa-with-laptop_6882002.htm"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 Id="rId3" Type="http://schemas.openxmlformats.org/officeDocument/2006/relationships/hyperlink" Target="https://fonts.google.com/specimen/Patua+One" TargetMode="External"/><Relationship Id="rId4" Type="http://schemas.openxmlformats.org/officeDocument/2006/relationships/hyperlink" Target="https://fonts.google.com/specimen/Lato"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8.xml"/><Relationship Id="rId3" Type="http://schemas.openxmlformats.org/officeDocument/2006/relationships/image" Target="../media/image3.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gif"/><Relationship Id="rId10" Type="http://schemas.openxmlformats.org/officeDocument/2006/relationships/image" Target="../media/image4.gi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5" name="Shape 235"/>
        <p:cNvGrpSpPr/>
        <p:nvPr/>
      </p:nvGrpSpPr>
      <p:grpSpPr>
        <a:xfrm>
          <a:off x="0" y="0"/>
          <a:ext cx="0" cy="0"/>
          <a:chOff x="0" y="0"/>
          <a:chExt cx="0" cy="0"/>
        </a:xfrm>
      </p:grpSpPr>
      <p:sp>
        <p:nvSpPr>
          <p:cNvPr id="236" name="Google Shape;236;p39"/>
          <p:cNvSpPr txBox="1"/>
          <p:nvPr>
            <p:ph type="ctrTitle"/>
          </p:nvPr>
        </p:nvSpPr>
        <p:spPr>
          <a:xfrm>
            <a:off x="1912650" y="1659771"/>
            <a:ext cx="5318700" cy="1356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Chanty </a:t>
            </a:r>
            <a:r>
              <a:rPr lang="en"/>
              <a:t>Board Presentation</a:t>
            </a:r>
            <a:endParaRPr>
              <a:solidFill>
                <a:schemeClr val="accent2"/>
              </a:solidFill>
            </a:endParaRPr>
          </a:p>
        </p:txBody>
      </p:sp>
      <p:sp>
        <p:nvSpPr>
          <p:cNvPr id="237" name="Google Shape;237;p39"/>
          <p:cNvSpPr txBox="1"/>
          <p:nvPr>
            <p:ph idx="1" type="subTitle"/>
          </p:nvPr>
        </p:nvSpPr>
        <p:spPr>
          <a:xfrm>
            <a:off x="2360550" y="3023948"/>
            <a:ext cx="4422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starts the presentation</a:t>
            </a:r>
            <a:endParaRPr/>
          </a:p>
        </p:txBody>
      </p:sp>
      <p:cxnSp>
        <p:nvCxnSpPr>
          <p:cNvPr id="238" name="Google Shape;238;p39"/>
          <p:cNvCxnSpPr/>
          <p:nvPr/>
        </p:nvCxnSpPr>
        <p:spPr>
          <a:xfrm>
            <a:off x="4206000" y="3816588"/>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239" name="Google Shape;239;p39"/>
          <p:cNvCxnSpPr/>
          <p:nvPr/>
        </p:nvCxnSpPr>
        <p:spPr>
          <a:xfrm>
            <a:off x="4206000" y="1326913"/>
            <a:ext cx="7320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 name="Shape 385"/>
        <p:cNvGrpSpPr/>
        <p:nvPr/>
      </p:nvGrpSpPr>
      <p:grpSpPr>
        <a:xfrm>
          <a:off x="0" y="0"/>
          <a:ext cx="0" cy="0"/>
          <a:chOff x="0" y="0"/>
          <a:chExt cx="0" cy="0"/>
        </a:xfrm>
      </p:grpSpPr>
      <p:sp>
        <p:nvSpPr>
          <p:cNvPr id="386" name="Google Shape;386;p48"/>
          <p:cNvSpPr txBox="1"/>
          <p:nvPr>
            <p:ph type="title"/>
          </p:nvPr>
        </p:nvSpPr>
        <p:spPr>
          <a:xfrm>
            <a:off x="1258950" y="583113"/>
            <a:ext cx="3066000" cy="133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Always Reinforces the Concept</a:t>
            </a:r>
            <a:endParaRPr/>
          </a:p>
        </p:txBody>
      </p:sp>
      <p:sp>
        <p:nvSpPr>
          <p:cNvPr id="387" name="Google Shape;387;p48"/>
          <p:cNvSpPr txBox="1"/>
          <p:nvPr>
            <p:ph idx="1" type="body"/>
          </p:nvPr>
        </p:nvSpPr>
        <p:spPr>
          <a:xfrm>
            <a:off x="1432050" y="2280025"/>
            <a:ext cx="2719800" cy="1013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Images reveal large amounts of data, so remember: use an image instead of long texts</a:t>
            </a:r>
            <a:endParaRPr/>
          </a:p>
        </p:txBody>
      </p:sp>
      <p:cxnSp>
        <p:nvCxnSpPr>
          <p:cNvPr id="388" name="Google Shape;388;p48"/>
          <p:cNvCxnSpPr/>
          <p:nvPr/>
        </p:nvCxnSpPr>
        <p:spPr>
          <a:xfrm rot="10800000">
            <a:off x="1827600" y="4170000"/>
            <a:ext cx="1928700" cy="0"/>
          </a:xfrm>
          <a:prstGeom prst="straightConnector1">
            <a:avLst/>
          </a:prstGeom>
          <a:noFill/>
          <a:ln cap="flat" cmpd="sng" w="19050">
            <a:solidFill>
              <a:schemeClr val="lt1"/>
            </a:solidFill>
            <a:prstDash val="solid"/>
            <a:round/>
            <a:headEnd len="med" w="med" type="none"/>
            <a:tailEnd len="med" w="med" type="none"/>
          </a:ln>
        </p:spPr>
      </p:cxnSp>
      <p:pic>
        <p:nvPicPr>
          <p:cNvPr id="389" name="Google Shape;389;p48"/>
          <p:cNvPicPr preferRelativeResize="0"/>
          <p:nvPr/>
        </p:nvPicPr>
        <p:blipFill rotWithShape="1">
          <a:blip r:embed="rId3">
            <a:alphaModFix/>
          </a:blip>
          <a:srcRect b="0" l="5459" r="57373" t="22432"/>
          <a:stretch/>
        </p:blipFill>
        <p:spPr>
          <a:xfrm>
            <a:off x="5312200" y="321300"/>
            <a:ext cx="3234900" cy="4500900"/>
          </a:xfrm>
          <a:prstGeom prst="roundRect">
            <a:avLst>
              <a:gd fmla="val 8229" name="adj"/>
            </a:avLst>
          </a:prstGeom>
          <a:noFill/>
          <a:ln>
            <a:noFill/>
          </a:ln>
          <a:effectLst>
            <a:outerShdw blurRad="57150" rotWithShape="0" algn="bl" dir="5400000" dist="19050">
              <a:srgbClr val="000000">
                <a:alpha val="50000"/>
              </a:srgbClr>
            </a:outerShdw>
          </a:effectLst>
        </p:spPr>
      </p:pic>
    </p:spTree>
  </p:cSld>
  <p:clrMapOvr>
    <a:masterClrMapping/>
  </p:clrMapOvr>
  <mc:AlternateContent>
    <mc:Choice Requires="p14">
      <p:transition spd="slow" p14:dur="1000">
        <p:push/>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389"/>
                                        </p:tgtEl>
                                        <p:attrNameLst>
                                          <p:attrName>style.visibility</p:attrName>
                                        </p:attrNameLst>
                                      </p:cBhvr>
                                      <p:to>
                                        <p:strVal val="visible"/>
                                      </p:to>
                                    </p:set>
                                    <p:anim calcmode="lin" valueType="num">
                                      <p:cBhvr additive="base">
                                        <p:cTn dur="1000"/>
                                        <p:tgtEl>
                                          <p:spTgt spid="38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93" name="Shape 393"/>
        <p:cNvGrpSpPr/>
        <p:nvPr/>
      </p:nvGrpSpPr>
      <p:grpSpPr>
        <a:xfrm>
          <a:off x="0" y="0"/>
          <a:ext cx="0" cy="0"/>
          <a:chOff x="0" y="0"/>
          <a:chExt cx="0" cy="0"/>
        </a:xfrm>
      </p:grpSpPr>
      <p:sp>
        <p:nvSpPr>
          <p:cNvPr id="394" name="Google Shape;394;p49"/>
          <p:cNvSpPr txBox="1"/>
          <p:nvPr>
            <p:ph type="title"/>
          </p:nvPr>
        </p:nvSpPr>
        <p:spPr>
          <a:xfrm>
            <a:off x="4742900" y="526350"/>
            <a:ext cx="3767700" cy="409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a:t>
            </a:r>
            <a:r>
              <a:rPr lang="en">
                <a:solidFill>
                  <a:srgbClr val="FFBC51"/>
                </a:solidFill>
              </a:rPr>
              <a:t>P</a:t>
            </a:r>
            <a:r>
              <a:rPr lang="en">
                <a:solidFill>
                  <a:srgbClr val="FFBC51"/>
                </a:solidFill>
              </a:rPr>
              <a:t>icture</a:t>
            </a:r>
            <a:r>
              <a:rPr lang="en"/>
              <a:t> Is Worth a </a:t>
            </a:r>
            <a:r>
              <a:rPr lang="en">
                <a:solidFill>
                  <a:srgbClr val="FFBC51"/>
                </a:solidFill>
              </a:rPr>
              <a:t>T</a:t>
            </a:r>
            <a:r>
              <a:rPr lang="en">
                <a:solidFill>
                  <a:srgbClr val="FFBC51"/>
                </a:solidFill>
              </a:rPr>
              <a:t>housand</a:t>
            </a:r>
            <a:r>
              <a:rPr lang="en"/>
              <a:t> Words</a:t>
            </a:r>
            <a:endParaRPr/>
          </a:p>
        </p:txBody>
      </p:sp>
      <p:cxnSp>
        <p:nvCxnSpPr>
          <p:cNvPr id="395" name="Google Shape;395;p49"/>
          <p:cNvCxnSpPr/>
          <p:nvPr/>
        </p:nvCxnSpPr>
        <p:spPr>
          <a:xfrm>
            <a:off x="4572000" y="1287600"/>
            <a:ext cx="0" cy="256830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mc:AlternateContent>
    <mc:Choice Requires="p14">
      <p:transition spd="slow" p14:dur="1000">
        <p:fade/>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 name="Shape 399"/>
        <p:cNvGrpSpPr/>
        <p:nvPr/>
      </p:nvGrpSpPr>
      <p:grpSpPr>
        <a:xfrm>
          <a:off x="0" y="0"/>
          <a:ext cx="0" cy="0"/>
          <a:chOff x="0" y="0"/>
          <a:chExt cx="0" cy="0"/>
        </a:xfrm>
      </p:grpSpPr>
      <p:sp>
        <p:nvSpPr>
          <p:cNvPr id="400" name="Google Shape;400;p50"/>
          <p:cNvSpPr txBox="1"/>
          <p:nvPr>
            <p:ph type="title"/>
          </p:nvPr>
        </p:nvSpPr>
        <p:spPr>
          <a:xfrm>
            <a:off x="851700" y="1566675"/>
            <a:ext cx="4206600" cy="210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cxnSp>
        <p:nvCxnSpPr>
          <p:cNvPr id="401" name="Google Shape;401;p50"/>
          <p:cNvCxnSpPr/>
          <p:nvPr/>
        </p:nvCxnSpPr>
        <p:spPr>
          <a:xfrm rot="10800000">
            <a:off x="1990650" y="4170000"/>
            <a:ext cx="1928700" cy="0"/>
          </a:xfrm>
          <a:prstGeom prst="straightConnector1">
            <a:avLst/>
          </a:prstGeom>
          <a:noFill/>
          <a:ln cap="flat" cmpd="sng" w="19050">
            <a:solidFill>
              <a:schemeClr val="lt1"/>
            </a:solidFill>
            <a:prstDash val="solid"/>
            <a:round/>
            <a:headEnd len="med" w="med" type="none"/>
            <a:tailEnd len="med" w="med" type="none"/>
          </a:ln>
        </p:spPr>
      </p:cxnSp>
      <p:cxnSp>
        <p:nvCxnSpPr>
          <p:cNvPr id="402" name="Google Shape;402;p50"/>
          <p:cNvCxnSpPr/>
          <p:nvPr/>
        </p:nvCxnSpPr>
        <p:spPr>
          <a:xfrm rot="10800000">
            <a:off x="1990650" y="1066650"/>
            <a:ext cx="19287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 name="Shape 406"/>
        <p:cNvGrpSpPr/>
        <p:nvPr/>
      </p:nvGrpSpPr>
      <p:grpSpPr>
        <a:xfrm>
          <a:off x="0" y="0"/>
          <a:ext cx="0" cy="0"/>
          <a:chOff x="0" y="0"/>
          <a:chExt cx="0" cy="0"/>
        </a:xfrm>
      </p:grpSpPr>
      <p:sp>
        <p:nvSpPr>
          <p:cNvPr id="407" name="Google Shape;407;p51"/>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Graph!</a:t>
            </a:r>
            <a:endParaRPr/>
          </a:p>
        </p:txBody>
      </p:sp>
      <p:cxnSp>
        <p:nvCxnSpPr>
          <p:cNvPr id="408" name="Google Shape;408;p51"/>
          <p:cNvCxnSpPr/>
          <p:nvPr/>
        </p:nvCxnSpPr>
        <p:spPr>
          <a:xfrm>
            <a:off x="641949" y="1228513"/>
            <a:ext cx="732000" cy="0"/>
          </a:xfrm>
          <a:prstGeom prst="straightConnector1">
            <a:avLst/>
          </a:prstGeom>
          <a:noFill/>
          <a:ln cap="flat" cmpd="sng" w="19050">
            <a:solidFill>
              <a:schemeClr val="lt1"/>
            </a:solidFill>
            <a:prstDash val="solid"/>
            <a:round/>
            <a:headEnd len="med" w="med" type="none"/>
            <a:tailEnd len="med" w="med" type="none"/>
          </a:ln>
        </p:spPr>
      </p:cxnSp>
      <p:pic>
        <p:nvPicPr>
          <p:cNvPr id="409" name="Google Shape;409;p51" title="Gráfico">
            <a:hlinkClick r:id="rId3"/>
          </p:cNvPr>
          <p:cNvPicPr preferRelativeResize="0"/>
          <p:nvPr/>
        </p:nvPicPr>
        <p:blipFill rotWithShape="1">
          <a:blip r:embed="rId4">
            <a:alphaModFix/>
          </a:blip>
          <a:srcRect b="0" l="19107" r="20502" t="0"/>
          <a:stretch/>
        </p:blipFill>
        <p:spPr>
          <a:xfrm>
            <a:off x="2232675" y="1358875"/>
            <a:ext cx="2880399" cy="2949226"/>
          </a:xfrm>
          <a:prstGeom prst="rect">
            <a:avLst/>
          </a:prstGeom>
          <a:noFill/>
          <a:ln>
            <a:noFill/>
          </a:ln>
        </p:spPr>
      </p:pic>
      <p:sp>
        <p:nvSpPr>
          <p:cNvPr id="410" name="Google Shape;410;p51"/>
          <p:cNvSpPr txBox="1"/>
          <p:nvPr>
            <p:ph idx="4294967295" type="subTitle"/>
          </p:nvPr>
        </p:nvSpPr>
        <p:spPr>
          <a:xfrm>
            <a:off x="386600" y="2109500"/>
            <a:ext cx="1615500" cy="6384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t>It’s full of iron oxide dust</a:t>
            </a:r>
            <a:endParaRPr sz="1400"/>
          </a:p>
        </p:txBody>
      </p:sp>
      <p:sp>
        <p:nvSpPr>
          <p:cNvPr id="411" name="Google Shape;411;p51"/>
          <p:cNvSpPr txBox="1"/>
          <p:nvPr>
            <p:ph idx="4294967295" type="ctrTitle"/>
          </p:nvPr>
        </p:nvSpPr>
        <p:spPr>
          <a:xfrm>
            <a:off x="386600" y="1750125"/>
            <a:ext cx="1615500" cy="503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t>Mars</a:t>
            </a:r>
            <a:endParaRPr sz="1600"/>
          </a:p>
        </p:txBody>
      </p:sp>
      <p:sp>
        <p:nvSpPr>
          <p:cNvPr id="412" name="Google Shape;412;p51"/>
          <p:cNvSpPr txBox="1"/>
          <p:nvPr>
            <p:ph idx="4294967295" type="subTitle"/>
          </p:nvPr>
        </p:nvSpPr>
        <p:spPr>
          <a:xfrm>
            <a:off x="5343650" y="2109500"/>
            <a:ext cx="1615500" cy="63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Venus has a beautiful name</a:t>
            </a:r>
            <a:endParaRPr sz="1400"/>
          </a:p>
        </p:txBody>
      </p:sp>
      <p:sp>
        <p:nvSpPr>
          <p:cNvPr id="413" name="Google Shape;413;p51"/>
          <p:cNvSpPr txBox="1"/>
          <p:nvPr>
            <p:ph idx="4294967295" type="ctrTitle"/>
          </p:nvPr>
        </p:nvSpPr>
        <p:spPr>
          <a:xfrm>
            <a:off x="5343650" y="1750125"/>
            <a:ext cx="1615500" cy="50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1"/>
                </a:solidFill>
              </a:rPr>
              <a:t>Venus</a:t>
            </a:r>
            <a:endParaRPr sz="1600">
              <a:solidFill>
                <a:schemeClr val="lt1"/>
              </a:solidFill>
            </a:endParaRPr>
          </a:p>
        </p:txBody>
      </p:sp>
      <p:sp>
        <p:nvSpPr>
          <p:cNvPr id="414" name="Google Shape;414;p51"/>
          <p:cNvSpPr txBox="1"/>
          <p:nvPr>
            <p:ph idx="4294967295" type="subTitle"/>
          </p:nvPr>
        </p:nvSpPr>
        <p:spPr>
          <a:xfrm>
            <a:off x="5343650" y="3586950"/>
            <a:ext cx="1615500" cy="63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Neptune is far away from Earth</a:t>
            </a:r>
            <a:endParaRPr sz="1400"/>
          </a:p>
        </p:txBody>
      </p:sp>
      <p:sp>
        <p:nvSpPr>
          <p:cNvPr id="415" name="Google Shape;415;p51"/>
          <p:cNvSpPr txBox="1"/>
          <p:nvPr>
            <p:ph idx="4294967295" type="ctrTitle"/>
          </p:nvPr>
        </p:nvSpPr>
        <p:spPr>
          <a:xfrm>
            <a:off x="5343650" y="3227575"/>
            <a:ext cx="1615500" cy="50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rgbClr val="FFBC51"/>
                </a:solidFill>
              </a:rPr>
              <a:t>Neptune</a:t>
            </a:r>
            <a:endParaRPr sz="1600">
              <a:solidFill>
                <a:srgbClr val="FFBC51"/>
              </a:solidFill>
            </a:endParaRPr>
          </a:p>
        </p:txBody>
      </p:sp>
      <p:sp>
        <p:nvSpPr>
          <p:cNvPr id="416" name="Google Shape;416;p51"/>
          <p:cNvSpPr txBox="1"/>
          <p:nvPr>
            <p:ph idx="4294967295" type="subTitle"/>
          </p:nvPr>
        </p:nvSpPr>
        <p:spPr>
          <a:xfrm>
            <a:off x="386725" y="2914100"/>
            <a:ext cx="1615500" cy="1477500"/>
          </a:xfrm>
          <a:prstGeom prst="rect">
            <a:avLst/>
          </a:prstGeom>
        </p:spPr>
        <p:txBody>
          <a:bodyPr anchorCtr="0" anchor="b" bIns="91425" lIns="91425" spcFirstLastPara="1" rIns="91425" wrap="square" tIns="91425">
            <a:noAutofit/>
          </a:bodyPr>
          <a:lstStyle/>
          <a:p>
            <a:pPr indent="0" lvl="0" marL="0" rtl="0" algn="r">
              <a:spcBef>
                <a:spcPts val="0"/>
              </a:spcBef>
              <a:spcAft>
                <a:spcPts val="1600"/>
              </a:spcAft>
              <a:buNone/>
            </a:pPr>
            <a:r>
              <a:rPr lang="en" sz="1400">
                <a:solidFill>
                  <a:srgbClr val="FFBC51"/>
                </a:solidFill>
              </a:rPr>
              <a:t>To edit the graph, click on it, follow the link, change the data and paste the resulting graph here</a:t>
            </a:r>
            <a:endParaRPr sz="1400">
              <a:solidFill>
                <a:srgbClr val="FFBC51"/>
              </a:solidFill>
            </a:endParaRPr>
          </a:p>
        </p:txBody>
      </p:sp>
      <p:cxnSp>
        <p:nvCxnSpPr>
          <p:cNvPr id="417" name="Google Shape;417;p51"/>
          <p:cNvCxnSpPr>
            <a:stCxn id="411" idx="3"/>
          </p:cNvCxnSpPr>
          <p:nvPr/>
        </p:nvCxnSpPr>
        <p:spPr>
          <a:xfrm>
            <a:off x="2002100" y="2001975"/>
            <a:ext cx="1035600" cy="0"/>
          </a:xfrm>
          <a:prstGeom prst="straightConnector1">
            <a:avLst/>
          </a:prstGeom>
          <a:noFill/>
          <a:ln cap="flat" cmpd="sng" w="9525">
            <a:solidFill>
              <a:schemeClr val="accent2"/>
            </a:solidFill>
            <a:prstDash val="solid"/>
            <a:round/>
            <a:headEnd len="med" w="med" type="none"/>
            <a:tailEnd len="med" w="med" type="none"/>
          </a:ln>
        </p:spPr>
      </p:cxnSp>
      <p:cxnSp>
        <p:nvCxnSpPr>
          <p:cNvPr id="418" name="Google Shape;418;p51"/>
          <p:cNvCxnSpPr>
            <a:stCxn id="413" idx="1"/>
          </p:cNvCxnSpPr>
          <p:nvPr/>
        </p:nvCxnSpPr>
        <p:spPr>
          <a:xfrm rot="10800000">
            <a:off x="4280450" y="2001975"/>
            <a:ext cx="1063200" cy="0"/>
          </a:xfrm>
          <a:prstGeom prst="straightConnector1">
            <a:avLst/>
          </a:prstGeom>
          <a:noFill/>
          <a:ln cap="flat" cmpd="sng" w="9525">
            <a:solidFill>
              <a:schemeClr val="lt1"/>
            </a:solidFill>
            <a:prstDash val="solid"/>
            <a:round/>
            <a:headEnd len="med" w="med" type="none"/>
            <a:tailEnd len="med" w="med" type="none"/>
          </a:ln>
        </p:spPr>
      </p:cxnSp>
      <p:cxnSp>
        <p:nvCxnSpPr>
          <p:cNvPr id="419" name="Google Shape;419;p51"/>
          <p:cNvCxnSpPr>
            <a:stCxn id="415" idx="1"/>
          </p:cNvCxnSpPr>
          <p:nvPr/>
        </p:nvCxnSpPr>
        <p:spPr>
          <a:xfrm rot="10800000">
            <a:off x="4570550" y="3479425"/>
            <a:ext cx="773100" cy="0"/>
          </a:xfrm>
          <a:prstGeom prst="straightConnector1">
            <a:avLst/>
          </a:prstGeom>
          <a:noFill/>
          <a:ln cap="flat" cmpd="sng" w="9525">
            <a:solidFill>
              <a:srgbClr val="FFBC5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 name="Shape 423"/>
        <p:cNvGrpSpPr/>
        <p:nvPr/>
      </p:nvGrpSpPr>
      <p:grpSpPr>
        <a:xfrm>
          <a:off x="0" y="0"/>
          <a:ext cx="0" cy="0"/>
          <a:chOff x="0" y="0"/>
          <a:chExt cx="0" cy="0"/>
        </a:xfrm>
      </p:grpSpPr>
      <p:sp>
        <p:nvSpPr>
          <p:cNvPr id="424" name="Google Shape;424;p52"/>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Prefer This One?</a:t>
            </a:r>
            <a:endParaRPr/>
          </a:p>
        </p:txBody>
      </p:sp>
      <p:pic>
        <p:nvPicPr>
          <p:cNvPr id="425" name="Google Shape;425;p52" title="Gráfico">
            <a:hlinkClick r:id="rId3"/>
          </p:cNvPr>
          <p:cNvPicPr preferRelativeResize="0"/>
          <p:nvPr/>
        </p:nvPicPr>
        <p:blipFill>
          <a:blip r:embed="rId4">
            <a:alphaModFix/>
          </a:blip>
          <a:stretch>
            <a:fillRect/>
          </a:stretch>
        </p:blipFill>
        <p:spPr>
          <a:xfrm>
            <a:off x="1519225" y="1482900"/>
            <a:ext cx="4299150" cy="2658300"/>
          </a:xfrm>
          <a:prstGeom prst="rect">
            <a:avLst/>
          </a:prstGeom>
          <a:noFill/>
          <a:ln>
            <a:noFill/>
          </a:ln>
        </p:spPr>
      </p:pic>
      <p:cxnSp>
        <p:nvCxnSpPr>
          <p:cNvPr id="426" name="Google Shape;426;p52"/>
          <p:cNvCxnSpPr/>
          <p:nvPr/>
        </p:nvCxnSpPr>
        <p:spPr>
          <a:xfrm>
            <a:off x="505691" y="782141"/>
            <a:ext cx="0" cy="252000"/>
          </a:xfrm>
          <a:prstGeom prst="straightConnector1">
            <a:avLst/>
          </a:prstGeom>
          <a:noFill/>
          <a:ln cap="flat" cmpd="sng" w="19050">
            <a:solidFill>
              <a:schemeClr val="lt1"/>
            </a:solidFill>
            <a:prstDash val="solid"/>
            <a:round/>
            <a:headEnd len="med" w="med" type="none"/>
            <a:tailEnd len="med" w="med" type="none"/>
          </a:ln>
        </p:spPr>
      </p:cxnSp>
      <p:sp>
        <p:nvSpPr>
          <p:cNvPr id="427" name="Google Shape;427;p52"/>
          <p:cNvSpPr txBox="1"/>
          <p:nvPr>
            <p:ph idx="4294967295" type="subTitle"/>
          </p:nvPr>
        </p:nvSpPr>
        <p:spPr>
          <a:xfrm>
            <a:off x="1436650" y="4106925"/>
            <a:ext cx="4464300" cy="36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rgbClr val="FFBC51"/>
                </a:solidFill>
              </a:rPr>
              <a:t>You can edit this graph too</a:t>
            </a:r>
            <a:endParaRPr sz="1400">
              <a:solidFill>
                <a:srgbClr val="FFBC51"/>
              </a:solidFill>
            </a:endParaRPr>
          </a:p>
        </p:txBody>
      </p:sp>
    </p:spTree>
  </p:cSld>
  <p:clrMapOvr>
    <a:masterClrMapping/>
  </p:clrMapOvr>
  <mc:AlternateContent>
    <mc:Choice Requires="p14">
      <p:transition spd="slow" p14:dur="1000">
        <p:fade/>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 name="Shape 431"/>
        <p:cNvGrpSpPr/>
        <p:nvPr/>
      </p:nvGrpSpPr>
      <p:grpSpPr>
        <a:xfrm>
          <a:off x="0" y="0"/>
          <a:ext cx="0" cy="0"/>
          <a:chOff x="0" y="0"/>
          <a:chExt cx="0" cy="0"/>
        </a:xfrm>
      </p:grpSpPr>
      <p:sp>
        <p:nvSpPr>
          <p:cNvPr id="432" name="Google Shape;432;p53"/>
          <p:cNvSpPr txBox="1"/>
          <p:nvPr>
            <p:ph type="title"/>
          </p:nvPr>
        </p:nvSpPr>
        <p:spPr>
          <a:xfrm>
            <a:off x="2442150" y="582645"/>
            <a:ext cx="6583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Infographics Make Your Idea Understandable...</a:t>
            </a:r>
            <a:endParaRPr/>
          </a:p>
        </p:txBody>
      </p:sp>
      <p:cxnSp>
        <p:nvCxnSpPr>
          <p:cNvPr id="433" name="Google Shape;433;p53"/>
          <p:cNvCxnSpPr/>
          <p:nvPr/>
        </p:nvCxnSpPr>
        <p:spPr>
          <a:xfrm>
            <a:off x="2389723" y="831813"/>
            <a:ext cx="0" cy="646500"/>
          </a:xfrm>
          <a:prstGeom prst="straightConnector1">
            <a:avLst/>
          </a:prstGeom>
          <a:noFill/>
          <a:ln cap="flat" cmpd="sng" w="19050">
            <a:solidFill>
              <a:schemeClr val="lt1"/>
            </a:solidFill>
            <a:prstDash val="solid"/>
            <a:round/>
            <a:headEnd len="med" w="med" type="none"/>
            <a:tailEnd len="med" w="med" type="none"/>
          </a:ln>
        </p:spPr>
      </p:cxnSp>
      <p:grpSp>
        <p:nvGrpSpPr>
          <p:cNvPr id="434" name="Google Shape;434;p53"/>
          <p:cNvGrpSpPr/>
          <p:nvPr/>
        </p:nvGrpSpPr>
        <p:grpSpPr>
          <a:xfrm>
            <a:off x="2540650" y="2053063"/>
            <a:ext cx="331500" cy="1716900"/>
            <a:chOff x="2540650" y="1997575"/>
            <a:chExt cx="331500" cy="1716900"/>
          </a:xfrm>
        </p:grpSpPr>
        <p:sp>
          <p:nvSpPr>
            <p:cNvPr id="435" name="Google Shape;435;p53"/>
            <p:cNvSpPr/>
            <p:nvPr/>
          </p:nvSpPr>
          <p:spPr>
            <a:xfrm>
              <a:off x="2540650" y="1997575"/>
              <a:ext cx="331500" cy="171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3"/>
            <p:cNvSpPr/>
            <p:nvPr/>
          </p:nvSpPr>
          <p:spPr>
            <a:xfrm>
              <a:off x="2540650" y="2630063"/>
              <a:ext cx="331500" cy="1084200"/>
            </a:xfrm>
            <a:prstGeom prst="rect">
              <a:avLst/>
            </a:pr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 name="Google Shape;437;p53"/>
          <p:cNvGrpSpPr/>
          <p:nvPr/>
        </p:nvGrpSpPr>
        <p:grpSpPr>
          <a:xfrm>
            <a:off x="3086050" y="2053063"/>
            <a:ext cx="331500" cy="1716900"/>
            <a:chOff x="3086050" y="1997575"/>
            <a:chExt cx="331500" cy="1716900"/>
          </a:xfrm>
        </p:grpSpPr>
        <p:sp>
          <p:nvSpPr>
            <p:cNvPr id="438" name="Google Shape;438;p53"/>
            <p:cNvSpPr/>
            <p:nvPr/>
          </p:nvSpPr>
          <p:spPr>
            <a:xfrm>
              <a:off x="3086050" y="1997575"/>
              <a:ext cx="331500" cy="171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3"/>
            <p:cNvSpPr/>
            <p:nvPr/>
          </p:nvSpPr>
          <p:spPr>
            <a:xfrm>
              <a:off x="3086050" y="2989446"/>
              <a:ext cx="331500" cy="724800"/>
            </a:xfrm>
            <a:prstGeom prst="rect">
              <a:avLst/>
            </a:pr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 name="Google Shape;440;p53"/>
          <p:cNvGrpSpPr/>
          <p:nvPr/>
        </p:nvGrpSpPr>
        <p:grpSpPr>
          <a:xfrm>
            <a:off x="3631450" y="2053063"/>
            <a:ext cx="331500" cy="1716900"/>
            <a:chOff x="3631450" y="1997575"/>
            <a:chExt cx="331500" cy="1716900"/>
          </a:xfrm>
        </p:grpSpPr>
        <p:sp>
          <p:nvSpPr>
            <p:cNvPr id="441" name="Google Shape;441;p53"/>
            <p:cNvSpPr/>
            <p:nvPr/>
          </p:nvSpPr>
          <p:spPr>
            <a:xfrm>
              <a:off x="3631450" y="1997575"/>
              <a:ext cx="331500" cy="171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3"/>
            <p:cNvSpPr/>
            <p:nvPr/>
          </p:nvSpPr>
          <p:spPr>
            <a:xfrm>
              <a:off x="3631450" y="2299054"/>
              <a:ext cx="331500" cy="1415100"/>
            </a:xfrm>
            <a:prstGeom prst="rect">
              <a:avLst/>
            </a:pr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53"/>
          <p:cNvGrpSpPr/>
          <p:nvPr/>
        </p:nvGrpSpPr>
        <p:grpSpPr>
          <a:xfrm>
            <a:off x="4176850" y="2053063"/>
            <a:ext cx="331500" cy="1716900"/>
            <a:chOff x="4176850" y="1997575"/>
            <a:chExt cx="331500" cy="1716900"/>
          </a:xfrm>
        </p:grpSpPr>
        <p:sp>
          <p:nvSpPr>
            <p:cNvPr id="444" name="Google Shape;444;p53"/>
            <p:cNvSpPr/>
            <p:nvPr/>
          </p:nvSpPr>
          <p:spPr>
            <a:xfrm>
              <a:off x="4176850" y="1997575"/>
              <a:ext cx="331500" cy="171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3"/>
            <p:cNvSpPr/>
            <p:nvPr/>
          </p:nvSpPr>
          <p:spPr>
            <a:xfrm>
              <a:off x="4176850" y="3224168"/>
              <a:ext cx="331500" cy="490200"/>
            </a:xfrm>
            <a:prstGeom prst="rect">
              <a:avLst/>
            </a:pr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53"/>
          <p:cNvGrpSpPr/>
          <p:nvPr/>
        </p:nvGrpSpPr>
        <p:grpSpPr>
          <a:xfrm>
            <a:off x="2556104" y="4001387"/>
            <a:ext cx="300606" cy="256845"/>
            <a:chOff x="866243" y="2291587"/>
            <a:chExt cx="415546" cy="355053"/>
          </a:xfrm>
        </p:grpSpPr>
        <p:sp>
          <p:nvSpPr>
            <p:cNvPr id="447" name="Google Shape;447;p5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 name="Google Shape;452;p53"/>
          <p:cNvSpPr/>
          <p:nvPr/>
        </p:nvSpPr>
        <p:spPr>
          <a:xfrm>
            <a:off x="3102951" y="3981586"/>
            <a:ext cx="297686" cy="296427"/>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 name="Google Shape;453;p53"/>
          <p:cNvGrpSpPr/>
          <p:nvPr/>
        </p:nvGrpSpPr>
        <p:grpSpPr>
          <a:xfrm>
            <a:off x="3646866" y="4021404"/>
            <a:ext cx="301100" cy="216788"/>
            <a:chOff x="3588440" y="3258368"/>
            <a:chExt cx="364484" cy="262423"/>
          </a:xfrm>
        </p:grpSpPr>
        <p:sp>
          <p:nvSpPr>
            <p:cNvPr id="454" name="Google Shape;454;p5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 name="Google Shape;460;p53"/>
          <p:cNvGrpSpPr/>
          <p:nvPr/>
        </p:nvGrpSpPr>
        <p:grpSpPr>
          <a:xfrm>
            <a:off x="4160639" y="4010005"/>
            <a:ext cx="363901" cy="239584"/>
            <a:chOff x="5727616" y="4204699"/>
            <a:chExt cx="440505" cy="290018"/>
          </a:xfrm>
        </p:grpSpPr>
        <p:sp>
          <p:nvSpPr>
            <p:cNvPr id="461" name="Google Shape;461;p5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 name="Google Shape;469;p53"/>
          <p:cNvSpPr/>
          <p:nvPr/>
        </p:nvSpPr>
        <p:spPr>
          <a:xfrm>
            <a:off x="5447275" y="2053075"/>
            <a:ext cx="2713200" cy="1039800"/>
          </a:xfrm>
          <a:prstGeom prst="roundRect">
            <a:avLst>
              <a:gd fmla="val 16667" name="adj"/>
            </a:avLst>
          </a:pr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3"/>
          <p:cNvSpPr/>
          <p:nvPr/>
        </p:nvSpPr>
        <p:spPr>
          <a:xfrm>
            <a:off x="5447275" y="3198400"/>
            <a:ext cx="2713200" cy="10398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53"/>
          <p:cNvSpPr txBox="1"/>
          <p:nvPr>
            <p:ph idx="4294967295" type="title"/>
          </p:nvPr>
        </p:nvSpPr>
        <p:spPr>
          <a:xfrm>
            <a:off x="5594925" y="2286625"/>
            <a:ext cx="10191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33%</a:t>
            </a:r>
            <a:endParaRPr>
              <a:solidFill>
                <a:schemeClr val="lt1"/>
              </a:solidFill>
            </a:endParaRPr>
          </a:p>
        </p:txBody>
      </p:sp>
      <p:sp>
        <p:nvSpPr>
          <p:cNvPr id="472" name="Google Shape;472;p53"/>
          <p:cNvSpPr txBox="1"/>
          <p:nvPr>
            <p:ph idx="4294967295" type="subTitle"/>
          </p:nvPr>
        </p:nvSpPr>
        <p:spPr>
          <a:xfrm>
            <a:off x="6614025" y="2264550"/>
            <a:ext cx="1380600" cy="614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lt1"/>
                </a:solidFill>
              </a:rPr>
              <a:t>Mercury is the smallest one</a:t>
            </a:r>
            <a:endParaRPr sz="1400">
              <a:solidFill>
                <a:schemeClr val="lt1"/>
              </a:solidFill>
            </a:endParaRPr>
          </a:p>
        </p:txBody>
      </p:sp>
      <p:sp>
        <p:nvSpPr>
          <p:cNvPr id="473" name="Google Shape;473;p53"/>
          <p:cNvSpPr txBox="1"/>
          <p:nvPr>
            <p:ph idx="4294967295" type="title"/>
          </p:nvPr>
        </p:nvSpPr>
        <p:spPr>
          <a:xfrm>
            <a:off x="5594925" y="3431950"/>
            <a:ext cx="10191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67%</a:t>
            </a:r>
            <a:endParaRPr>
              <a:solidFill>
                <a:schemeClr val="lt1"/>
              </a:solidFill>
            </a:endParaRPr>
          </a:p>
        </p:txBody>
      </p:sp>
      <p:sp>
        <p:nvSpPr>
          <p:cNvPr id="474" name="Google Shape;474;p53"/>
          <p:cNvSpPr txBox="1"/>
          <p:nvPr>
            <p:ph idx="4294967295" type="subTitle"/>
          </p:nvPr>
        </p:nvSpPr>
        <p:spPr>
          <a:xfrm>
            <a:off x="6614025" y="3411100"/>
            <a:ext cx="1380600" cy="614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lt1"/>
                </a:solidFill>
              </a:rPr>
              <a:t>Jupiter is the biggest planet</a:t>
            </a:r>
            <a:endParaRPr sz="1400">
              <a:solidFill>
                <a:schemeClr val="lt1"/>
              </a:solidFill>
            </a:endParaRPr>
          </a:p>
        </p:txBody>
      </p:sp>
      <p:cxnSp>
        <p:nvCxnSpPr>
          <p:cNvPr id="475" name="Google Shape;475;p53"/>
          <p:cNvCxnSpPr/>
          <p:nvPr/>
        </p:nvCxnSpPr>
        <p:spPr>
          <a:xfrm>
            <a:off x="6539023" y="2248488"/>
            <a:ext cx="0" cy="646500"/>
          </a:xfrm>
          <a:prstGeom prst="straightConnector1">
            <a:avLst/>
          </a:prstGeom>
          <a:noFill/>
          <a:ln cap="flat" cmpd="sng" w="19050">
            <a:solidFill>
              <a:schemeClr val="lt1"/>
            </a:solidFill>
            <a:prstDash val="solid"/>
            <a:round/>
            <a:headEnd len="med" w="med" type="none"/>
            <a:tailEnd len="med" w="med" type="none"/>
          </a:ln>
        </p:spPr>
      </p:cxnSp>
      <p:cxnSp>
        <p:nvCxnSpPr>
          <p:cNvPr id="476" name="Google Shape;476;p53"/>
          <p:cNvCxnSpPr/>
          <p:nvPr/>
        </p:nvCxnSpPr>
        <p:spPr>
          <a:xfrm>
            <a:off x="6539023" y="3395038"/>
            <a:ext cx="0" cy="6465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 name="Shape 480"/>
        <p:cNvGrpSpPr/>
        <p:nvPr/>
      </p:nvGrpSpPr>
      <p:grpSpPr>
        <a:xfrm>
          <a:off x="0" y="0"/>
          <a:ext cx="0" cy="0"/>
          <a:chOff x="0" y="0"/>
          <a:chExt cx="0" cy="0"/>
        </a:xfrm>
      </p:grpSpPr>
      <p:sp>
        <p:nvSpPr>
          <p:cNvPr id="481" name="Google Shape;481;p54"/>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And the Same Goes for Tables!</a:t>
            </a:r>
            <a:endParaRPr/>
          </a:p>
        </p:txBody>
      </p:sp>
      <p:graphicFrame>
        <p:nvGraphicFramePr>
          <p:cNvPr id="482" name="Google Shape;482;p54"/>
          <p:cNvGraphicFramePr/>
          <p:nvPr/>
        </p:nvGraphicFramePr>
        <p:xfrm>
          <a:off x="961250" y="1945025"/>
          <a:ext cx="3000000" cy="3000000"/>
        </p:xfrm>
        <a:graphic>
          <a:graphicData uri="http://schemas.openxmlformats.org/drawingml/2006/table">
            <a:tbl>
              <a:tblPr>
                <a:noFill/>
                <a:tableStyleId>{11072F11-F3AF-4C01-B9A6-0E1E8054BAD0}</a:tableStyleId>
              </a:tblPr>
              <a:tblGrid>
                <a:gridCol w="1355825"/>
                <a:gridCol w="1355825"/>
                <a:gridCol w="1355825"/>
                <a:gridCol w="1355825"/>
              </a:tblGrid>
              <a:tr h="715850">
                <a:tc>
                  <a:txBody>
                    <a:bodyPr/>
                    <a:lstStyle/>
                    <a:p>
                      <a:pPr indent="0" lvl="0" marL="0" rtl="0" algn="l">
                        <a:spcBef>
                          <a:spcPts val="0"/>
                        </a:spcBef>
                        <a:spcAft>
                          <a:spcPts val="0"/>
                        </a:spcAft>
                        <a:buNone/>
                      </a:pPr>
                      <a:r>
                        <a:t/>
                      </a: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1"/>
                          </a:solidFill>
                          <a:latin typeface="Patua One"/>
                          <a:ea typeface="Patua One"/>
                          <a:cs typeface="Patua One"/>
                          <a:sym typeface="Patua One"/>
                        </a:rPr>
                        <a:t>Mass</a:t>
                      </a:r>
                      <a:endParaRPr sz="1600">
                        <a:solidFill>
                          <a:schemeClr val="accent1"/>
                        </a:solidFill>
                        <a:latin typeface="Patua One"/>
                        <a:ea typeface="Patua One"/>
                        <a:cs typeface="Patua One"/>
                        <a:sym typeface="Patua One"/>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1600">
                          <a:solidFill>
                            <a:schemeClr val="accent1"/>
                          </a:solidFill>
                          <a:latin typeface="Patua One"/>
                          <a:ea typeface="Patua One"/>
                          <a:cs typeface="Patua One"/>
                          <a:sym typeface="Patua One"/>
                        </a:rPr>
                        <a:t>Diameter</a:t>
                      </a:r>
                      <a:endParaRPr sz="1600">
                        <a:solidFill>
                          <a:schemeClr val="accent1"/>
                        </a:solidFill>
                        <a:latin typeface="Patua One"/>
                        <a:ea typeface="Patua One"/>
                        <a:cs typeface="Patua One"/>
                        <a:sym typeface="Patua One"/>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1600">
                          <a:solidFill>
                            <a:schemeClr val="accent1"/>
                          </a:solidFill>
                          <a:latin typeface="Patua One"/>
                          <a:ea typeface="Patua One"/>
                          <a:cs typeface="Patua One"/>
                          <a:sym typeface="Patua One"/>
                        </a:rPr>
                        <a:t>Gravity</a:t>
                      </a:r>
                      <a:endParaRPr sz="1600">
                        <a:solidFill>
                          <a:schemeClr val="accent1"/>
                        </a:solidFill>
                        <a:latin typeface="Patua One"/>
                        <a:ea typeface="Patua One"/>
                        <a:cs typeface="Patua One"/>
                        <a:sym typeface="Patua One"/>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4"/>
                    </a:solidFill>
                  </a:tcPr>
                </a:tc>
              </a:tr>
              <a:tr h="715850">
                <a:tc>
                  <a:txBody>
                    <a:bodyPr/>
                    <a:lstStyle/>
                    <a:p>
                      <a:pPr indent="0" lvl="0" marL="0" rtl="0" algn="ctr">
                        <a:spcBef>
                          <a:spcPts val="0"/>
                        </a:spcBef>
                        <a:spcAft>
                          <a:spcPts val="0"/>
                        </a:spcAft>
                        <a:buNone/>
                      </a:pPr>
                      <a:r>
                        <a:rPr lang="en" sz="1600">
                          <a:solidFill>
                            <a:schemeClr val="accent1"/>
                          </a:solidFill>
                          <a:latin typeface="Patua One"/>
                          <a:ea typeface="Patua One"/>
                          <a:cs typeface="Patua One"/>
                          <a:sym typeface="Patua One"/>
                        </a:rPr>
                        <a:t>Mercury</a:t>
                      </a:r>
                      <a:endParaRPr sz="1600">
                        <a:solidFill>
                          <a:schemeClr val="accent1"/>
                        </a:solidFill>
                        <a:latin typeface="Patua One"/>
                        <a:ea typeface="Patua One"/>
                        <a:cs typeface="Patua One"/>
                        <a:sym typeface="Patua One"/>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0.06</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0.38</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0.38</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715850">
                <a:tc>
                  <a:txBody>
                    <a:bodyPr/>
                    <a:lstStyle/>
                    <a:p>
                      <a:pPr indent="0" lvl="0" marL="0" rtl="0" algn="ctr">
                        <a:spcBef>
                          <a:spcPts val="0"/>
                        </a:spcBef>
                        <a:spcAft>
                          <a:spcPts val="0"/>
                        </a:spcAft>
                        <a:buNone/>
                      </a:pPr>
                      <a:r>
                        <a:rPr lang="en" sz="1600">
                          <a:solidFill>
                            <a:schemeClr val="accent1"/>
                          </a:solidFill>
                          <a:latin typeface="Patua One"/>
                          <a:ea typeface="Patua One"/>
                          <a:cs typeface="Patua One"/>
                          <a:sym typeface="Patua One"/>
                        </a:rPr>
                        <a:t>Mars</a:t>
                      </a:r>
                      <a:endParaRPr sz="1600">
                        <a:solidFill>
                          <a:schemeClr val="accent1"/>
                        </a:solidFill>
                        <a:latin typeface="Patua One"/>
                        <a:ea typeface="Patua One"/>
                        <a:cs typeface="Patua One"/>
                        <a:sym typeface="Patua One"/>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0.11</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0.53</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Lato"/>
                          <a:ea typeface="Lato"/>
                          <a:cs typeface="Lato"/>
                          <a:sym typeface="Lato"/>
                        </a:rPr>
                        <a:t>0.38</a:t>
                      </a:r>
                      <a:endParaRPr>
                        <a:solidFill>
                          <a:schemeClr val="lt1"/>
                        </a:solidFill>
                        <a:latin typeface="Lato"/>
                        <a:ea typeface="Lato"/>
                        <a:cs typeface="Lato"/>
                        <a:sym typeface="Lat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bl>
          </a:graphicData>
        </a:graphic>
      </p:graphicFrame>
      <p:cxnSp>
        <p:nvCxnSpPr>
          <p:cNvPr id="483" name="Google Shape;483;p54"/>
          <p:cNvCxnSpPr/>
          <p:nvPr/>
        </p:nvCxnSpPr>
        <p:spPr>
          <a:xfrm>
            <a:off x="505691" y="831813"/>
            <a:ext cx="0" cy="6465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 name="Shape 487"/>
        <p:cNvGrpSpPr/>
        <p:nvPr/>
      </p:nvGrpSpPr>
      <p:grpSpPr>
        <a:xfrm>
          <a:off x="0" y="0"/>
          <a:ext cx="0" cy="0"/>
          <a:chOff x="0" y="0"/>
          <a:chExt cx="0" cy="0"/>
        </a:xfrm>
      </p:grpSpPr>
      <p:sp>
        <p:nvSpPr>
          <p:cNvPr id="488" name="Google Shape;488;p55"/>
          <p:cNvSpPr txBox="1"/>
          <p:nvPr>
            <p:ph type="ctrTitle"/>
          </p:nvPr>
        </p:nvSpPr>
        <p:spPr>
          <a:xfrm>
            <a:off x="1912650" y="709099"/>
            <a:ext cx="5318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This Is a Map</a:t>
            </a:r>
            <a:endParaRPr/>
          </a:p>
        </p:txBody>
      </p:sp>
      <p:cxnSp>
        <p:nvCxnSpPr>
          <p:cNvPr id="489" name="Google Shape;489;p55"/>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grpSp>
        <p:nvGrpSpPr>
          <p:cNvPr id="490" name="Google Shape;490;p55"/>
          <p:cNvGrpSpPr/>
          <p:nvPr/>
        </p:nvGrpSpPr>
        <p:grpSpPr>
          <a:xfrm>
            <a:off x="2339239" y="1578632"/>
            <a:ext cx="4465510" cy="2936401"/>
            <a:chOff x="235800" y="830650"/>
            <a:chExt cx="6978450" cy="4588844"/>
          </a:xfrm>
        </p:grpSpPr>
        <p:sp>
          <p:nvSpPr>
            <p:cNvPr id="491" name="Google Shape;491;p5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 name="Google Shape;497;p55"/>
          <p:cNvSpPr/>
          <p:nvPr/>
        </p:nvSpPr>
        <p:spPr>
          <a:xfrm flipH="1">
            <a:off x="5852084" y="1578630"/>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5"/>
          <p:cNvSpPr/>
          <p:nvPr/>
        </p:nvSpPr>
        <p:spPr>
          <a:xfrm flipH="1">
            <a:off x="4139884" y="2759230"/>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5"/>
          <p:cNvSpPr/>
          <p:nvPr/>
        </p:nvSpPr>
        <p:spPr>
          <a:xfrm flipH="1">
            <a:off x="2669334" y="2628055"/>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5"/>
          <p:cNvSpPr/>
          <p:nvPr/>
        </p:nvSpPr>
        <p:spPr>
          <a:xfrm flipH="1">
            <a:off x="2926084" y="1956455"/>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55"/>
          <p:cNvSpPr/>
          <p:nvPr/>
        </p:nvSpPr>
        <p:spPr>
          <a:xfrm flipH="1">
            <a:off x="3706234" y="3475355"/>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5"/>
          <p:cNvSpPr/>
          <p:nvPr/>
        </p:nvSpPr>
        <p:spPr>
          <a:xfrm flipH="1">
            <a:off x="5715309" y="2628055"/>
            <a:ext cx="256742" cy="377813"/>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5"/>
          <p:cNvSpPr txBox="1"/>
          <p:nvPr>
            <p:ph idx="4294967295" type="subTitle"/>
          </p:nvPr>
        </p:nvSpPr>
        <p:spPr>
          <a:xfrm>
            <a:off x="808775" y="3674950"/>
            <a:ext cx="1615500" cy="6384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t>Mars is </a:t>
            </a:r>
            <a:r>
              <a:rPr lang="en" sz="1400"/>
              <a:t>full of iron oxide dust</a:t>
            </a:r>
            <a:endParaRPr sz="1400"/>
          </a:p>
        </p:txBody>
      </p:sp>
      <p:sp>
        <p:nvSpPr>
          <p:cNvPr id="504" name="Google Shape;504;p55"/>
          <p:cNvSpPr txBox="1"/>
          <p:nvPr>
            <p:ph idx="4294967295" type="subTitle"/>
          </p:nvPr>
        </p:nvSpPr>
        <p:spPr>
          <a:xfrm>
            <a:off x="6719725" y="2628050"/>
            <a:ext cx="1615500" cy="638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Venus has a beautiful name</a:t>
            </a:r>
            <a:endParaRPr sz="1400"/>
          </a:p>
        </p:txBody>
      </p:sp>
      <p:cxnSp>
        <p:nvCxnSpPr>
          <p:cNvPr id="505" name="Google Shape;505;p55"/>
          <p:cNvCxnSpPr>
            <a:endCxn id="503" idx="0"/>
          </p:cNvCxnSpPr>
          <p:nvPr/>
        </p:nvCxnSpPr>
        <p:spPr>
          <a:xfrm rot="5400000">
            <a:off x="1583975" y="2234800"/>
            <a:ext cx="1472700" cy="1407600"/>
          </a:xfrm>
          <a:prstGeom prst="bentConnector3">
            <a:avLst>
              <a:gd fmla="val 8" name="adj1"/>
            </a:avLst>
          </a:prstGeom>
          <a:noFill/>
          <a:ln cap="flat" cmpd="sng" w="9525">
            <a:solidFill>
              <a:schemeClr val="lt1"/>
            </a:solidFill>
            <a:prstDash val="solid"/>
            <a:round/>
            <a:headEnd len="med" w="med" type="none"/>
            <a:tailEnd len="med" w="med" type="none"/>
          </a:ln>
        </p:spPr>
      </p:cxnSp>
      <p:cxnSp>
        <p:nvCxnSpPr>
          <p:cNvPr id="506" name="Google Shape;506;p55"/>
          <p:cNvCxnSpPr>
            <a:stCxn id="504" idx="0"/>
          </p:cNvCxnSpPr>
          <p:nvPr/>
        </p:nvCxnSpPr>
        <p:spPr>
          <a:xfrm flipH="1" rot="5400000">
            <a:off x="6346975" y="1447550"/>
            <a:ext cx="826200" cy="1534800"/>
          </a:xfrm>
          <a:prstGeom prst="bentConnector2">
            <a:avLst/>
          </a:prstGeom>
          <a:noFill/>
          <a:ln cap="flat" cmpd="sng" w="9525">
            <a:solidFill>
              <a:srgbClr val="FFBC5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 name="Shape 510"/>
        <p:cNvGrpSpPr/>
        <p:nvPr/>
      </p:nvGrpSpPr>
      <p:grpSpPr>
        <a:xfrm>
          <a:off x="0" y="0"/>
          <a:ext cx="0" cy="0"/>
          <a:chOff x="0" y="0"/>
          <a:chExt cx="0" cy="0"/>
        </a:xfrm>
      </p:grpSpPr>
      <p:sp>
        <p:nvSpPr>
          <p:cNvPr id="511" name="Google Shape;511;p56"/>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2" name="Google Shape;512;p56"/>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grpSp>
        <p:nvGrpSpPr>
          <p:cNvPr id="513" name="Google Shape;513;p56"/>
          <p:cNvGrpSpPr/>
          <p:nvPr/>
        </p:nvGrpSpPr>
        <p:grpSpPr>
          <a:xfrm>
            <a:off x="2292900" y="2170825"/>
            <a:ext cx="4993200" cy="1445713"/>
            <a:chOff x="2292900" y="2170825"/>
            <a:chExt cx="4993200" cy="1445713"/>
          </a:xfrm>
        </p:grpSpPr>
        <p:cxnSp>
          <p:nvCxnSpPr>
            <p:cNvPr id="514" name="Google Shape;514;p56"/>
            <p:cNvCxnSpPr/>
            <p:nvPr/>
          </p:nvCxnSpPr>
          <p:spPr>
            <a:xfrm>
              <a:off x="2292900" y="2170838"/>
              <a:ext cx="0" cy="1445700"/>
            </a:xfrm>
            <a:prstGeom prst="straightConnector1">
              <a:avLst/>
            </a:prstGeom>
            <a:noFill/>
            <a:ln cap="flat" cmpd="sng" w="9525">
              <a:solidFill>
                <a:schemeClr val="lt2"/>
              </a:solidFill>
              <a:prstDash val="solid"/>
              <a:round/>
              <a:headEnd len="med" w="med" type="none"/>
              <a:tailEnd len="med" w="med" type="none"/>
            </a:ln>
          </p:spPr>
        </p:cxnSp>
        <p:cxnSp>
          <p:nvCxnSpPr>
            <p:cNvPr id="515" name="Google Shape;515;p56"/>
            <p:cNvCxnSpPr/>
            <p:nvPr/>
          </p:nvCxnSpPr>
          <p:spPr>
            <a:xfrm>
              <a:off x="3812363" y="2170838"/>
              <a:ext cx="0" cy="1445700"/>
            </a:xfrm>
            <a:prstGeom prst="straightConnector1">
              <a:avLst/>
            </a:prstGeom>
            <a:noFill/>
            <a:ln cap="flat" cmpd="sng" w="9525">
              <a:solidFill>
                <a:schemeClr val="lt2"/>
              </a:solidFill>
              <a:prstDash val="solid"/>
              <a:round/>
              <a:headEnd len="med" w="med" type="none"/>
              <a:tailEnd len="med" w="med" type="none"/>
            </a:ln>
          </p:spPr>
        </p:cxnSp>
        <p:cxnSp>
          <p:nvCxnSpPr>
            <p:cNvPr id="516" name="Google Shape;516;p56"/>
            <p:cNvCxnSpPr/>
            <p:nvPr/>
          </p:nvCxnSpPr>
          <p:spPr>
            <a:xfrm>
              <a:off x="5331725" y="2170825"/>
              <a:ext cx="0" cy="1445700"/>
            </a:xfrm>
            <a:prstGeom prst="straightConnector1">
              <a:avLst/>
            </a:prstGeom>
            <a:noFill/>
            <a:ln cap="flat" cmpd="sng" w="9525">
              <a:solidFill>
                <a:schemeClr val="lt2"/>
              </a:solidFill>
              <a:prstDash val="solid"/>
              <a:round/>
              <a:headEnd len="med" w="med" type="none"/>
              <a:tailEnd len="med" w="med" type="none"/>
            </a:ln>
          </p:spPr>
        </p:cxnSp>
        <p:cxnSp>
          <p:nvCxnSpPr>
            <p:cNvPr id="517" name="Google Shape;517;p56"/>
            <p:cNvCxnSpPr/>
            <p:nvPr/>
          </p:nvCxnSpPr>
          <p:spPr>
            <a:xfrm>
              <a:off x="6851100" y="2170825"/>
              <a:ext cx="0" cy="1445700"/>
            </a:xfrm>
            <a:prstGeom prst="straightConnector1">
              <a:avLst/>
            </a:prstGeom>
            <a:noFill/>
            <a:ln cap="flat" cmpd="sng" w="9525">
              <a:solidFill>
                <a:schemeClr val="lt2"/>
              </a:solidFill>
              <a:prstDash val="solid"/>
              <a:round/>
              <a:headEnd len="med" w="med" type="none"/>
              <a:tailEnd len="med" w="med" type="none"/>
            </a:ln>
          </p:spPr>
        </p:cxnSp>
        <p:sp>
          <p:nvSpPr>
            <p:cNvPr id="518" name="Google Shape;518;p56"/>
            <p:cNvSpPr/>
            <p:nvPr/>
          </p:nvSpPr>
          <p:spPr>
            <a:xfrm>
              <a:off x="6416100" y="24587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 name="Google Shape;519;p56"/>
          <p:cNvSpPr/>
          <p:nvPr/>
        </p:nvSpPr>
        <p:spPr>
          <a:xfrm>
            <a:off x="1857900" y="24587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56"/>
          <p:cNvSpPr/>
          <p:nvPr/>
        </p:nvSpPr>
        <p:spPr>
          <a:xfrm>
            <a:off x="3377300" y="24587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6"/>
          <p:cNvSpPr/>
          <p:nvPr/>
        </p:nvSpPr>
        <p:spPr>
          <a:xfrm>
            <a:off x="4896700" y="24587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6"/>
          <p:cNvSpPr txBox="1"/>
          <p:nvPr>
            <p:ph idx="4294967295" type="subTitle"/>
          </p:nvPr>
        </p:nvSpPr>
        <p:spPr>
          <a:xfrm>
            <a:off x="1640400" y="3603159"/>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Mars is a cold place</a:t>
            </a:r>
            <a:endParaRPr sz="1400"/>
          </a:p>
        </p:txBody>
      </p:sp>
      <p:sp>
        <p:nvSpPr>
          <p:cNvPr id="523" name="Google Shape;523;p56"/>
          <p:cNvSpPr txBox="1"/>
          <p:nvPr>
            <p:ph idx="4294967295" type="subTitle"/>
          </p:nvPr>
        </p:nvSpPr>
        <p:spPr>
          <a:xfrm>
            <a:off x="3159801" y="3603159"/>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Venus has a nice name</a:t>
            </a:r>
            <a:endParaRPr sz="1400"/>
          </a:p>
        </p:txBody>
      </p:sp>
      <p:sp>
        <p:nvSpPr>
          <p:cNvPr id="524" name="Google Shape;524;p56"/>
          <p:cNvSpPr txBox="1"/>
          <p:nvPr>
            <p:ph idx="4294967295" type="subTitle"/>
          </p:nvPr>
        </p:nvSpPr>
        <p:spPr>
          <a:xfrm>
            <a:off x="4679200" y="3603159"/>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Mercury is the smallest</a:t>
            </a:r>
            <a:endParaRPr sz="1400"/>
          </a:p>
        </p:txBody>
      </p:sp>
      <p:sp>
        <p:nvSpPr>
          <p:cNvPr id="525" name="Google Shape;525;p56"/>
          <p:cNvSpPr txBox="1"/>
          <p:nvPr>
            <p:ph idx="4294967295" type="subTitle"/>
          </p:nvPr>
        </p:nvSpPr>
        <p:spPr>
          <a:xfrm>
            <a:off x="6198600" y="3603159"/>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Jupiter is the biggest one</a:t>
            </a:r>
            <a:endParaRPr sz="1400"/>
          </a:p>
        </p:txBody>
      </p:sp>
      <p:cxnSp>
        <p:nvCxnSpPr>
          <p:cNvPr id="526" name="Google Shape;526;p56"/>
          <p:cNvCxnSpPr>
            <a:stCxn id="519" idx="3"/>
            <a:endCxn id="520" idx="1"/>
          </p:cNvCxnSpPr>
          <p:nvPr/>
        </p:nvCxnSpPr>
        <p:spPr>
          <a:xfrm>
            <a:off x="2727900" y="2893700"/>
            <a:ext cx="649500" cy="0"/>
          </a:xfrm>
          <a:prstGeom prst="straightConnector1">
            <a:avLst/>
          </a:prstGeom>
          <a:noFill/>
          <a:ln cap="flat" cmpd="sng" w="9525">
            <a:solidFill>
              <a:schemeClr val="accent4"/>
            </a:solidFill>
            <a:prstDash val="solid"/>
            <a:round/>
            <a:headEnd len="med" w="med" type="none"/>
            <a:tailEnd len="med" w="med" type="none"/>
          </a:ln>
        </p:spPr>
      </p:cxnSp>
      <p:cxnSp>
        <p:nvCxnSpPr>
          <p:cNvPr id="527" name="Google Shape;527;p56"/>
          <p:cNvCxnSpPr>
            <a:stCxn id="520" idx="3"/>
            <a:endCxn id="521" idx="1"/>
          </p:cNvCxnSpPr>
          <p:nvPr/>
        </p:nvCxnSpPr>
        <p:spPr>
          <a:xfrm>
            <a:off x="4247300" y="2893700"/>
            <a:ext cx="649500" cy="0"/>
          </a:xfrm>
          <a:prstGeom prst="straightConnector1">
            <a:avLst/>
          </a:prstGeom>
          <a:noFill/>
          <a:ln cap="flat" cmpd="sng" w="9525">
            <a:solidFill>
              <a:schemeClr val="accent4"/>
            </a:solidFill>
            <a:prstDash val="solid"/>
            <a:round/>
            <a:headEnd len="med" w="med" type="none"/>
            <a:tailEnd len="med" w="med" type="none"/>
          </a:ln>
        </p:spPr>
      </p:cxnSp>
      <p:cxnSp>
        <p:nvCxnSpPr>
          <p:cNvPr id="528" name="Google Shape;528;p56"/>
          <p:cNvCxnSpPr>
            <a:stCxn id="521" idx="3"/>
            <a:endCxn id="518" idx="1"/>
          </p:cNvCxnSpPr>
          <p:nvPr/>
        </p:nvCxnSpPr>
        <p:spPr>
          <a:xfrm>
            <a:off x="5766700" y="2893700"/>
            <a:ext cx="649500" cy="0"/>
          </a:xfrm>
          <a:prstGeom prst="straightConnector1">
            <a:avLst/>
          </a:prstGeom>
          <a:noFill/>
          <a:ln cap="flat" cmpd="sng" w="9525">
            <a:solidFill>
              <a:schemeClr val="accent4"/>
            </a:solidFill>
            <a:prstDash val="solid"/>
            <a:round/>
            <a:headEnd len="med" w="med" type="none"/>
            <a:tailEnd len="med" w="med" type="none"/>
          </a:ln>
        </p:spPr>
      </p:cxnSp>
      <p:grpSp>
        <p:nvGrpSpPr>
          <p:cNvPr id="529" name="Google Shape;529;p56"/>
          <p:cNvGrpSpPr/>
          <p:nvPr/>
        </p:nvGrpSpPr>
        <p:grpSpPr>
          <a:xfrm>
            <a:off x="2107368" y="2708151"/>
            <a:ext cx="371071" cy="371105"/>
            <a:chOff x="1308631" y="1507830"/>
            <a:chExt cx="350166" cy="350198"/>
          </a:xfrm>
        </p:grpSpPr>
        <p:sp>
          <p:nvSpPr>
            <p:cNvPr id="530" name="Google Shape;530;p5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56"/>
          <p:cNvGrpSpPr/>
          <p:nvPr/>
        </p:nvGrpSpPr>
        <p:grpSpPr>
          <a:xfrm>
            <a:off x="3629419" y="2708328"/>
            <a:ext cx="365877" cy="370734"/>
            <a:chOff x="3979435" y="1976585"/>
            <a:chExt cx="345265" cy="349848"/>
          </a:xfrm>
        </p:grpSpPr>
        <p:sp>
          <p:nvSpPr>
            <p:cNvPr id="535" name="Google Shape;535;p5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 name="Google Shape;552;p56"/>
          <p:cNvGrpSpPr/>
          <p:nvPr/>
        </p:nvGrpSpPr>
        <p:grpSpPr>
          <a:xfrm>
            <a:off x="5141384" y="2715797"/>
            <a:ext cx="380717" cy="355826"/>
            <a:chOff x="1748582" y="3372635"/>
            <a:chExt cx="359269" cy="335780"/>
          </a:xfrm>
        </p:grpSpPr>
        <p:sp>
          <p:nvSpPr>
            <p:cNvPr id="553" name="Google Shape;553;p5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56"/>
            <p:cNvGrpSpPr/>
            <p:nvPr/>
          </p:nvGrpSpPr>
          <p:grpSpPr>
            <a:xfrm>
              <a:off x="1748582" y="3372635"/>
              <a:ext cx="333520" cy="335780"/>
              <a:chOff x="1748582" y="3372635"/>
              <a:chExt cx="333520" cy="335780"/>
            </a:xfrm>
          </p:grpSpPr>
          <p:sp>
            <p:nvSpPr>
              <p:cNvPr id="555" name="Google Shape;555;p5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8" name="Google Shape;558;p56"/>
          <p:cNvSpPr txBox="1"/>
          <p:nvPr>
            <p:ph idx="4294967295" type="ctrTitle"/>
          </p:nvPr>
        </p:nvSpPr>
        <p:spPr>
          <a:xfrm>
            <a:off x="1737450" y="1727070"/>
            <a:ext cx="1110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Step 1</a:t>
            </a:r>
            <a:endParaRPr sz="1600"/>
          </a:p>
        </p:txBody>
      </p:sp>
      <p:sp>
        <p:nvSpPr>
          <p:cNvPr id="559" name="Google Shape;559;p56"/>
          <p:cNvSpPr txBox="1"/>
          <p:nvPr>
            <p:ph idx="4294967295" type="ctrTitle"/>
          </p:nvPr>
        </p:nvSpPr>
        <p:spPr>
          <a:xfrm>
            <a:off x="3256863" y="1727070"/>
            <a:ext cx="1110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Step 2</a:t>
            </a:r>
            <a:endParaRPr sz="1600"/>
          </a:p>
        </p:txBody>
      </p:sp>
      <p:sp>
        <p:nvSpPr>
          <p:cNvPr id="560" name="Google Shape;560;p56"/>
          <p:cNvSpPr txBox="1"/>
          <p:nvPr>
            <p:ph idx="4294967295" type="ctrTitle"/>
          </p:nvPr>
        </p:nvSpPr>
        <p:spPr>
          <a:xfrm>
            <a:off x="4776275" y="1720307"/>
            <a:ext cx="1110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Step 3</a:t>
            </a:r>
            <a:endParaRPr sz="1600"/>
          </a:p>
        </p:txBody>
      </p:sp>
      <p:sp>
        <p:nvSpPr>
          <p:cNvPr id="561" name="Google Shape;561;p56"/>
          <p:cNvSpPr txBox="1"/>
          <p:nvPr>
            <p:ph idx="4294967295" type="ctrTitle"/>
          </p:nvPr>
        </p:nvSpPr>
        <p:spPr>
          <a:xfrm>
            <a:off x="6295675" y="1727082"/>
            <a:ext cx="1110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Step 4</a:t>
            </a:r>
            <a:endParaRPr sz="1600"/>
          </a:p>
        </p:txBody>
      </p:sp>
      <p:grpSp>
        <p:nvGrpSpPr>
          <p:cNvPr id="562" name="Google Shape;562;p56"/>
          <p:cNvGrpSpPr/>
          <p:nvPr/>
        </p:nvGrpSpPr>
        <p:grpSpPr>
          <a:xfrm>
            <a:off x="6660801" y="2718047"/>
            <a:ext cx="380012" cy="351274"/>
            <a:chOff x="7384751" y="4147984"/>
            <a:chExt cx="380012" cy="351274"/>
          </a:xfrm>
        </p:grpSpPr>
        <p:sp>
          <p:nvSpPr>
            <p:cNvPr id="563" name="Google Shape;563;p56"/>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6"/>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6"/>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6"/>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56"/>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 name="Google Shape;568;p56"/>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Always Works Well</a:t>
            </a:r>
            <a:endParaRPr/>
          </a:p>
        </p:txBody>
      </p:sp>
    </p:spTree>
  </p:cSld>
  <p:clrMapOvr>
    <a:masterClrMapping/>
  </p:clrMapOvr>
  <mc:AlternateContent>
    <mc:Choice Requires="p14">
      <p:transition spd="slow" p14:dur="10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4">
                                  <p:stCondLst>
                                    <p:cond delay="0"/>
                                  </p:stCondLst>
                                  <p:childTnLst>
                                    <p:anim calcmode="lin" valueType="num">
                                      <p:cBhvr additive="base">
                                        <p:cTn dur="1000"/>
                                        <p:tgtEl>
                                          <p:spTgt spid="511"/>
                                        </p:tgtEl>
                                        <p:attrNameLst>
                                          <p:attrName>ppt_y</p:attrName>
                                        </p:attrNameLst>
                                      </p:cBhvr>
                                      <p:tavLst>
                                        <p:tav fmla="" tm="0">
                                          <p:val>
                                            <p:strVal val="#ppt_y"/>
                                          </p:val>
                                        </p:tav>
                                        <p:tav fmla="" tm="100000">
                                          <p:val>
                                            <p:strVal val="#ppt_y+1"/>
                                          </p:val>
                                        </p:tav>
                                      </p:tavLst>
                                    </p:anim>
                                    <p:set>
                                      <p:cBhvr>
                                        <p:cTn dur="1" fill="hold">
                                          <p:stCondLst>
                                            <p:cond delay="1000"/>
                                          </p:stCondLst>
                                        </p:cTn>
                                        <p:tgtEl>
                                          <p:spTgt spid="511"/>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12"/>
                                        </p:tgtEl>
                                        <p:attrNameLst>
                                          <p:attrName>ppt_y</p:attrName>
                                        </p:attrNameLst>
                                      </p:cBhvr>
                                      <p:tavLst>
                                        <p:tav fmla="" tm="0">
                                          <p:val>
                                            <p:strVal val="#ppt_y"/>
                                          </p:val>
                                        </p:tav>
                                        <p:tav fmla="" tm="100000">
                                          <p:val>
                                            <p:strVal val="#ppt_y+1"/>
                                          </p:val>
                                        </p:tav>
                                      </p:tavLst>
                                    </p:anim>
                                    <p:set>
                                      <p:cBhvr>
                                        <p:cTn dur="1" fill="hold">
                                          <p:stCondLst>
                                            <p:cond delay="1000"/>
                                          </p:stCondLst>
                                        </p:cTn>
                                        <p:tgtEl>
                                          <p:spTgt spid="512"/>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19"/>
                                        </p:tgtEl>
                                        <p:attrNameLst>
                                          <p:attrName>ppt_y</p:attrName>
                                        </p:attrNameLst>
                                      </p:cBhvr>
                                      <p:tavLst>
                                        <p:tav fmla="" tm="0">
                                          <p:val>
                                            <p:strVal val="#ppt_y"/>
                                          </p:val>
                                        </p:tav>
                                        <p:tav fmla="" tm="100000">
                                          <p:val>
                                            <p:strVal val="#ppt_y+1"/>
                                          </p:val>
                                        </p:tav>
                                      </p:tavLst>
                                    </p:anim>
                                    <p:set>
                                      <p:cBhvr>
                                        <p:cTn dur="1" fill="hold">
                                          <p:stCondLst>
                                            <p:cond delay="1000"/>
                                          </p:stCondLst>
                                        </p:cTn>
                                        <p:tgtEl>
                                          <p:spTgt spid="519"/>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0"/>
                                        </p:tgtEl>
                                        <p:attrNameLst>
                                          <p:attrName>ppt_y</p:attrName>
                                        </p:attrNameLst>
                                      </p:cBhvr>
                                      <p:tavLst>
                                        <p:tav fmla="" tm="0">
                                          <p:val>
                                            <p:strVal val="#ppt_y"/>
                                          </p:val>
                                        </p:tav>
                                        <p:tav fmla="" tm="100000">
                                          <p:val>
                                            <p:strVal val="#ppt_y+1"/>
                                          </p:val>
                                        </p:tav>
                                      </p:tavLst>
                                    </p:anim>
                                    <p:set>
                                      <p:cBhvr>
                                        <p:cTn dur="1" fill="hold">
                                          <p:stCondLst>
                                            <p:cond delay="1000"/>
                                          </p:stCondLst>
                                        </p:cTn>
                                        <p:tgtEl>
                                          <p:spTgt spid="520"/>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1"/>
                                        </p:tgtEl>
                                        <p:attrNameLst>
                                          <p:attrName>ppt_y</p:attrName>
                                        </p:attrNameLst>
                                      </p:cBhvr>
                                      <p:tavLst>
                                        <p:tav fmla="" tm="0">
                                          <p:val>
                                            <p:strVal val="#ppt_y"/>
                                          </p:val>
                                        </p:tav>
                                        <p:tav fmla="" tm="100000">
                                          <p:val>
                                            <p:strVal val="#ppt_y+1"/>
                                          </p:val>
                                        </p:tav>
                                      </p:tavLst>
                                    </p:anim>
                                    <p:set>
                                      <p:cBhvr>
                                        <p:cTn dur="1" fill="hold">
                                          <p:stCondLst>
                                            <p:cond delay="1000"/>
                                          </p:stCondLst>
                                        </p:cTn>
                                        <p:tgtEl>
                                          <p:spTgt spid="521"/>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2"/>
                                        </p:tgtEl>
                                        <p:attrNameLst>
                                          <p:attrName>ppt_y</p:attrName>
                                        </p:attrNameLst>
                                      </p:cBhvr>
                                      <p:tavLst>
                                        <p:tav fmla="" tm="0">
                                          <p:val>
                                            <p:strVal val="#ppt_y"/>
                                          </p:val>
                                        </p:tav>
                                        <p:tav fmla="" tm="100000">
                                          <p:val>
                                            <p:strVal val="#ppt_y+1"/>
                                          </p:val>
                                        </p:tav>
                                      </p:tavLst>
                                    </p:anim>
                                    <p:set>
                                      <p:cBhvr>
                                        <p:cTn dur="1" fill="hold">
                                          <p:stCondLst>
                                            <p:cond delay="1000"/>
                                          </p:stCondLst>
                                        </p:cTn>
                                        <p:tgtEl>
                                          <p:spTgt spid="522"/>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3"/>
                                        </p:tgtEl>
                                        <p:attrNameLst>
                                          <p:attrName>ppt_y</p:attrName>
                                        </p:attrNameLst>
                                      </p:cBhvr>
                                      <p:tavLst>
                                        <p:tav fmla="" tm="0">
                                          <p:val>
                                            <p:strVal val="#ppt_y"/>
                                          </p:val>
                                        </p:tav>
                                        <p:tav fmla="" tm="100000">
                                          <p:val>
                                            <p:strVal val="#ppt_y+1"/>
                                          </p:val>
                                        </p:tav>
                                      </p:tavLst>
                                    </p:anim>
                                    <p:set>
                                      <p:cBhvr>
                                        <p:cTn dur="1" fill="hold">
                                          <p:stCondLst>
                                            <p:cond delay="1000"/>
                                          </p:stCondLst>
                                        </p:cTn>
                                        <p:tgtEl>
                                          <p:spTgt spid="523"/>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4"/>
                                        </p:tgtEl>
                                        <p:attrNameLst>
                                          <p:attrName>ppt_y</p:attrName>
                                        </p:attrNameLst>
                                      </p:cBhvr>
                                      <p:tavLst>
                                        <p:tav fmla="" tm="0">
                                          <p:val>
                                            <p:strVal val="#ppt_y"/>
                                          </p:val>
                                        </p:tav>
                                        <p:tav fmla="" tm="100000">
                                          <p:val>
                                            <p:strVal val="#ppt_y+1"/>
                                          </p:val>
                                        </p:tav>
                                      </p:tavLst>
                                    </p:anim>
                                    <p:set>
                                      <p:cBhvr>
                                        <p:cTn dur="1" fill="hold">
                                          <p:stCondLst>
                                            <p:cond delay="1000"/>
                                          </p:stCondLst>
                                        </p:cTn>
                                        <p:tgtEl>
                                          <p:spTgt spid="524"/>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5"/>
                                        </p:tgtEl>
                                        <p:attrNameLst>
                                          <p:attrName>ppt_y</p:attrName>
                                        </p:attrNameLst>
                                      </p:cBhvr>
                                      <p:tavLst>
                                        <p:tav fmla="" tm="0">
                                          <p:val>
                                            <p:strVal val="#ppt_y"/>
                                          </p:val>
                                        </p:tav>
                                        <p:tav fmla="" tm="100000">
                                          <p:val>
                                            <p:strVal val="#ppt_y+1"/>
                                          </p:val>
                                        </p:tav>
                                      </p:tavLst>
                                    </p:anim>
                                    <p:set>
                                      <p:cBhvr>
                                        <p:cTn dur="1" fill="hold">
                                          <p:stCondLst>
                                            <p:cond delay="1000"/>
                                          </p:stCondLst>
                                        </p:cTn>
                                        <p:tgtEl>
                                          <p:spTgt spid="525"/>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6"/>
                                        </p:tgtEl>
                                        <p:attrNameLst>
                                          <p:attrName>ppt_y</p:attrName>
                                        </p:attrNameLst>
                                      </p:cBhvr>
                                      <p:tavLst>
                                        <p:tav fmla="" tm="0">
                                          <p:val>
                                            <p:strVal val="#ppt_y"/>
                                          </p:val>
                                        </p:tav>
                                        <p:tav fmla="" tm="100000">
                                          <p:val>
                                            <p:strVal val="#ppt_y+1"/>
                                          </p:val>
                                        </p:tav>
                                      </p:tavLst>
                                    </p:anim>
                                    <p:set>
                                      <p:cBhvr>
                                        <p:cTn dur="1" fill="hold">
                                          <p:stCondLst>
                                            <p:cond delay="1000"/>
                                          </p:stCondLst>
                                        </p:cTn>
                                        <p:tgtEl>
                                          <p:spTgt spid="526"/>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7"/>
                                        </p:tgtEl>
                                        <p:attrNameLst>
                                          <p:attrName>ppt_y</p:attrName>
                                        </p:attrNameLst>
                                      </p:cBhvr>
                                      <p:tavLst>
                                        <p:tav fmla="" tm="0">
                                          <p:val>
                                            <p:strVal val="#ppt_y"/>
                                          </p:val>
                                        </p:tav>
                                        <p:tav fmla="" tm="100000">
                                          <p:val>
                                            <p:strVal val="#ppt_y+1"/>
                                          </p:val>
                                        </p:tav>
                                      </p:tavLst>
                                    </p:anim>
                                    <p:set>
                                      <p:cBhvr>
                                        <p:cTn dur="1" fill="hold">
                                          <p:stCondLst>
                                            <p:cond delay="1000"/>
                                          </p:stCondLst>
                                        </p:cTn>
                                        <p:tgtEl>
                                          <p:spTgt spid="527"/>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8"/>
                                        </p:tgtEl>
                                        <p:attrNameLst>
                                          <p:attrName>ppt_y</p:attrName>
                                        </p:attrNameLst>
                                      </p:cBhvr>
                                      <p:tavLst>
                                        <p:tav fmla="" tm="0">
                                          <p:val>
                                            <p:strVal val="#ppt_y"/>
                                          </p:val>
                                        </p:tav>
                                        <p:tav fmla="" tm="100000">
                                          <p:val>
                                            <p:strVal val="#ppt_y+1"/>
                                          </p:val>
                                        </p:tav>
                                      </p:tavLst>
                                    </p:anim>
                                    <p:set>
                                      <p:cBhvr>
                                        <p:cTn dur="1" fill="hold">
                                          <p:stCondLst>
                                            <p:cond delay="1000"/>
                                          </p:stCondLst>
                                        </p:cTn>
                                        <p:tgtEl>
                                          <p:spTgt spid="528"/>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29"/>
                                        </p:tgtEl>
                                        <p:attrNameLst>
                                          <p:attrName>ppt_y</p:attrName>
                                        </p:attrNameLst>
                                      </p:cBhvr>
                                      <p:tavLst>
                                        <p:tav fmla="" tm="0">
                                          <p:val>
                                            <p:strVal val="#ppt_y"/>
                                          </p:val>
                                        </p:tav>
                                        <p:tav fmla="" tm="100000">
                                          <p:val>
                                            <p:strVal val="#ppt_y+1"/>
                                          </p:val>
                                        </p:tav>
                                      </p:tavLst>
                                    </p:anim>
                                    <p:set>
                                      <p:cBhvr>
                                        <p:cTn dur="1" fill="hold">
                                          <p:stCondLst>
                                            <p:cond delay="1000"/>
                                          </p:stCondLst>
                                        </p:cTn>
                                        <p:tgtEl>
                                          <p:spTgt spid="529"/>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34"/>
                                        </p:tgtEl>
                                        <p:attrNameLst>
                                          <p:attrName>ppt_y</p:attrName>
                                        </p:attrNameLst>
                                      </p:cBhvr>
                                      <p:tavLst>
                                        <p:tav fmla="" tm="0">
                                          <p:val>
                                            <p:strVal val="#ppt_y"/>
                                          </p:val>
                                        </p:tav>
                                        <p:tav fmla="" tm="100000">
                                          <p:val>
                                            <p:strVal val="#ppt_y+1"/>
                                          </p:val>
                                        </p:tav>
                                      </p:tavLst>
                                    </p:anim>
                                    <p:set>
                                      <p:cBhvr>
                                        <p:cTn dur="1" fill="hold">
                                          <p:stCondLst>
                                            <p:cond delay="1000"/>
                                          </p:stCondLst>
                                        </p:cTn>
                                        <p:tgtEl>
                                          <p:spTgt spid="534"/>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52"/>
                                        </p:tgtEl>
                                        <p:attrNameLst>
                                          <p:attrName>ppt_y</p:attrName>
                                        </p:attrNameLst>
                                      </p:cBhvr>
                                      <p:tavLst>
                                        <p:tav fmla="" tm="0">
                                          <p:val>
                                            <p:strVal val="#ppt_y"/>
                                          </p:val>
                                        </p:tav>
                                        <p:tav fmla="" tm="100000">
                                          <p:val>
                                            <p:strVal val="#ppt_y+1"/>
                                          </p:val>
                                        </p:tav>
                                      </p:tavLst>
                                    </p:anim>
                                    <p:set>
                                      <p:cBhvr>
                                        <p:cTn dur="1" fill="hold">
                                          <p:stCondLst>
                                            <p:cond delay="1000"/>
                                          </p:stCondLst>
                                        </p:cTn>
                                        <p:tgtEl>
                                          <p:spTgt spid="552"/>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13"/>
                                        </p:tgtEl>
                                        <p:attrNameLst>
                                          <p:attrName>ppt_y</p:attrName>
                                        </p:attrNameLst>
                                      </p:cBhvr>
                                      <p:tavLst>
                                        <p:tav fmla="" tm="0">
                                          <p:val>
                                            <p:strVal val="#ppt_y"/>
                                          </p:val>
                                        </p:tav>
                                        <p:tav fmla="" tm="100000">
                                          <p:val>
                                            <p:strVal val="#ppt_y+1"/>
                                          </p:val>
                                        </p:tav>
                                      </p:tavLst>
                                    </p:anim>
                                    <p:set>
                                      <p:cBhvr>
                                        <p:cTn dur="1" fill="hold">
                                          <p:stCondLst>
                                            <p:cond delay="1000"/>
                                          </p:stCondLst>
                                        </p:cTn>
                                        <p:tgtEl>
                                          <p:spTgt spid="513"/>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58"/>
                                        </p:tgtEl>
                                        <p:attrNameLst>
                                          <p:attrName>ppt_y</p:attrName>
                                        </p:attrNameLst>
                                      </p:cBhvr>
                                      <p:tavLst>
                                        <p:tav fmla="" tm="0">
                                          <p:val>
                                            <p:strVal val="#ppt_y"/>
                                          </p:val>
                                        </p:tav>
                                        <p:tav fmla="" tm="100000">
                                          <p:val>
                                            <p:strVal val="#ppt_y+1"/>
                                          </p:val>
                                        </p:tav>
                                      </p:tavLst>
                                    </p:anim>
                                    <p:set>
                                      <p:cBhvr>
                                        <p:cTn dur="1" fill="hold">
                                          <p:stCondLst>
                                            <p:cond delay="1000"/>
                                          </p:stCondLst>
                                        </p:cTn>
                                        <p:tgtEl>
                                          <p:spTgt spid="558"/>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59"/>
                                        </p:tgtEl>
                                        <p:attrNameLst>
                                          <p:attrName>ppt_y</p:attrName>
                                        </p:attrNameLst>
                                      </p:cBhvr>
                                      <p:tavLst>
                                        <p:tav fmla="" tm="0">
                                          <p:val>
                                            <p:strVal val="#ppt_y"/>
                                          </p:val>
                                        </p:tav>
                                        <p:tav fmla="" tm="100000">
                                          <p:val>
                                            <p:strVal val="#ppt_y+1"/>
                                          </p:val>
                                        </p:tav>
                                      </p:tavLst>
                                    </p:anim>
                                    <p:set>
                                      <p:cBhvr>
                                        <p:cTn dur="1" fill="hold">
                                          <p:stCondLst>
                                            <p:cond delay="1000"/>
                                          </p:stCondLst>
                                        </p:cTn>
                                        <p:tgtEl>
                                          <p:spTgt spid="559"/>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60"/>
                                        </p:tgtEl>
                                        <p:attrNameLst>
                                          <p:attrName>ppt_y</p:attrName>
                                        </p:attrNameLst>
                                      </p:cBhvr>
                                      <p:tavLst>
                                        <p:tav fmla="" tm="0">
                                          <p:val>
                                            <p:strVal val="#ppt_y"/>
                                          </p:val>
                                        </p:tav>
                                        <p:tav fmla="" tm="100000">
                                          <p:val>
                                            <p:strVal val="#ppt_y+1"/>
                                          </p:val>
                                        </p:tav>
                                      </p:tavLst>
                                    </p:anim>
                                    <p:set>
                                      <p:cBhvr>
                                        <p:cTn dur="1" fill="hold">
                                          <p:stCondLst>
                                            <p:cond delay="1000"/>
                                          </p:stCondLst>
                                        </p:cTn>
                                        <p:tgtEl>
                                          <p:spTgt spid="560"/>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61"/>
                                        </p:tgtEl>
                                        <p:attrNameLst>
                                          <p:attrName>ppt_y</p:attrName>
                                        </p:attrNameLst>
                                      </p:cBhvr>
                                      <p:tavLst>
                                        <p:tav fmla="" tm="0">
                                          <p:val>
                                            <p:strVal val="#ppt_y"/>
                                          </p:val>
                                        </p:tav>
                                        <p:tav fmla="" tm="100000">
                                          <p:val>
                                            <p:strVal val="#ppt_y+1"/>
                                          </p:val>
                                        </p:tav>
                                      </p:tavLst>
                                    </p:anim>
                                    <p:set>
                                      <p:cBhvr>
                                        <p:cTn dur="1" fill="hold">
                                          <p:stCondLst>
                                            <p:cond delay="1000"/>
                                          </p:stCondLst>
                                        </p:cTn>
                                        <p:tgtEl>
                                          <p:spTgt spid="561"/>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62"/>
                                        </p:tgtEl>
                                        <p:attrNameLst>
                                          <p:attrName>ppt_y</p:attrName>
                                        </p:attrNameLst>
                                      </p:cBhvr>
                                      <p:tavLst>
                                        <p:tav fmla="" tm="0">
                                          <p:val>
                                            <p:strVal val="#ppt_y"/>
                                          </p:val>
                                        </p:tav>
                                        <p:tav fmla="" tm="100000">
                                          <p:val>
                                            <p:strVal val="#ppt_y+1"/>
                                          </p:val>
                                        </p:tav>
                                      </p:tavLst>
                                    </p:anim>
                                    <p:set>
                                      <p:cBhvr>
                                        <p:cTn dur="1" fill="hold">
                                          <p:stCondLst>
                                            <p:cond delay="1000"/>
                                          </p:stCondLst>
                                        </p:cTn>
                                        <p:tgtEl>
                                          <p:spTgt spid="562"/>
                                        </p:tgtEl>
                                        <p:attrNameLst>
                                          <p:attrName>style.visibility</p:attrName>
                                        </p:attrNameLst>
                                      </p:cBhvr>
                                      <p:to>
                                        <p:strVal val="hidden"/>
                                      </p:to>
                                    </p:set>
                                  </p:childTnLst>
                                </p:cTn>
                              </p:par>
                              <p:par>
                                <p:cTn fill="hold" nodeType="withEffect" presetClass="exit" presetID="2" presetSubtype="4">
                                  <p:stCondLst>
                                    <p:cond delay="0"/>
                                  </p:stCondLst>
                                  <p:childTnLst>
                                    <p:anim calcmode="lin" valueType="num">
                                      <p:cBhvr additive="base">
                                        <p:cTn dur="1000"/>
                                        <p:tgtEl>
                                          <p:spTgt spid="568"/>
                                        </p:tgtEl>
                                        <p:attrNameLst>
                                          <p:attrName>ppt_y</p:attrName>
                                        </p:attrNameLst>
                                      </p:cBhvr>
                                      <p:tavLst>
                                        <p:tav fmla="" tm="0">
                                          <p:val>
                                            <p:strVal val="#ppt_y"/>
                                          </p:val>
                                        </p:tav>
                                        <p:tav fmla="" tm="100000">
                                          <p:val>
                                            <p:strVal val="#ppt_y+1"/>
                                          </p:val>
                                        </p:tav>
                                      </p:tavLst>
                                    </p:anim>
                                    <p:set>
                                      <p:cBhvr>
                                        <p:cTn dur="1" fill="hold">
                                          <p:stCondLst>
                                            <p:cond delay="1000"/>
                                          </p:stCondLst>
                                        </p:cTn>
                                        <p:tgtEl>
                                          <p:spTgt spid="568"/>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 name="Shape 572"/>
        <p:cNvGrpSpPr/>
        <p:nvPr/>
      </p:nvGrpSpPr>
      <p:grpSpPr>
        <a:xfrm>
          <a:off x="0" y="0"/>
          <a:ext cx="0" cy="0"/>
          <a:chOff x="0" y="0"/>
          <a:chExt cx="0" cy="0"/>
        </a:xfrm>
      </p:grpSpPr>
      <p:sp>
        <p:nvSpPr>
          <p:cNvPr id="573" name="Google Shape;573;p57"/>
          <p:cNvSpPr/>
          <p:nvPr/>
        </p:nvSpPr>
        <p:spPr>
          <a:xfrm>
            <a:off x="1715550" y="1039500"/>
            <a:ext cx="5712900" cy="3064500"/>
          </a:xfrm>
          <a:prstGeom prst="roundRect">
            <a:avLst>
              <a:gd fmla="val 7697"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7"/>
          <p:cNvSpPr txBox="1"/>
          <p:nvPr>
            <p:ph type="title"/>
          </p:nvPr>
        </p:nvSpPr>
        <p:spPr>
          <a:xfrm>
            <a:off x="2180400" y="1699050"/>
            <a:ext cx="4783200" cy="1224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2,350,000</a:t>
            </a:r>
            <a:endParaRPr/>
          </a:p>
        </p:txBody>
      </p:sp>
      <p:sp>
        <p:nvSpPr>
          <p:cNvPr id="575" name="Google Shape;575;p57"/>
          <p:cNvSpPr txBox="1"/>
          <p:nvPr>
            <p:ph idx="1" type="body"/>
          </p:nvPr>
        </p:nvSpPr>
        <p:spPr>
          <a:xfrm>
            <a:off x="2180400" y="2923050"/>
            <a:ext cx="4783200" cy="52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grpSp>
        <p:nvGrpSpPr>
          <p:cNvPr id="576" name="Google Shape;576;p57"/>
          <p:cNvGrpSpPr/>
          <p:nvPr/>
        </p:nvGrpSpPr>
        <p:grpSpPr>
          <a:xfrm>
            <a:off x="0" y="0"/>
            <a:ext cx="9144000" cy="5143500"/>
            <a:chOff x="0" y="0"/>
            <a:chExt cx="9144000" cy="5143500"/>
          </a:xfrm>
        </p:grpSpPr>
        <p:sp>
          <p:nvSpPr>
            <p:cNvPr id="577" name="Google Shape;577;p57"/>
            <p:cNvSpPr/>
            <p:nvPr/>
          </p:nvSpPr>
          <p:spPr>
            <a:xfrm>
              <a:off x="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7"/>
            <p:cNvSpPr/>
            <p:nvPr/>
          </p:nvSpPr>
          <p:spPr>
            <a:xfrm rot="5400000">
              <a:off x="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7"/>
            <p:cNvSpPr/>
            <p:nvPr/>
          </p:nvSpPr>
          <p:spPr>
            <a:xfrm rot="10800000">
              <a:off x="8640300" y="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7"/>
            <p:cNvSpPr/>
            <p:nvPr/>
          </p:nvSpPr>
          <p:spPr>
            <a:xfrm rot="-5400000">
              <a:off x="8640300" y="4639800"/>
              <a:ext cx="503700" cy="503700"/>
            </a:xfrm>
            <a:prstGeom prst="rtTriangl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1">
                                  <p:stCondLst>
                                    <p:cond delay="0"/>
                                  </p:stCondLst>
                                  <p:childTnLst>
                                    <p:set>
                                      <p:cBhvr>
                                        <p:cTn dur="1" fill="hold">
                                          <p:stCondLst>
                                            <p:cond delay="0"/>
                                          </p:stCondLst>
                                        </p:cTn>
                                        <p:tgtEl>
                                          <p:spTgt spid="573"/>
                                        </p:tgtEl>
                                        <p:attrNameLst>
                                          <p:attrName>style.visibility</p:attrName>
                                        </p:attrNameLst>
                                      </p:cBhvr>
                                      <p:to>
                                        <p:strVal val="visible"/>
                                      </p:to>
                                    </p:set>
                                    <p:anim calcmode="lin" valueType="num">
                                      <p:cBhvr additive="base">
                                        <p:cTn dur="1000"/>
                                        <p:tgtEl>
                                          <p:spTgt spid="57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574"/>
                                        </p:tgtEl>
                                        <p:attrNameLst>
                                          <p:attrName>style.visibility</p:attrName>
                                        </p:attrNameLst>
                                      </p:cBhvr>
                                      <p:to>
                                        <p:strVal val="visible"/>
                                      </p:to>
                                    </p:set>
                                    <p:anim calcmode="lin" valueType="num">
                                      <p:cBhvr additive="base">
                                        <p:cTn dur="1000"/>
                                        <p:tgtEl>
                                          <p:spTgt spid="57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575"/>
                                        </p:tgtEl>
                                        <p:attrNameLst>
                                          <p:attrName>style.visibility</p:attrName>
                                        </p:attrNameLst>
                                      </p:cBhvr>
                                      <p:to>
                                        <p:strVal val="visible"/>
                                      </p:to>
                                    </p:set>
                                    <p:anim calcmode="lin" valueType="num">
                                      <p:cBhvr additive="base">
                                        <p:cTn dur="1000"/>
                                        <p:tgtEl>
                                          <p:spTgt spid="57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xit" presetID="2" presetSubtype="1">
                                  <p:stCondLst>
                                    <p:cond delay="0"/>
                                  </p:stCondLst>
                                  <p:childTnLst>
                                    <p:anim calcmode="lin" valueType="num">
                                      <p:cBhvr additive="base">
                                        <p:cTn dur="1000"/>
                                        <p:tgtEl>
                                          <p:spTgt spid="573"/>
                                        </p:tgtEl>
                                        <p:attrNameLst>
                                          <p:attrName>ppt_y</p:attrName>
                                        </p:attrNameLst>
                                      </p:cBhvr>
                                      <p:tavLst>
                                        <p:tav fmla="" tm="0">
                                          <p:val>
                                            <p:strVal val="#ppt_y"/>
                                          </p:val>
                                        </p:tav>
                                        <p:tav fmla="" tm="100000">
                                          <p:val>
                                            <p:strVal val="#ppt_y-1"/>
                                          </p:val>
                                        </p:tav>
                                      </p:tavLst>
                                    </p:anim>
                                    <p:set>
                                      <p:cBhvr>
                                        <p:cTn dur="1" fill="hold">
                                          <p:stCondLst>
                                            <p:cond delay="1000"/>
                                          </p:stCondLst>
                                        </p:cTn>
                                        <p:tgtEl>
                                          <p:spTgt spid="57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574"/>
                                        </p:tgtEl>
                                        <p:attrNameLst>
                                          <p:attrName>ppt_y</p:attrName>
                                        </p:attrNameLst>
                                      </p:cBhvr>
                                      <p:tavLst>
                                        <p:tav fmla="" tm="0">
                                          <p:val>
                                            <p:strVal val="#ppt_y"/>
                                          </p:val>
                                        </p:tav>
                                        <p:tav fmla="" tm="100000">
                                          <p:val>
                                            <p:strVal val="#ppt_y-1"/>
                                          </p:val>
                                        </p:tav>
                                      </p:tavLst>
                                    </p:anim>
                                    <p:set>
                                      <p:cBhvr>
                                        <p:cTn dur="1" fill="hold">
                                          <p:stCondLst>
                                            <p:cond delay="1000"/>
                                          </p:stCondLst>
                                        </p:cTn>
                                        <p:tgtEl>
                                          <p:spTgt spid="574"/>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575"/>
                                        </p:tgtEl>
                                        <p:attrNameLst>
                                          <p:attrName>ppt_y</p:attrName>
                                        </p:attrNameLst>
                                      </p:cBhvr>
                                      <p:tavLst>
                                        <p:tav fmla="" tm="0">
                                          <p:val>
                                            <p:strVal val="#ppt_y"/>
                                          </p:val>
                                        </p:tav>
                                        <p:tav fmla="" tm="100000">
                                          <p:val>
                                            <p:strVal val="#ppt_y-1"/>
                                          </p:val>
                                        </p:tav>
                                      </p:tavLst>
                                    </p:anim>
                                    <p:set>
                                      <p:cBhvr>
                                        <p:cTn dur="1" fill="hold">
                                          <p:stCondLst>
                                            <p:cond delay="1000"/>
                                          </p:stCondLst>
                                        </p:cTn>
                                        <p:tgtEl>
                                          <p:spTgt spid="575"/>
                                        </p:tgtEl>
                                        <p:attrNameLst>
                                          <p:attrName>style.visibility</p:attrName>
                                        </p:attrNameLst>
                                      </p:cBhvr>
                                      <p:to>
                                        <p:strVal val="hidden"/>
                                      </p:to>
                                    </p:set>
                                  </p:childTnLst>
                                </p:cTn>
                              </p:par>
                              <p:par>
                                <p:cTn fill="hold" nodeType="withEffect" presetClass="exit" presetID="10" presetSubtype="0">
                                  <p:stCondLst>
                                    <p:cond delay="0"/>
                                  </p:stCondLst>
                                  <p:childTnLst>
                                    <p:animEffect filter="fade" transition="out">
                                      <p:cBhvr>
                                        <p:cTn dur="1000"/>
                                        <p:tgtEl>
                                          <p:spTgt spid="576"/>
                                        </p:tgtEl>
                                      </p:cBhvr>
                                    </p:animEffect>
                                    <p:set>
                                      <p:cBhvr>
                                        <p:cTn dur="1" fill="hold">
                                          <p:stCondLst>
                                            <p:cond delay="1000"/>
                                          </p:stCondLst>
                                        </p:cTn>
                                        <p:tgtEl>
                                          <p:spTgt spid="576"/>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 name="Shape 243"/>
        <p:cNvGrpSpPr/>
        <p:nvPr/>
      </p:nvGrpSpPr>
      <p:grpSpPr>
        <a:xfrm>
          <a:off x="0" y="0"/>
          <a:ext cx="0" cy="0"/>
          <a:chOff x="0" y="0"/>
          <a:chExt cx="0" cy="0"/>
        </a:xfrm>
      </p:grpSpPr>
      <p:sp>
        <p:nvSpPr>
          <p:cNvPr id="244" name="Google Shape;244;p40"/>
          <p:cNvSpPr txBox="1"/>
          <p:nvPr>
            <p:ph idx="1" type="body"/>
          </p:nvPr>
        </p:nvSpPr>
        <p:spPr>
          <a:xfrm>
            <a:off x="772500" y="1128875"/>
            <a:ext cx="7599000" cy="320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1"/>
                </a:solidFill>
              </a:rPr>
              <a:t>Here’s what you’ll find in this </a:t>
            </a:r>
            <a:r>
              <a:rPr b="1" lang="en" sz="1200">
                <a:solidFill>
                  <a:schemeClr val="lt2"/>
                </a:solidFill>
                <a:uFill>
                  <a:noFill/>
                </a:uFill>
                <a:hlinkClick r:id="rId3">
                  <a:extLst>
                    <a:ext uri="{A12FA001-AC4F-418D-AE19-62706E023703}">
                      <ahyp:hlinkClr val="tx"/>
                    </a:ext>
                  </a:extLst>
                </a:hlinkClick>
              </a:rPr>
              <a:t>Slidesgo</a:t>
            </a:r>
            <a:r>
              <a:rPr b="1" lang="en" sz="1200">
                <a:solidFill>
                  <a:schemeClr val="lt1"/>
                </a:solidFill>
              </a:rPr>
              <a:t> </a:t>
            </a:r>
            <a:r>
              <a:rPr lang="en" sz="1200">
                <a:solidFill>
                  <a:schemeClr val="lt1"/>
                </a:solidFill>
              </a:rPr>
              <a:t>template: </a:t>
            </a:r>
            <a:endParaRPr sz="1200">
              <a:solidFill>
                <a:schemeClr val="lt1"/>
              </a:solidFill>
            </a:endParaRPr>
          </a:p>
          <a:p>
            <a:pPr indent="-304800" lvl="0" marL="457200" rtl="0" algn="l">
              <a:spcBef>
                <a:spcPts val="1600"/>
              </a:spcBef>
              <a:spcAft>
                <a:spcPts val="0"/>
              </a:spcAft>
              <a:buClr>
                <a:schemeClr val="dk2"/>
              </a:buClr>
              <a:buSzPts val="1200"/>
              <a:buFont typeface="Patua One"/>
              <a:buAutoNum type="arabicPeriod"/>
            </a:pPr>
            <a:r>
              <a:rPr lang="en" sz="1200">
                <a:solidFill>
                  <a:schemeClr val="lt1"/>
                </a:solidFill>
              </a:rPr>
              <a:t>A slide structure based on a multi-purpose presentation, which you can easily adapt to your needs. For more info on how to edit the template, please visit </a:t>
            </a:r>
            <a:r>
              <a:rPr b="1" lang="en" sz="1200">
                <a:solidFill>
                  <a:schemeClr val="lt2"/>
                </a:solidFill>
                <a:uFill>
                  <a:noFill/>
                </a:uFill>
                <a:hlinkClick r:id="rId4">
                  <a:extLst>
                    <a:ext uri="{A12FA001-AC4F-418D-AE19-62706E023703}">
                      <ahyp:hlinkClr val="tx"/>
                    </a:ext>
                  </a:extLst>
                </a:hlinkClick>
              </a:rPr>
              <a:t>Slidesgo School</a:t>
            </a:r>
            <a:r>
              <a:rPr lang="en" sz="1200">
                <a:solidFill>
                  <a:schemeClr val="lt1"/>
                </a:solidFill>
              </a:rPr>
              <a:t> or read our </a:t>
            </a:r>
            <a:r>
              <a:rPr b="1" lang="en" sz="1200">
                <a:solidFill>
                  <a:schemeClr val="lt2"/>
                </a:solidFill>
                <a:uFill>
                  <a:noFill/>
                </a:uFill>
                <a:hlinkClick r:id="rId5">
                  <a:extLst>
                    <a:ext uri="{A12FA001-AC4F-418D-AE19-62706E023703}">
                      <ahyp:hlinkClr val="tx"/>
                    </a:ext>
                  </a:extLst>
                </a:hlinkClick>
              </a:rPr>
              <a:t>FAQs</a:t>
            </a:r>
            <a:r>
              <a:rPr lang="en" sz="1200">
                <a:solidFill>
                  <a:schemeClr val="lt1"/>
                </a:solidFill>
              </a:rPr>
              <a:t>.</a:t>
            </a:r>
            <a:endParaRPr sz="1200">
              <a:solidFill>
                <a:schemeClr val="lt1"/>
              </a:solidFill>
            </a:endParaRPr>
          </a:p>
          <a:p>
            <a:pPr indent="-304800" lvl="0" marL="457200" rtl="0" algn="l">
              <a:spcBef>
                <a:spcPts val="0"/>
              </a:spcBef>
              <a:spcAft>
                <a:spcPts val="0"/>
              </a:spcAft>
              <a:buClr>
                <a:schemeClr val="dk2"/>
              </a:buClr>
              <a:buSzPts val="1200"/>
              <a:buFont typeface="Patua One"/>
              <a:buAutoNum type="arabicPeriod"/>
            </a:pPr>
            <a:r>
              <a:rPr lang="en" sz="1200">
                <a:solidFill>
                  <a:schemeClr val="lt1"/>
                </a:solidFill>
              </a:rPr>
              <a:t>An assortment of illustrations that are suitable for use in the presentation can be found in the </a:t>
            </a:r>
            <a:r>
              <a:rPr b="1" lang="en" sz="1200">
                <a:solidFill>
                  <a:schemeClr val="lt2"/>
                </a:solidFill>
              </a:rPr>
              <a:t>a</a:t>
            </a:r>
            <a:r>
              <a:rPr b="1" lang="en" sz="1200">
                <a:solidFill>
                  <a:schemeClr val="lt2"/>
                </a:solidFill>
                <a:uFill>
                  <a:noFill/>
                </a:uFill>
                <a:hlinkClick action="ppaction://hlinksldjump" r:id="rId6">
                  <a:extLst>
                    <a:ext uri="{A12FA001-AC4F-418D-AE19-62706E023703}">
                      <ahyp:hlinkClr val="tx"/>
                    </a:ext>
                  </a:extLst>
                </a:hlinkClick>
              </a:rPr>
              <a:t>lternative resources</a:t>
            </a:r>
            <a:r>
              <a:rPr lang="en" sz="1200">
                <a:solidFill>
                  <a:schemeClr val="lt1"/>
                </a:solidFill>
              </a:rPr>
              <a:t> slide.</a:t>
            </a:r>
            <a:endParaRPr sz="1200">
              <a:solidFill>
                <a:schemeClr val="lt1"/>
              </a:solidFill>
            </a:endParaRPr>
          </a:p>
          <a:p>
            <a:pPr indent="-304800" lvl="0" marL="457200" rtl="0" algn="l">
              <a:spcBef>
                <a:spcPts val="0"/>
              </a:spcBef>
              <a:spcAft>
                <a:spcPts val="0"/>
              </a:spcAft>
              <a:buClr>
                <a:schemeClr val="dk2"/>
              </a:buClr>
              <a:buSzPts val="1200"/>
              <a:buFont typeface="Patua One"/>
              <a:buAutoNum type="arabicPeriod"/>
            </a:pPr>
            <a:r>
              <a:rPr lang="en" sz="1200">
                <a:solidFill>
                  <a:schemeClr val="lt1"/>
                </a:solidFill>
              </a:rPr>
              <a:t>A </a:t>
            </a:r>
            <a:r>
              <a:rPr b="1" lang="en" sz="1200">
                <a:solidFill>
                  <a:schemeClr val="lt2"/>
                </a:solidFill>
                <a:uFill>
                  <a:noFill/>
                </a:uFill>
                <a:hlinkClick action="ppaction://hlinksldjump" r:id="rId7">
                  <a:extLst>
                    <a:ext uri="{A12FA001-AC4F-418D-AE19-62706E023703}">
                      <ahyp:hlinkClr val="tx"/>
                    </a:ext>
                  </a:extLst>
                </a:hlinkClick>
              </a:rPr>
              <a:t>thanks</a:t>
            </a:r>
            <a:r>
              <a:rPr lang="en" sz="1200">
                <a:solidFill>
                  <a:schemeClr val="lt2"/>
                </a:solidFill>
                <a:uFill>
                  <a:noFill/>
                </a:uFill>
                <a:hlinkClick action="ppaction://hlinksldjump" r:id="rId8">
                  <a:extLst>
                    <a:ext uri="{A12FA001-AC4F-418D-AE19-62706E023703}">
                      <ahyp:hlinkClr val="tx"/>
                    </a:ext>
                  </a:extLst>
                </a:hlinkClick>
              </a:rPr>
              <a:t> </a:t>
            </a:r>
            <a:r>
              <a:rPr lang="en" sz="1200">
                <a:solidFill>
                  <a:schemeClr val="lt1"/>
                </a:solidFill>
              </a:rPr>
              <a:t>slide, which you must keep so that proper credits for our design are given.</a:t>
            </a:r>
            <a:endParaRPr sz="1200">
              <a:solidFill>
                <a:schemeClr val="lt1"/>
              </a:solidFill>
            </a:endParaRPr>
          </a:p>
          <a:p>
            <a:pPr indent="-304800" lvl="0" marL="457200" rtl="0" algn="l">
              <a:spcBef>
                <a:spcPts val="0"/>
              </a:spcBef>
              <a:spcAft>
                <a:spcPts val="0"/>
              </a:spcAft>
              <a:buClr>
                <a:schemeClr val="dk2"/>
              </a:buClr>
              <a:buSzPts val="1200"/>
              <a:buFont typeface="Patua One"/>
              <a:buAutoNum type="arabicPeriod"/>
            </a:pPr>
            <a:r>
              <a:rPr lang="en" sz="1200">
                <a:solidFill>
                  <a:schemeClr val="lt1"/>
                </a:solidFill>
              </a:rPr>
              <a:t>A </a:t>
            </a:r>
            <a:r>
              <a:rPr b="1" lang="en" sz="1200">
                <a:solidFill>
                  <a:schemeClr val="lt2"/>
                </a:solidFill>
                <a:uFill>
                  <a:noFill/>
                </a:uFill>
                <a:hlinkClick action="ppaction://hlinksldjump" r:id="rId9">
                  <a:extLst>
                    <a:ext uri="{A12FA001-AC4F-418D-AE19-62706E023703}">
                      <ahyp:hlinkClr val="tx"/>
                    </a:ext>
                  </a:extLst>
                </a:hlinkClick>
              </a:rPr>
              <a:t>resources</a:t>
            </a:r>
            <a:r>
              <a:rPr lang="en" sz="1200">
                <a:solidFill>
                  <a:schemeClr val="lt2"/>
                </a:solidFill>
                <a:uFill>
                  <a:noFill/>
                </a:uFill>
                <a:hlinkClick action="ppaction://hlinksldjump" r:id="rId10">
                  <a:extLst>
                    <a:ext uri="{A12FA001-AC4F-418D-AE19-62706E023703}">
                      <ahyp:hlinkClr val="tx"/>
                    </a:ext>
                  </a:extLst>
                </a:hlinkClick>
              </a:rPr>
              <a:t> </a:t>
            </a:r>
            <a:r>
              <a:rPr lang="en" sz="1200">
                <a:solidFill>
                  <a:schemeClr val="lt1"/>
                </a:solidFill>
              </a:rPr>
              <a:t>slide, where you’ll find links to all the elements used in the template.</a:t>
            </a:r>
            <a:endParaRPr sz="1200">
              <a:solidFill>
                <a:schemeClr val="lt1"/>
              </a:solidFill>
            </a:endParaRPr>
          </a:p>
          <a:p>
            <a:pPr indent="-304800" lvl="0" marL="457200" rtl="0" algn="l">
              <a:spcBef>
                <a:spcPts val="0"/>
              </a:spcBef>
              <a:spcAft>
                <a:spcPts val="0"/>
              </a:spcAft>
              <a:buClr>
                <a:schemeClr val="dk2"/>
              </a:buClr>
              <a:buSzPts val="1200"/>
              <a:buFont typeface="Patua One"/>
              <a:buAutoNum type="arabicPeriod"/>
            </a:pPr>
            <a:r>
              <a:rPr b="1" lang="en" sz="1200">
                <a:solidFill>
                  <a:schemeClr val="lt2"/>
                </a:solidFill>
                <a:uFill>
                  <a:noFill/>
                </a:uFill>
                <a:hlinkClick action="ppaction://hlinksldjump" r:id="rId11">
                  <a:extLst>
                    <a:ext uri="{A12FA001-AC4F-418D-AE19-62706E023703}">
                      <ahyp:hlinkClr val="tx"/>
                    </a:ext>
                  </a:extLst>
                </a:hlinkClick>
              </a:rPr>
              <a:t>Instructions for use</a:t>
            </a:r>
            <a:r>
              <a:rPr lang="en" sz="1200">
                <a:solidFill>
                  <a:schemeClr val="lt1"/>
                </a:solidFill>
              </a:rPr>
              <a:t>.</a:t>
            </a:r>
            <a:endParaRPr sz="1200">
              <a:solidFill>
                <a:schemeClr val="lt1"/>
              </a:solidFill>
            </a:endParaRPr>
          </a:p>
          <a:p>
            <a:pPr indent="-304800" lvl="0" marL="457200" rtl="0" algn="l">
              <a:spcBef>
                <a:spcPts val="0"/>
              </a:spcBef>
              <a:spcAft>
                <a:spcPts val="0"/>
              </a:spcAft>
              <a:buClr>
                <a:schemeClr val="dk2"/>
              </a:buClr>
              <a:buSzPts val="1200"/>
              <a:buFont typeface="Patua One"/>
              <a:buAutoNum type="arabicPeriod"/>
            </a:pPr>
            <a:r>
              <a:rPr lang="en" sz="1200">
                <a:solidFill>
                  <a:schemeClr val="lt1"/>
                </a:solidFill>
              </a:rPr>
              <a:t>Final slides with: </a:t>
            </a:r>
            <a:endParaRPr sz="1200">
              <a:solidFill>
                <a:schemeClr val="lt1"/>
              </a:solidFill>
            </a:endParaRPr>
          </a:p>
          <a:p>
            <a:pPr indent="-304800" lvl="0" marL="914400" rtl="0" algn="l">
              <a:spcBef>
                <a:spcPts val="0"/>
              </a:spcBef>
              <a:spcAft>
                <a:spcPts val="0"/>
              </a:spcAft>
              <a:buClr>
                <a:schemeClr val="accent3"/>
              </a:buClr>
              <a:buSzPts val="1200"/>
              <a:buChar char="●"/>
            </a:pPr>
            <a:r>
              <a:rPr lang="en" sz="1200">
                <a:solidFill>
                  <a:schemeClr val="lt1"/>
                </a:solidFill>
              </a:rPr>
              <a:t>The</a:t>
            </a:r>
            <a:r>
              <a:rPr lang="en" sz="1200">
                <a:solidFill>
                  <a:schemeClr val="lt2"/>
                </a:solidFill>
                <a:uFill>
                  <a:noFill/>
                </a:uFill>
                <a:hlinkClick action="ppaction://hlinksldjump" r:id="rId12">
                  <a:extLst>
                    <a:ext uri="{A12FA001-AC4F-418D-AE19-62706E023703}">
                      <ahyp:hlinkClr val="tx"/>
                    </a:ext>
                  </a:extLst>
                </a:hlinkClick>
              </a:rPr>
              <a:t> </a:t>
            </a:r>
            <a:r>
              <a:rPr b="1" lang="en" sz="1200">
                <a:solidFill>
                  <a:schemeClr val="lt2"/>
                </a:solidFill>
                <a:uFill>
                  <a:noFill/>
                </a:uFill>
                <a:hlinkClick action="ppaction://hlinksldjump" r:id="rId13">
                  <a:extLst>
                    <a:ext uri="{A12FA001-AC4F-418D-AE19-62706E023703}">
                      <ahyp:hlinkClr val="tx"/>
                    </a:ext>
                  </a:extLst>
                </a:hlinkClick>
              </a:rPr>
              <a:t>fonts and colors</a:t>
            </a:r>
            <a:r>
              <a:rPr lang="en" sz="1200">
                <a:solidFill>
                  <a:schemeClr val="lt1"/>
                </a:solidFill>
              </a:rPr>
              <a:t> used in the template.</a:t>
            </a:r>
            <a:endParaRPr sz="1200">
              <a:solidFill>
                <a:schemeClr val="lt1"/>
              </a:solidFill>
            </a:endParaRPr>
          </a:p>
          <a:p>
            <a:pPr indent="-304800" lvl="0" marL="914400" rtl="0" algn="l">
              <a:spcBef>
                <a:spcPts val="0"/>
              </a:spcBef>
              <a:spcAft>
                <a:spcPts val="0"/>
              </a:spcAft>
              <a:buClr>
                <a:schemeClr val="accent3"/>
              </a:buClr>
              <a:buSzPts val="1200"/>
              <a:buChar char="●"/>
            </a:pPr>
            <a:r>
              <a:rPr lang="en" sz="1200">
                <a:solidFill>
                  <a:schemeClr val="lt1"/>
                </a:solidFill>
              </a:rPr>
              <a:t>A selection of </a:t>
            </a:r>
            <a:r>
              <a:rPr b="1" lang="en" sz="1200">
                <a:solidFill>
                  <a:schemeClr val="lt2"/>
                </a:solidFill>
                <a:uFill>
                  <a:noFill/>
                </a:uFill>
                <a:hlinkClick action="ppaction://hlinksldjump" r:id="rId14">
                  <a:extLst>
                    <a:ext uri="{A12FA001-AC4F-418D-AE19-62706E023703}">
                      <ahyp:hlinkClr val="tx"/>
                    </a:ext>
                  </a:extLst>
                </a:hlinkClick>
              </a:rPr>
              <a:t>illustrations</a:t>
            </a:r>
            <a:r>
              <a:rPr lang="en" sz="1200">
                <a:solidFill>
                  <a:schemeClr val="lt1"/>
                </a:solidFill>
              </a:rPr>
              <a:t>. You can also customize and animate them as you wish with the online editor. Visit </a:t>
            </a:r>
            <a:r>
              <a:rPr b="1" lang="en" sz="1200">
                <a:solidFill>
                  <a:schemeClr val="lt2"/>
                </a:solidFill>
                <a:uFill>
                  <a:noFill/>
                </a:uFill>
                <a:hlinkClick r:id="rId15">
                  <a:extLst>
                    <a:ext uri="{A12FA001-AC4F-418D-AE19-62706E023703}">
                      <ahyp:hlinkClr val="tx"/>
                    </a:ext>
                  </a:extLst>
                </a:hlinkClick>
              </a:rPr>
              <a:t>Stories by Freepik</a:t>
            </a:r>
            <a:r>
              <a:rPr lang="en" sz="1200">
                <a:solidFill>
                  <a:schemeClr val="lt1"/>
                </a:solidFill>
              </a:rPr>
              <a:t> to find more. </a:t>
            </a:r>
            <a:endParaRPr sz="1200">
              <a:solidFill>
                <a:schemeClr val="lt1"/>
              </a:solidFill>
            </a:endParaRPr>
          </a:p>
          <a:p>
            <a:pPr indent="-304800" lvl="0" marL="914400" rtl="0" algn="l">
              <a:spcBef>
                <a:spcPts val="0"/>
              </a:spcBef>
              <a:spcAft>
                <a:spcPts val="0"/>
              </a:spcAft>
              <a:buClr>
                <a:schemeClr val="accent3"/>
              </a:buClr>
              <a:buSzPts val="1200"/>
              <a:buChar char="●"/>
            </a:pPr>
            <a:r>
              <a:rPr lang="en" sz="1200">
                <a:solidFill>
                  <a:schemeClr val="lt1"/>
                </a:solidFill>
              </a:rPr>
              <a:t>More</a:t>
            </a:r>
            <a:r>
              <a:rPr lang="en" sz="1200">
                <a:solidFill>
                  <a:schemeClr val="lt2"/>
                </a:solidFill>
                <a:uFill>
                  <a:noFill/>
                </a:uFill>
                <a:hlinkClick action="ppaction://hlinksldjump" r:id="rId16">
                  <a:extLst>
                    <a:ext uri="{A12FA001-AC4F-418D-AE19-62706E023703}">
                      <ahyp:hlinkClr val="tx"/>
                    </a:ext>
                  </a:extLst>
                </a:hlinkClick>
              </a:rPr>
              <a:t> </a:t>
            </a:r>
            <a:r>
              <a:rPr b="1" lang="en" sz="1200">
                <a:solidFill>
                  <a:schemeClr val="lt2"/>
                </a:solidFill>
                <a:uFill>
                  <a:noFill/>
                </a:uFill>
                <a:hlinkClick action="ppaction://hlinksldjump" r:id="rId17">
                  <a:extLst>
                    <a:ext uri="{A12FA001-AC4F-418D-AE19-62706E023703}">
                      <ahyp:hlinkClr val="tx"/>
                    </a:ext>
                  </a:extLst>
                </a:hlinkClick>
              </a:rPr>
              <a:t>infographic resources</a:t>
            </a:r>
            <a:r>
              <a:rPr lang="en" sz="1200">
                <a:solidFill>
                  <a:schemeClr val="lt1"/>
                </a:solidFill>
              </a:rPr>
              <a:t>, whose size and color can be edited. </a:t>
            </a:r>
            <a:endParaRPr sz="1200">
              <a:solidFill>
                <a:schemeClr val="lt1"/>
              </a:solidFill>
            </a:endParaRPr>
          </a:p>
          <a:p>
            <a:pPr indent="-304800" lvl="0" marL="914400" rtl="0" algn="l">
              <a:spcBef>
                <a:spcPts val="0"/>
              </a:spcBef>
              <a:spcAft>
                <a:spcPts val="0"/>
              </a:spcAft>
              <a:buClr>
                <a:schemeClr val="accent3"/>
              </a:buClr>
              <a:buSzPts val="1200"/>
              <a:buChar char="●"/>
            </a:pPr>
            <a:r>
              <a:rPr lang="en" sz="1200">
                <a:solidFill>
                  <a:schemeClr val="lt1"/>
                </a:solidFill>
              </a:rPr>
              <a:t>Sets of </a:t>
            </a:r>
            <a:r>
              <a:rPr b="1" lang="en" sz="1200">
                <a:solidFill>
                  <a:schemeClr val="lt2"/>
                </a:solidFill>
                <a:uFill>
                  <a:noFill/>
                </a:uFill>
                <a:hlinkClick action="ppaction://hlinksldjump" r:id="rId18">
                  <a:extLst>
                    <a:ext uri="{A12FA001-AC4F-418D-AE19-62706E023703}">
                      <ahyp:hlinkClr val="tx"/>
                    </a:ext>
                  </a:extLst>
                </a:hlinkClick>
              </a:rPr>
              <a:t>customizable icons</a:t>
            </a:r>
            <a:r>
              <a:rPr lang="en" sz="1200">
                <a:solidFill>
                  <a:schemeClr val="lt1"/>
                </a:solidFill>
              </a:rPr>
              <a:t> of the following themes: general, business, avatar, creative process, education, help &amp; support, medical, nature, performing arts, SEO &amp; marketing, and teamwork.</a:t>
            </a:r>
            <a:endParaRPr>
              <a:solidFill>
                <a:schemeClr val="lt1"/>
              </a:solidFill>
            </a:endParaRPr>
          </a:p>
        </p:txBody>
      </p:sp>
      <p:cxnSp>
        <p:nvCxnSpPr>
          <p:cNvPr id="245" name="Google Shape;245;p40"/>
          <p:cNvCxnSpPr/>
          <p:nvPr/>
        </p:nvCxnSpPr>
        <p:spPr>
          <a:xfrm>
            <a:off x="4206000" y="650438"/>
            <a:ext cx="732000" cy="0"/>
          </a:xfrm>
          <a:prstGeom prst="straightConnector1">
            <a:avLst/>
          </a:prstGeom>
          <a:noFill/>
          <a:ln cap="flat" cmpd="sng" w="19050">
            <a:solidFill>
              <a:schemeClr val="lt1"/>
            </a:solidFill>
            <a:prstDash val="solid"/>
            <a:round/>
            <a:headEnd len="med" w="med" type="none"/>
            <a:tailEnd len="med" w="med" type="none"/>
          </a:ln>
        </p:spPr>
      </p:cxnSp>
      <p:sp>
        <p:nvSpPr>
          <p:cNvPr id="246" name="Google Shape;246;p40"/>
          <p:cNvSpPr txBox="1"/>
          <p:nvPr/>
        </p:nvSpPr>
        <p:spPr>
          <a:xfrm>
            <a:off x="772500" y="4296996"/>
            <a:ext cx="5713800" cy="395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2"/>
                </a:solidFill>
                <a:latin typeface="Patua One"/>
                <a:ea typeface="Patua One"/>
                <a:cs typeface="Patua One"/>
                <a:sym typeface="Patua One"/>
              </a:rPr>
              <a:t>You can delete this slide when you’re done editing the presentation.</a:t>
            </a:r>
            <a:endParaRPr sz="1200">
              <a:solidFill>
                <a:schemeClr val="lt2"/>
              </a:solidFill>
              <a:latin typeface="Patua One"/>
              <a:ea typeface="Patua One"/>
              <a:cs typeface="Patua One"/>
              <a:sym typeface="Patua One"/>
            </a:endParaRPr>
          </a:p>
          <a:p>
            <a:pPr indent="0" lvl="0" marL="0" rtl="0" algn="l">
              <a:spcBef>
                <a:spcPts val="0"/>
              </a:spcBef>
              <a:spcAft>
                <a:spcPts val="1600"/>
              </a:spcAft>
              <a:buNone/>
            </a:pPr>
            <a:r>
              <a:t/>
            </a:r>
            <a:endParaRPr>
              <a:solidFill>
                <a:schemeClr val="lt2"/>
              </a:solidFill>
              <a:latin typeface="Patua One"/>
              <a:ea typeface="Patua One"/>
              <a:cs typeface="Patua One"/>
              <a:sym typeface="Patua One"/>
            </a:endParaRPr>
          </a:p>
        </p:txBody>
      </p:sp>
      <p:sp>
        <p:nvSpPr>
          <p:cNvPr id="247" name="Google Shape;247;p40"/>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 name="Shape 584"/>
        <p:cNvGrpSpPr/>
        <p:nvPr/>
      </p:nvGrpSpPr>
      <p:grpSpPr>
        <a:xfrm>
          <a:off x="0" y="0"/>
          <a:ext cx="0" cy="0"/>
          <a:chOff x="0" y="0"/>
          <a:chExt cx="0" cy="0"/>
        </a:xfrm>
      </p:grpSpPr>
      <p:sp>
        <p:nvSpPr>
          <p:cNvPr id="585" name="Google Shape;585;p58"/>
          <p:cNvSpPr/>
          <p:nvPr/>
        </p:nvSpPr>
        <p:spPr>
          <a:xfrm>
            <a:off x="647700" y="1039500"/>
            <a:ext cx="2545500" cy="30645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8"/>
          <p:cNvSpPr/>
          <p:nvPr/>
        </p:nvSpPr>
        <p:spPr>
          <a:xfrm>
            <a:off x="3299250" y="1039500"/>
            <a:ext cx="2545500" cy="30645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8"/>
          <p:cNvSpPr/>
          <p:nvPr/>
        </p:nvSpPr>
        <p:spPr>
          <a:xfrm>
            <a:off x="5950800" y="1039500"/>
            <a:ext cx="2545500" cy="30645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8"/>
          <p:cNvSpPr txBox="1"/>
          <p:nvPr>
            <p:ph type="title"/>
          </p:nvPr>
        </p:nvSpPr>
        <p:spPr>
          <a:xfrm>
            <a:off x="1113220" y="1266150"/>
            <a:ext cx="1614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Basic</a:t>
            </a:r>
            <a:endParaRPr/>
          </a:p>
        </p:txBody>
      </p:sp>
      <p:sp>
        <p:nvSpPr>
          <p:cNvPr id="589" name="Google Shape;589;p58"/>
          <p:cNvSpPr txBox="1"/>
          <p:nvPr>
            <p:ph idx="2" type="title"/>
          </p:nvPr>
        </p:nvSpPr>
        <p:spPr>
          <a:xfrm>
            <a:off x="3764770" y="1266150"/>
            <a:ext cx="1614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Medium</a:t>
            </a:r>
            <a:endParaRPr/>
          </a:p>
        </p:txBody>
      </p:sp>
      <p:sp>
        <p:nvSpPr>
          <p:cNvPr id="590" name="Google Shape;590;p58"/>
          <p:cNvSpPr txBox="1"/>
          <p:nvPr>
            <p:ph idx="3" type="title"/>
          </p:nvPr>
        </p:nvSpPr>
        <p:spPr>
          <a:xfrm>
            <a:off x="6416320" y="1266150"/>
            <a:ext cx="1614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a:t>
            </a:r>
            <a:endParaRPr/>
          </a:p>
        </p:txBody>
      </p:sp>
      <p:cxnSp>
        <p:nvCxnSpPr>
          <p:cNvPr id="591" name="Google Shape;591;p58"/>
          <p:cNvCxnSpPr/>
          <p:nvPr/>
        </p:nvCxnSpPr>
        <p:spPr>
          <a:xfrm>
            <a:off x="4205925" y="1878438"/>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592" name="Google Shape;592;p58"/>
          <p:cNvCxnSpPr/>
          <p:nvPr/>
        </p:nvCxnSpPr>
        <p:spPr>
          <a:xfrm>
            <a:off x="6857475" y="1878438"/>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593" name="Google Shape;593;p58"/>
          <p:cNvCxnSpPr/>
          <p:nvPr/>
        </p:nvCxnSpPr>
        <p:spPr>
          <a:xfrm>
            <a:off x="1554375" y="1878438"/>
            <a:ext cx="732000" cy="0"/>
          </a:xfrm>
          <a:prstGeom prst="straightConnector1">
            <a:avLst/>
          </a:prstGeom>
          <a:noFill/>
          <a:ln cap="flat" cmpd="sng" w="19050">
            <a:solidFill>
              <a:schemeClr val="lt1"/>
            </a:solidFill>
            <a:prstDash val="solid"/>
            <a:round/>
            <a:headEnd len="med" w="med" type="none"/>
            <a:tailEnd len="med" w="med" type="none"/>
          </a:ln>
        </p:spPr>
      </p:cxnSp>
      <p:sp>
        <p:nvSpPr>
          <p:cNvPr id="594" name="Google Shape;594;p58"/>
          <p:cNvSpPr txBox="1"/>
          <p:nvPr>
            <p:ph idx="4294967295" type="subTitle"/>
          </p:nvPr>
        </p:nvSpPr>
        <p:spPr>
          <a:xfrm>
            <a:off x="1267876" y="2249200"/>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Venus has a nice name</a:t>
            </a:r>
            <a:endParaRPr sz="1400"/>
          </a:p>
        </p:txBody>
      </p:sp>
      <p:sp>
        <p:nvSpPr>
          <p:cNvPr id="595" name="Google Shape;595;p58"/>
          <p:cNvSpPr txBox="1"/>
          <p:nvPr>
            <p:ph idx="4294967295" type="subTitle"/>
          </p:nvPr>
        </p:nvSpPr>
        <p:spPr>
          <a:xfrm>
            <a:off x="3919425" y="2249200"/>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Mercury is the smallest</a:t>
            </a:r>
            <a:endParaRPr sz="1400"/>
          </a:p>
        </p:txBody>
      </p:sp>
      <p:sp>
        <p:nvSpPr>
          <p:cNvPr id="596" name="Google Shape;596;p58"/>
          <p:cNvSpPr txBox="1"/>
          <p:nvPr>
            <p:ph idx="4294967295" type="subTitle"/>
          </p:nvPr>
        </p:nvSpPr>
        <p:spPr>
          <a:xfrm>
            <a:off x="6570975" y="2249200"/>
            <a:ext cx="1305000" cy="63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t>Jupiter is the biggest one</a:t>
            </a:r>
            <a:endParaRPr sz="1400"/>
          </a:p>
        </p:txBody>
      </p:sp>
      <p:sp>
        <p:nvSpPr>
          <p:cNvPr id="597" name="Google Shape;597;p58"/>
          <p:cNvSpPr txBox="1"/>
          <p:nvPr>
            <p:ph idx="2" type="title"/>
          </p:nvPr>
        </p:nvSpPr>
        <p:spPr>
          <a:xfrm>
            <a:off x="3764775" y="3292875"/>
            <a:ext cx="1614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$29.99</a:t>
            </a:r>
            <a:endParaRPr/>
          </a:p>
        </p:txBody>
      </p:sp>
      <p:cxnSp>
        <p:nvCxnSpPr>
          <p:cNvPr id="598" name="Google Shape;598;p58"/>
          <p:cNvCxnSpPr/>
          <p:nvPr/>
        </p:nvCxnSpPr>
        <p:spPr>
          <a:xfrm>
            <a:off x="4206000" y="3258338"/>
            <a:ext cx="732000" cy="0"/>
          </a:xfrm>
          <a:prstGeom prst="straightConnector1">
            <a:avLst/>
          </a:prstGeom>
          <a:noFill/>
          <a:ln cap="flat" cmpd="sng" w="19050">
            <a:solidFill>
              <a:schemeClr val="lt1"/>
            </a:solidFill>
            <a:prstDash val="solid"/>
            <a:round/>
            <a:headEnd len="med" w="med" type="none"/>
            <a:tailEnd len="med" w="med" type="none"/>
          </a:ln>
        </p:spPr>
      </p:cxnSp>
      <p:sp>
        <p:nvSpPr>
          <p:cNvPr id="599" name="Google Shape;599;p58"/>
          <p:cNvSpPr txBox="1"/>
          <p:nvPr>
            <p:ph idx="2" type="title"/>
          </p:nvPr>
        </p:nvSpPr>
        <p:spPr>
          <a:xfrm>
            <a:off x="6416325" y="3292875"/>
            <a:ext cx="1614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r>
              <a:rPr lang="en"/>
              <a:t>9.99</a:t>
            </a:r>
            <a:endParaRPr/>
          </a:p>
        </p:txBody>
      </p:sp>
      <p:cxnSp>
        <p:nvCxnSpPr>
          <p:cNvPr id="600" name="Google Shape;600;p58"/>
          <p:cNvCxnSpPr/>
          <p:nvPr/>
        </p:nvCxnSpPr>
        <p:spPr>
          <a:xfrm>
            <a:off x="6857550" y="3258338"/>
            <a:ext cx="732000" cy="0"/>
          </a:xfrm>
          <a:prstGeom prst="straightConnector1">
            <a:avLst/>
          </a:prstGeom>
          <a:noFill/>
          <a:ln cap="flat" cmpd="sng" w="19050">
            <a:solidFill>
              <a:schemeClr val="lt1"/>
            </a:solidFill>
            <a:prstDash val="solid"/>
            <a:round/>
            <a:headEnd len="med" w="med" type="none"/>
            <a:tailEnd len="med" w="med" type="none"/>
          </a:ln>
        </p:spPr>
      </p:cxnSp>
      <p:sp>
        <p:nvSpPr>
          <p:cNvPr id="601" name="Google Shape;601;p58"/>
          <p:cNvSpPr txBox="1"/>
          <p:nvPr>
            <p:ph idx="2" type="title"/>
          </p:nvPr>
        </p:nvSpPr>
        <p:spPr>
          <a:xfrm>
            <a:off x="1113225" y="3292875"/>
            <a:ext cx="1614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t>
            </a:r>
            <a:r>
              <a:rPr lang="en"/>
              <a:t>9.99</a:t>
            </a:r>
            <a:endParaRPr/>
          </a:p>
        </p:txBody>
      </p:sp>
      <p:cxnSp>
        <p:nvCxnSpPr>
          <p:cNvPr id="602" name="Google Shape;602;p58"/>
          <p:cNvCxnSpPr/>
          <p:nvPr/>
        </p:nvCxnSpPr>
        <p:spPr>
          <a:xfrm>
            <a:off x="1554450" y="3258338"/>
            <a:ext cx="7320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585"/>
                                        </p:tgtEl>
                                        <p:attrNameLst>
                                          <p:attrName>style.visibility</p:attrName>
                                        </p:attrNameLst>
                                      </p:cBhvr>
                                      <p:to>
                                        <p:strVal val="visible"/>
                                      </p:to>
                                    </p:set>
                                    <p:anim calcmode="lin" valueType="num">
                                      <p:cBhvr additive="base">
                                        <p:cTn dur="1000"/>
                                        <p:tgtEl>
                                          <p:spTgt spid="58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88"/>
                                        </p:tgtEl>
                                        <p:attrNameLst>
                                          <p:attrName>style.visibility</p:attrName>
                                        </p:attrNameLst>
                                      </p:cBhvr>
                                      <p:to>
                                        <p:strVal val="visible"/>
                                      </p:to>
                                    </p:set>
                                    <p:anim calcmode="lin" valueType="num">
                                      <p:cBhvr additive="base">
                                        <p:cTn dur="1000"/>
                                        <p:tgtEl>
                                          <p:spTgt spid="58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3"/>
                                        </p:tgtEl>
                                        <p:attrNameLst>
                                          <p:attrName>style.visibility</p:attrName>
                                        </p:attrNameLst>
                                      </p:cBhvr>
                                      <p:to>
                                        <p:strVal val="visible"/>
                                      </p:to>
                                    </p:set>
                                    <p:anim calcmode="lin" valueType="num">
                                      <p:cBhvr additive="base">
                                        <p:cTn dur="1000"/>
                                        <p:tgtEl>
                                          <p:spTgt spid="59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4"/>
                                        </p:tgtEl>
                                        <p:attrNameLst>
                                          <p:attrName>style.visibility</p:attrName>
                                        </p:attrNameLst>
                                      </p:cBhvr>
                                      <p:to>
                                        <p:strVal val="visible"/>
                                      </p:to>
                                    </p:set>
                                    <p:anim calcmode="lin" valueType="num">
                                      <p:cBhvr additive="base">
                                        <p:cTn dur="1000"/>
                                        <p:tgtEl>
                                          <p:spTgt spid="59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601"/>
                                        </p:tgtEl>
                                        <p:attrNameLst>
                                          <p:attrName>style.visibility</p:attrName>
                                        </p:attrNameLst>
                                      </p:cBhvr>
                                      <p:to>
                                        <p:strVal val="visible"/>
                                      </p:to>
                                    </p:set>
                                    <p:anim calcmode="lin" valueType="num">
                                      <p:cBhvr additive="base">
                                        <p:cTn dur="1000"/>
                                        <p:tgtEl>
                                          <p:spTgt spid="60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602"/>
                                        </p:tgtEl>
                                        <p:attrNameLst>
                                          <p:attrName>style.visibility</p:attrName>
                                        </p:attrNameLst>
                                      </p:cBhvr>
                                      <p:to>
                                        <p:strVal val="visible"/>
                                      </p:to>
                                    </p:set>
                                    <p:anim calcmode="lin" valueType="num">
                                      <p:cBhvr additive="base">
                                        <p:cTn dur="1000"/>
                                        <p:tgtEl>
                                          <p:spTgt spid="60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86"/>
                                        </p:tgtEl>
                                        <p:attrNameLst>
                                          <p:attrName>style.visibility</p:attrName>
                                        </p:attrNameLst>
                                      </p:cBhvr>
                                      <p:to>
                                        <p:strVal val="visible"/>
                                      </p:to>
                                    </p:set>
                                    <p:anim calcmode="lin" valueType="num">
                                      <p:cBhvr additive="base">
                                        <p:cTn dur="1000"/>
                                        <p:tgtEl>
                                          <p:spTgt spid="58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89"/>
                                        </p:tgtEl>
                                        <p:attrNameLst>
                                          <p:attrName>style.visibility</p:attrName>
                                        </p:attrNameLst>
                                      </p:cBhvr>
                                      <p:to>
                                        <p:strVal val="visible"/>
                                      </p:to>
                                    </p:set>
                                    <p:anim calcmode="lin" valueType="num">
                                      <p:cBhvr additive="base">
                                        <p:cTn dur="1000"/>
                                        <p:tgtEl>
                                          <p:spTgt spid="58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1"/>
                                        </p:tgtEl>
                                        <p:attrNameLst>
                                          <p:attrName>style.visibility</p:attrName>
                                        </p:attrNameLst>
                                      </p:cBhvr>
                                      <p:to>
                                        <p:strVal val="visible"/>
                                      </p:to>
                                    </p:set>
                                    <p:anim calcmode="lin" valueType="num">
                                      <p:cBhvr additive="base">
                                        <p:cTn dur="1000"/>
                                        <p:tgtEl>
                                          <p:spTgt spid="59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5"/>
                                        </p:tgtEl>
                                        <p:attrNameLst>
                                          <p:attrName>style.visibility</p:attrName>
                                        </p:attrNameLst>
                                      </p:cBhvr>
                                      <p:to>
                                        <p:strVal val="visible"/>
                                      </p:to>
                                    </p:set>
                                    <p:anim calcmode="lin" valueType="num">
                                      <p:cBhvr additive="base">
                                        <p:cTn dur="1000"/>
                                        <p:tgtEl>
                                          <p:spTgt spid="59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7"/>
                                        </p:tgtEl>
                                        <p:attrNameLst>
                                          <p:attrName>style.visibility</p:attrName>
                                        </p:attrNameLst>
                                      </p:cBhvr>
                                      <p:to>
                                        <p:strVal val="visible"/>
                                      </p:to>
                                    </p:set>
                                    <p:anim calcmode="lin" valueType="num">
                                      <p:cBhvr additive="base">
                                        <p:cTn dur="1000"/>
                                        <p:tgtEl>
                                          <p:spTgt spid="59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8"/>
                                        </p:tgtEl>
                                        <p:attrNameLst>
                                          <p:attrName>style.visibility</p:attrName>
                                        </p:attrNameLst>
                                      </p:cBhvr>
                                      <p:to>
                                        <p:strVal val="visible"/>
                                      </p:to>
                                    </p:set>
                                    <p:anim calcmode="lin" valueType="num">
                                      <p:cBhvr additive="base">
                                        <p:cTn dur="1000"/>
                                        <p:tgtEl>
                                          <p:spTgt spid="59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87"/>
                                        </p:tgtEl>
                                        <p:attrNameLst>
                                          <p:attrName>style.visibility</p:attrName>
                                        </p:attrNameLst>
                                      </p:cBhvr>
                                      <p:to>
                                        <p:strVal val="visible"/>
                                      </p:to>
                                    </p:set>
                                    <p:anim calcmode="lin" valueType="num">
                                      <p:cBhvr additive="base">
                                        <p:cTn dur="1000"/>
                                        <p:tgtEl>
                                          <p:spTgt spid="58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0"/>
                                        </p:tgtEl>
                                        <p:attrNameLst>
                                          <p:attrName>style.visibility</p:attrName>
                                        </p:attrNameLst>
                                      </p:cBhvr>
                                      <p:to>
                                        <p:strVal val="visible"/>
                                      </p:to>
                                    </p:set>
                                    <p:anim calcmode="lin" valueType="num">
                                      <p:cBhvr additive="base">
                                        <p:cTn dur="1000"/>
                                        <p:tgtEl>
                                          <p:spTgt spid="59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2"/>
                                        </p:tgtEl>
                                        <p:attrNameLst>
                                          <p:attrName>style.visibility</p:attrName>
                                        </p:attrNameLst>
                                      </p:cBhvr>
                                      <p:to>
                                        <p:strVal val="visible"/>
                                      </p:to>
                                    </p:set>
                                    <p:anim calcmode="lin" valueType="num">
                                      <p:cBhvr additive="base">
                                        <p:cTn dur="1000"/>
                                        <p:tgtEl>
                                          <p:spTgt spid="59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6"/>
                                        </p:tgtEl>
                                        <p:attrNameLst>
                                          <p:attrName>style.visibility</p:attrName>
                                        </p:attrNameLst>
                                      </p:cBhvr>
                                      <p:to>
                                        <p:strVal val="visible"/>
                                      </p:to>
                                    </p:set>
                                    <p:anim calcmode="lin" valueType="num">
                                      <p:cBhvr additive="base">
                                        <p:cTn dur="1000"/>
                                        <p:tgtEl>
                                          <p:spTgt spid="59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599"/>
                                        </p:tgtEl>
                                        <p:attrNameLst>
                                          <p:attrName>style.visibility</p:attrName>
                                        </p:attrNameLst>
                                      </p:cBhvr>
                                      <p:to>
                                        <p:strVal val="visible"/>
                                      </p:to>
                                    </p:set>
                                    <p:anim calcmode="lin" valueType="num">
                                      <p:cBhvr additive="base">
                                        <p:cTn dur="1000"/>
                                        <p:tgtEl>
                                          <p:spTgt spid="59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600"/>
                                        </p:tgtEl>
                                        <p:attrNameLst>
                                          <p:attrName>style.visibility</p:attrName>
                                        </p:attrNameLst>
                                      </p:cBhvr>
                                      <p:to>
                                        <p:strVal val="visible"/>
                                      </p:to>
                                    </p:set>
                                    <p:anim calcmode="lin" valueType="num">
                                      <p:cBhvr additive="base">
                                        <p:cTn dur="1000"/>
                                        <p:tgtEl>
                                          <p:spTgt spid="60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 name="Shape 606"/>
        <p:cNvGrpSpPr/>
        <p:nvPr/>
      </p:nvGrpSpPr>
      <p:grpSpPr>
        <a:xfrm>
          <a:off x="0" y="0"/>
          <a:ext cx="0" cy="0"/>
          <a:chOff x="0" y="0"/>
          <a:chExt cx="0" cy="0"/>
        </a:xfrm>
      </p:grpSpPr>
      <p:sp>
        <p:nvSpPr>
          <p:cNvPr id="607" name="Google Shape;607;p59"/>
          <p:cNvSpPr txBox="1"/>
          <p:nvPr>
            <p:ph idx="1" type="subTitle"/>
          </p:nvPr>
        </p:nvSpPr>
        <p:spPr>
          <a:xfrm>
            <a:off x="1504100" y="3077724"/>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608" name="Google Shape;608;p59"/>
          <p:cNvSpPr txBox="1"/>
          <p:nvPr>
            <p:ph idx="2" type="subTitle"/>
          </p:nvPr>
        </p:nvSpPr>
        <p:spPr>
          <a:xfrm>
            <a:off x="3694650" y="3077724"/>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the biggest of them all</a:t>
            </a:r>
            <a:endParaRPr/>
          </a:p>
        </p:txBody>
      </p:sp>
      <p:sp>
        <p:nvSpPr>
          <p:cNvPr id="609" name="Google Shape;609;p59"/>
          <p:cNvSpPr txBox="1"/>
          <p:nvPr>
            <p:ph idx="3" type="subTitle"/>
          </p:nvPr>
        </p:nvSpPr>
        <p:spPr>
          <a:xfrm>
            <a:off x="5885200" y="3077724"/>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610" name="Google Shape;610;p59"/>
          <p:cNvSpPr txBox="1"/>
          <p:nvPr>
            <p:ph type="title"/>
          </p:nvPr>
        </p:nvSpPr>
        <p:spPr>
          <a:xfrm>
            <a:off x="1785200" y="2531673"/>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33%</a:t>
            </a:r>
            <a:endParaRPr/>
          </a:p>
        </p:txBody>
      </p:sp>
      <p:sp>
        <p:nvSpPr>
          <p:cNvPr id="611" name="Google Shape;611;p59"/>
          <p:cNvSpPr txBox="1"/>
          <p:nvPr>
            <p:ph idx="4" type="title"/>
          </p:nvPr>
        </p:nvSpPr>
        <p:spPr>
          <a:xfrm>
            <a:off x="3975750" y="2531673"/>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612" name="Google Shape;612;p59"/>
          <p:cNvSpPr txBox="1"/>
          <p:nvPr>
            <p:ph idx="5" type="title"/>
          </p:nvPr>
        </p:nvSpPr>
        <p:spPr>
          <a:xfrm>
            <a:off x="6166300" y="2531673"/>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42%</a:t>
            </a:r>
            <a:endParaRPr/>
          </a:p>
        </p:txBody>
      </p:sp>
      <p:grpSp>
        <p:nvGrpSpPr>
          <p:cNvPr id="613" name="Google Shape;613;p59"/>
          <p:cNvGrpSpPr/>
          <p:nvPr/>
        </p:nvGrpSpPr>
        <p:grpSpPr>
          <a:xfrm>
            <a:off x="2056672" y="1544427"/>
            <a:ext cx="649555" cy="649555"/>
            <a:chOff x="5681300" y="2527788"/>
            <a:chExt cx="805800" cy="805800"/>
          </a:xfrm>
        </p:grpSpPr>
        <p:sp>
          <p:nvSpPr>
            <p:cNvPr id="614" name="Google Shape;614;p59"/>
            <p:cNvSpPr/>
            <p:nvPr/>
          </p:nvSpPr>
          <p:spPr>
            <a:xfrm>
              <a:off x="5681300" y="2527788"/>
              <a:ext cx="805800" cy="8058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9"/>
            <p:cNvSpPr/>
            <p:nvPr/>
          </p:nvSpPr>
          <p:spPr>
            <a:xfrm>
              <a:off x="5681300" y="2527788"/>
              <a:ext cx="805800" cy="805800"/>
            </a:xfrm>
            <a:prstGeom prst="pie">
              <a:avLst>
                <a:gd fmla="val 8979478"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59"/>
          <p:cNvGrpSpPr/>
          <p:nvPr/>
        </p:nvGrpSpPr>
        <p:grpSpPr>
          <a:xfrm rot="-5400000">
            <a:off x="4247222" y="1544427"/>
            <a:ext cx="649555" cy="649555"/>
            <a:chOff x="5681300" y="2527788"/>
            <a:chExt cx="805800" cy="805800"/>
          </a:xfrm>
        </p:grpSpPr>
        <p:sp>
          <p:nvSpPr>
            <p:cNvPr id="617" name="Google Shape;617;p59"/>
            <p:cNvSpPr/>
            <p:nvPr/>
          </p:nvSpPr>
          <p:spPr>
            <a:xfrm>
              <a:off x="5681300" y="2527788"/>
              <a:ext cx="805800" cy="8058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9"/>
            <p:cNvSpPr/>
            <p:nvPr/>
          </p:nvSpPr>
          <p:spPr>
            <a:xfrm>
              <a:off x="5681300" y="2527788"/>
              <a:ext cx="805800" cy="805800"/>
            </a:xfrm>
            <a:prstGeom prst="pie">
              <a:avLst>
                <a:gd fmla="val 10800002"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59"/>
          <p:cNvGrpSpPr/>
          <p:nvPr/>
        </p:nvGrpSpPr>
        <p:grpSpPr>
          <a:xfrm rot="-5400000">
            <a:off x="6437772" y="1544427"/>
            <a:ext cx="649555" cy="649555"/>
            <a:chOff x="5681300" y="2527788"/>
            <a:chExt cx="805800" cy="805800"/>
          </a:xfrm>
        </p:grpSpPr>
        <p:sp>
          <p:nvSpPr>
            <p:cNvPr id="620" name="Google Shape;620;p59"/>
            <p:cNvSpPr/>
            <p:nvPr/>
          </p:nvSpPr>
          <p:spPr>
            <a:xfrm>
              <a:off x="5681300" y="2527788"/>
              <a:ext cx="805800" cy="8058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9"/>
            <p:cNvSpPr/>
            <p:nvPr/>
          </p:nvSpPr>
          <p:spPr>
            <a:xfrm>
              <a:off x="5681300" y="2527788"/>
              <a:ext cx="805800" cy="805800"/>
            </a:xfrm>
            <a:prstGeom prst="pie">
              <a:avLst>
                <a:gd fmla="val 6427308"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mc:AlternateContent>
    <mc:Choice Requires="p14">
      <p:transition spd="slow" p14:dur="1000">
        <p:push/>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 name="Shape 625"/>
        <p:cNvGrpSpPr/>
        <p:nvPr/>
      </p:nvGrpSpPr>
      <p:grpSpPr>
        <a:xfrm>
          <a:off x="0" y="0"/>
          <a:ext cx="0" cy="0"/>
          <a:chOff x="0" y="0"/>
          <a:chExt cx="0" cy="0"/>
        </a:xfrm>
      </p:grpSpPr>
      <p:sp>
        <p:nvSpPr>
          <p:cNvPr id="626" name="Google Shape;626;p60"/>
          <p:cNvSpPr txBox="1"/>
          <p:nvPr>
            <p:ph idx="1" type="subTitle"/>
          </p:nvPr>
        </p:nvSpPr>
        <p:spPr>
          <a:xfrm>
            <a:off x="3008400" y="1294507"/>
            <a:ext cx="3127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627" name="Google Shape;627;p60"/>
          <p:cNvSpPr txBox="1"/>
          <p:nvPr>
            <p:ph type="title"/>
          </p:nvPr>
        </p:nvSpPr>
        <p:spPr>
          <a:xfrm>
            <a:off x="3008400" y="860425"/>
            <a:ext cx="31272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628" name="Google Shape;628;p60"/>
          <p:cNvSpPr txBox="1"/>
          <p:nvPr>
            <p:ph idx="2" type="subTitle"/>
          </p:nvPr>
        </p:nvSpPr>
        <p:spPr>
          <a:xfrm>
            <a:off x="3008400" y="2624045"/>
            <a:ext cx="3127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629" name="Google Shape;629;p60"/>
          <p:cNvSpPr txBox="1"/>
          <p:nvPr>
            <p:ph idx="3" type="title"/>
          </p:nvPr>
        </p:nvSpPr>
        <p:spPr>
          <a:xfrm>
            <a:off x="3008400" y="2189963"/>
            <a:ext cx="31272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630" name="Google Shape;630;p60"/>
          <p:cNvSpPr txBox="1"/>
          <p:nvPr>
            <p:ph idx="4" type="subTitle"/>
          </p:nvPr>
        </p:nvSpPr>
        <p:spPr>
          <a:xfrm>
            <a:off x="2742725" y="3944075"/>
            <a:ext cx="36474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sp>
        <p:nvSpPr>
          <p:cNvPr id="631" name="Google Shape;631;p60"/>
          <p:cNvSpPr txBox="1"/>
          <p:nvPr>
            <p:ph idx="5" type="title"/>
          </p:nvPr>
        </p:nvSpPr>
        <p:spPr>
          <a:xfrm>
            <a:off x="3008400" y="3509988"/>
            <a:ext cx="31272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386,000 km</a:t>
            </a:r>
            <a:endParaRPr/>
          </a:p>
        </p:txBody>
      </p:sp>
      <p:cxnSp>
        <p:nvCxnSpPr>
          <p:cNvPr id="632" name="Google Shape;632;p60"/>
          <p:cNvCxnSpPr/>
          <p:nvPr/>
        </p:nvCxnSpPr>
        <p:spPr>
          <a:xfrm rot="10800000">
            <a:off x="4037850" y="1903789"/>
            <a:ext cx="1068300" cy="0"/>
          </a:xfrm>
          <a:prstGeom prst="straightConnector1">
            <a:avLst/>
          </a:prstGeom>
          <a:noFill/>
          <a:ln cap="flat" cmpd="sng" w="19050">
            <a:solidFill>
              <a:schemeClr val="lt1"/>
            </a:solidFill>
            <a:prstDash val="solid"/>
            <a:round/>
            <a:headEnd len="med" w="med" type="none"/>
            <a:tailEnd len="med" w="med" type="none"/>
          </a:ln>
        </p:spPr>
      </p:cxnSp>
      <p:cxnSp>
        <p:nvCxnSpPr>
          <p:cNvPr id="633" name="Google Shape;633;p60"/>
          <p:cNvCxnSpPr/>
          <p:nvPr/>
        </p:nvCxnSpPr>
        <p:spPr>
          <a:xfrm rot="10800000">
            <a:off x="4037850" y="3236868"/>
            <a:ext cx="10683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 name="Shape 637"/>
        <p:cNvGrpSpPr/>
        <p:nvPr/>
      </p:nvGrpSpPr>
      <p:grpSpPr>
        <a:xfrm>
          <a:off x="0" y="0"/>
          <a:ext cx="0" cy="0"/>
          <a:chOff x="0" y="0"/>
          <a:chExt cx="0" cy="0"/>
        </a:xfrm>
      </p:grpSpPr>
      <p:sp>
        <p:nvSpPr>
          <p:cNvPr id="638" name="Google Shape;638;p61"/>
          <p:cNvSpPr txBox="1"/>
          <p:nvPr>
            <p:ph idx="1" type="subTitle"/>
          </p:nvPr>
        </p:nvSpPr>
        <p:spPr>
          <a:xfrm>
            <a:off x="1504100" y="351125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a:t>
            </a:r>
            <a:endParaRPr/>
          </a:p>
        </p:txBody>
      </p:sp>
      <p:sp>
        <p:nvSpPr>
          <p:cNvPr id="639" name="Google Shape;639;p61"/>
          <p:cNvSpPr txBox="1"/>
          <p:nvPr>
            <p:ph type="ctrTitle"/>
          </p:nvPr>
        </p:nvSpPr>
        <p:spPr>
          <a:xfrm>
            <a:off x="1504100" y="30690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640" name="Google Shape;640;p61"/>
          <p:cNvSpPr txBox="1"/>
          <p:nvPr>
            <p:ph idx="2" type="subTitle"/>
          </p:nvPr>
        </p:nvSpPr>
        <p:spPr>
          <a:xfrm>
            <a:off x="3694650" y="351125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one and a gas giant</a:t>
            </a:r>
            <a:endParaRPr/>
          </a:p>
          <a:p>
            <a:pPr indent="0" lvl="0" marL="0" rtl="0" algn="ctr">
              <a:spcBef>
                <a:spcPts val="0"/>
              </a:spcBef>
              <a:spcAft>
                <a:spcPts val="0"/>
              </a:spcAft>
              <a:buNone/>
            </a:pPr>
            <a:r>
              <a:t/>
            </a:r>
            <a:endParaRPr/>
          </a:p>
        </p:txBody>
      </p:sp>
      <p:sp>
        <p:nvSpPr>
          <p:cNvPr id="641" name="Google Shape;641;p61"/>
          <p:cNvSpPr txBox="1"/>
          <p:nvPr>
            <p:ph idx="3" type="ctrTitle"/>
          </p:nvPr>
        </p:nvSpPr>
        <p:spPr>
          <a:xfrm>
            <a:off x="3694650" y="30690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642" name="Google Shape;642;p61"/>
          <p:cNvSpPr txBox="1"/>
          <p:nvPr>
            <p:ph idx="4" type="subTitle"/>
          </p:nvPr>
        </p:nvSpPr>
        <p:spPr>
          <a:xfrm>
            <a:off x="5885200" y="351125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a:t>
            </a:r>
            <a:r>
              <a:rPr lang="en"/>
              <a:t>s the farthest planet from the Sun</a:t>
            </a:r>
            <a:endParaRPr/>
          </a:p>
        </p:txBody>
      </p:sp>
      <p:sp>
        <p:nvSpPr>
          <p:cNvPr id="643" name="Google Shape;643;p61"/>
          <p:cNvSpPr txBox="1"/>
          <p:nvPr>
            <p:ph idx="5" type="ctrTitle"/>
          </p:nvPr>
        </p:nvSpPr>
        <p:spPr>
          <a:xfrm>
            <a:off x="5885200" y="30690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644" name="Google Shape;644;p61"/>
          <p:cNvSpPr txBox="1"/>
          <p:nvPr>
            <p:ph idx="6" type="subTitle"/>
          </p:nvPr>
        </p:nvSpPr>
        <p:spPr>
          <a:xfrm>
            <a:off x="1504100" y="219000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smallest planet</a:t>
            </a:r>
            <a:endParaRPr/>
          </a:p>
        </p:txBody>
      </p:sp>
      <p:sp>
        <p:nvSpPr>
          <p:cNvPr id="645" name="Google Shape;645;p61"/>
          <p:cNvSpPr txBox="1"/>
          <p:nvPr>
            <p:ph idx="7" type="ctrTitle"/>
          </p:nvPr>
        </p:nvSpPr>
        <p:spPr>
          <a:xfrm>
            <a:off x="1504100" y="174780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46" name="Google Shape;646;p61"/>
          <p:cNvSpPr txBox="1"/>
          <p:nvPr>
            <p:ph idx="8" type="subTitle"/>
          </p:nvPr>
        </p:nvSpPr>
        <p:spPr>
          <a:xfrm>
            <a:off x="3694650" y="219000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a:t>
            </a:r>
            <a:endParaRPr/>
          </a:p>
        </p:txBody>
      </p:sp>
      <p:sp>
        <p:nvSpPr>
          <p:cNvPr id="647" name="Google Shape;647;p61"/>
          <p:cNvSpPr txBox="1"/>
          <p:nvPr>
            <p:ph idx="9" type="ctrTitle"/>
          </p:nvPr>
        </p:nvSpPr>
        <p:spPr>
          <a:xfrm>
            <a:off x="3694650" y="174780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48" name="Google Shape;648;p61"/>
          <p:cNvSpPr txBox="1"/>
          <p:nvPr>
            <p:ph idx="13" type="subTitle"/>
          </p:nvPr>
        </p:nvSpPr>
        <p:spPr>
          <a:xfrm>
            <a:off x="5885200" y="2190000"/>
            <a:ext cx="17547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a:t>
            </a:r>
            <a:endParaRPr/>
          </a:p>
        </p:txBody>
      </p:sp>
      <p:sp>
        <p:nvSpPr>
          <p:cNvPr id="649" name="Google Shape;649;p61"/>
          <p:cNvSpPr txBox="1"/>
          <p:nvPr>
            <p:ph idx="14" type="ctrTitle"/>
          </p:nvPr>
        </p:nvSpPr>
        <p:spPr>
          <a:xfrm>
            <a:off x="5885200" y="174780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cxnSp>
        <p:nvCxnSpPr>
          <p:cNvPr id="650" name="Google Shape;650;p61"/>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651" name="Google Shape;651;p61"/>
          <p:cNvSpPr txBox="1"/>
          <p:nvPr>
            <p:ph idx="15"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Reviewing Is a Good Idea</a:t>
            </a:r>
            <a:endParaRPr/>
          </a:p>
        </p:txBody>
      </p:sp>
    </p:spTree>
  </p:cSld>
  <p:clrMapOvr>
    <a:masterClrMapping/>
  </p:clrMapOvr>
  <mc:AlternateContent>
    <mc:Choice Requires="p14">
      <p:transition spd="slow" p14:dur="1000">
        <p:push dir="r"/>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 name="Shape 655"/>
        <p:cNvGrpSpPr/>
        <p:nvPr/>
      </p:nvGrpSpPr>
      <p:grpSpPr>
        <a:xfrm>
          <a:off x="0" y="0"/>
          <a:ext cx="0" cy="0"/>
          <a:chOff x="0" y="0"/>
          <a:chExt cx="0" cy="0"/>
        </a:xfrm>
      </p:grpSpPr>
      <p:sp>
        <p:nvSpPr>
          <p:cNvPr id="656" name="Google Shape;656;p62"/>
          <p:cNvSpPr txBox="1"/>
          <p:nvPr>
            <p:ph idx="1" type="subTitle"/>
          </p:nvPr>
        </p:nvSpPr>
        <p:spPr>
          <a:xfrm>
            <a:off x="1407450" y="2332400"/>
            <a:ext cx="2104500" cy="57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Despite being red, Mars is actually a cold place</a:t>
            </a:r>
            <a:endParaRPr/>
          </a:p>
          <a:p>
            <a:pPr indent="0" lvl="0" marL="0" rtl="0" algn="r">
              <a:spcBef>
                <a:spcPts val="0"/>
              </a:spcBef>
              <a:spcAft>
                <a:spcPts val="0"/>
              </a:spcAft>
              <a:buNone/>
            </a:pPr>
            <a:r>
              <a:t/>
            </a:r>
            <a:endParaRPr/>
          </a:p>
        </p:txBody>
      </p:sp>
      <p:sp>
        <p:nvSpPr>
          <p:cNvPr id="657" name="Google Shape;657;p62"/>
          <p:cNvSpPr txBox="1"/>
          <p:nvPr>
            <p:ph type="ctrTitle"/>
          </p:nvPr>
        </p:nvSpPr>
        <p:spPr>
          <a:xfrm>
            <a:off x="1407450" y="1890200"/>
            <a:ext cx="2104500" cy="503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658" name="Google Shape;658;p62"/>
          <p:cNvSpPr txBox="1"/>
          <p:nvPr>
            <p:ph idx="2" type="subTitle"/>
          </p:nvPr>
        </p:nvSpPr>
        <p:spPr>
          <a:xfrm>
            <a:off x="1407450" y="3623325"/>
            <a:ext cx="2104500" cy="57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Neptune is the farthest planet from the Sun</a:t>
            </a:r>
            <a:endParaRPr/>
          </a:p>
          <a:p>
            <a:pPr indent="0" lvl="0" marL="0" rtl="0" algn="r">
              <a:spcBef>
                <a:spcPts val="0"/>
              </a:spcBef>
              <a:spcAft>
                <a:spcPts val="0"/>
              </a:spcAft>
              <a:buNone/>
            </a:pPr>
            <a:r>
              <a:t/>
            </a:r>
            <a:endParaRPr/>
          </a:p>
        </p:txBody>
      </p:sp>
      <p:sp>
        <p:nvSpPr>
          <p:cNvPr id="659" name="Google Shape;659;p62"/>
          <p:cNvSpPr txBox="1"/>
          <p:nvPr>
            <p:ph idx="3" type="ctrTitle"/>
          </p:nvPr>
        </p:nvSpPr>
        <p:spPr>
          <a:xfrm>
            <a:off x="1407450" y="3181125"/>
            <a:ext cx="2104500" cy="503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660" name="Google Shape;660;p62"/>
          <p:cNvSpPr txBox="1"/>
          <p:nvPr>
            <p:ph idx="4" type="subTitle"/>
          </p:nvPr>
        </p:nvSpPr>
        <p:spPr>
          <a:xfrm>
            <a:off x="5632050" y="2332400"/>
            <a:ext cx="2104500" cy="57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a gas giant and the biggest planet </a:t>
            </a:r>
            <a:endParaRPr/>
          </a:p>
        </p:txBody>
      </p:sp>
      <p:sp>
        <p:nvSpPr>
          <p:cNvPr id="661" name="Google Shape;661;p62"/>
          <p:cNvSpPr txBox="1"/>
          <p:nvPr>
            <p:ph idx="5" type="ctrTitle"/>
          </p:nvPr>
        </p:nvSpPr>
        <p:spPr>
          <a:xfrm>
            <a:off x="5632050" y="1890200"/>
            <a:ext cx="2104500" cy="503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662" name="Google Shape;662;p62"/>
          <p:cNvSpPr txBox="1"/>
          <p:nvPr>
            <p:ph idx="6" type="subTitle"/>
          </p:nvPr>
        </p:nvSpPr>
        <p:spPr>
          <a:xfrm>
            <a:off x="5632050" y="3623325"/>
            <a:ext cx="2104500" cy="57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a:t>
            </a:r>
            <a:endParaRPr/>
          </a:p>
          <a:p>
            <a:pPr indent="0" lvl="0" marL="0" rtl="0" algn="l">
              <a:spcBef>
                <a:spcPts val="0"/>
              </a:spcBef>
              <a:spcAft>
                <a:spcPts val="0"/>
              </a:spcAft>
              <a:buNone/>
            </a:pPr>
            <a:r>
              <a:t/>
            </a:r>
            <a:endParaRPr/>
          </a:p>
        </p:txBody>
      </p:sp>
      <p:sp>
        <p:nvSpPr>
          <p:cNvPr id="663" name="Google Shape;663;p62"/>
          <p:cNvSpPr txBox="1"/>
          <p:nvPr>
            <p:ph idx="7" type="ctrTitle"/>
          </p:nvPr>
        </p:nvSpPr>
        <p:spPr>
          <a:xfrm>
            <a:off x="5632050" y="3181125"/>
            <a:ext cx="2104500" cy="503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664" name="Google Shape;664;p62"/>
          <p:cNvSpPr/>
          <p:nvPr/>
        </p:nvSpPr>
        <p:spPr>
          <a:xfrm>
            <a:off x="3700511" y="2034730"/>
            <a:ext cx="813600" cy="8136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62"/>
          <p:cNvSpPr/>
          <p:nvPr/>
        </p:nvSpPr>
        <p:spPr>
          <a:xfrm>
            <a:off x="4629889" y="2034730"/>
            <a:ext cx="813600" cy="8136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2"/>
          <p:cNvSpPr/>
          <p:nvPr/>
        </p:nvSpPr>
        <p:spPr>
          <a:xfrm>
            <a:off x="3700511" y="3339580"/>
            <a:ext cx="813600" cy="8136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2"/>
          <p:cNvSpPr/>
          <p:nvPr/>
        </p:nvSpPr>
        <p:spPr>
          <a:xfrm>
            <a:off x="4629889" y="3339580"/>
            <a:ext cx="813600" cy="8136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 name="Google Shape;668;p62"/>
          <p:cNvGrpSpPr/>
          <p:nvPr/>
        </p:nvGrpSpPr>
        <p:grpSpPr>
          <a:xfrm>
            <a:off x="3925680" y="3582084"/>
            <a:ext cx="363243" cy="328585"/>
            <a:chOff x="2633105" y="2431859"/>
            <a:chExt cx="363243" cy="328585"/>
          </a:xfrm>
        </p:grpSpPr>
        <p:sp>
          <p:nvSpPr>
            <p:cNvPr id="669" name="Google Shape;669;p6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6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6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6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 name="Google Shape;677;p62"/>
          <p:cNvGrpSpPr/>
          <p:nvPr/>
        </p:nvGrpSpPr>
        <p:grpSpPr>
          <a:xfrm>
            <a:off x="4851296" y="3592696"/>
            <a:ext cx="370814" cy="307359"/>
            <a:chOff x="1737258" y="1988371"/>
            <a:chExt cx="370814" cy="307359"/>
          </a:xfrm>
        </p:grpSpPr>
        <p:sp>
          <p:nvSpPr>
            <p:cNvPr id="678" name="Google Shape;678;p6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6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6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6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 name="Google Shape;682;p62"/>
          <p:cNvGrpSpPr/>
          <p:nvPr/>
        </p:nvGrpSpPr>
        <p:grpSpPr>
          <a:xfrm>
            <a:off x="4853196" y="2275895"/>
            <a:ext cx="367013" cy="331278"/>
            <a:chOff x="3522521" y="1975857"/>
            <a:chExt cx="367013" cy="331278"/>
          </a:xfrm>
        </p:grpSpPr>
        <p:sp>
          <p:nvSpPr>
            <p:cNvPr id="683" name="Google Shape;683;p6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6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6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6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6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6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62"/>
          <p:cNvGrpSpPr/>
          <p:nvPr/>
        </p:nvGrpSpPr>
        <p:grpSpPr>
          <a:xfrm>
            <a:off x="3926073" y="2267747"/>
            <a:ext cx="289714" cy="347593"/>
            <a:chOff x="3127598" y="1513234"/>
            <a:chExt cx="289714" cy="347593"/>
          </a:xfrm>
        </p:grpSpPr>
        <p:sp>
          <p:nvSpPr>
            <p:cNvPr id="691" name="Google Shape;691;p6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6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6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6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6" name="Google Shape;696;p62"/>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697" name="Google Shape;697;p62"/>
          <p:cNvSpPr txBox="1"/>
          <p:nvPr>
            <p:ph idx="8"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Four Columns Are Good</a:t>
            </a:r>
            <a:endParaRPr/>
          </a:p>
        </p:txBody>
      </p:sp>
    </p:spTree>
  </p:cSld>
  <p:clrMapOvr>
    <a:masterClrMapping/>
  </p:clrMapOvr>
  <mc:AlternateContent>
    <mc:Choice Requires="p14">
      <p:transition spd="slow" p14:dur="1000">
        <p:fad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 name="Shape 701"/>
        <p:cNvGrpSpPr/>
        <p:nvPr/>
      </p:nvGrpSpPr>
      <p:grpSpPr>
        <a:xfrm>
          <a:off x="0" y="0"/>
          <a:ext cx="0" cy="0"/>
          <a:chOff x="0" y="0"/>
          <a:chExt cx="0" cy="0"/>
        </a:xfrm>
      </p:grpSpPr>
      <p:sp>
        <p:nvSpPr>
          <p:cNvPr id="702" name="Google Shape;702;p63"/>
          <p:cNvSpPr txBox="1"/>
          <p:nvPr>
            <p:ph idx="1" type="subTitle"/>
          </p:nvPr>
        </p:nvSpPr>
        <p:spPr>
          <a:xfrm>
            <a:off x="3052650" y="3641000"/>
            <a:ext cx="20631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a:t>
            </a:r>
            <a:endParaRPr/>
          </a:p>
          <a:p>
            <a:pPr indent="0" lvl="0" marL="0" rtl="0" algn="ctr">
              <a:spcBef>
                <a:spcPts val="0"/>
              </a:spcBef>
              <a:spcAft>
                <a:spcPts val="0"/>
              </a:spcAft>
              <a:buClr>
                <a:schemeClr val="dk1"/>
              </a:buClr>
              <a:buSzPts val="1100"/>
              <a:buFont typeface="Arial"/>
              <a:buNone/>
            </a:pPr>
            <a:r>
              <a:rPr lang="en"/>
              <a:t>image on the screen</a:t>
            </a:r>
            <a:endParaRPr/>
          </a:p>
          <a:p>
            <a:pPr indent="0" lvl="0" marL="0" rtl="0" algn="ctr">
              <a:spcBef>
                <a:spcPts val="0"/>
              </a:spcBef>
              <a:spcAft>
                <a:spcPts val="0"/>
              </a:spcAft>
              <a:buClr>
                <a:schemeClr val="dk1"/>
              </a:buClr>
              <a:buSzPts val="1100"/>
              <a:buFont typeface="Arial"/>
              <a:buNone/>
            </a:pPr>
            <a:r>
              <a:rPr lang="en"/>
              <a:t>with your own one</a:t>
            </a:r>
            <a:endParaRPr/>
          </a:p>
          <a:p>
            <a:pPr indent="0" lvl="0" marL="0" rtl="0" algn="ctr">
              <a:spcBef>
                <a:spcPts val="0"/>
              </a:spcBef>
              <a:spcAft>
                <a:spcPts val="0"/>
              </a:spcAft>
              <a:buNone/>
            </a:pPr>
            <a:r>
              <a:t/>
            </a:r>
            <a:endParaRPr/>
          </a:p>
        </p:txBody>
      </p:sp>
      <p:sp>
        <p:nvSpPr>
          <p:cNvPr id="703" name="Google Shape;703;p63"/>
          <p:cNvSpPr txBox="1"/>
          <p:nvPr>
            <p:ph type="ctrTitle"/>
          </p:nvPr>
        </p:nvSpPr>
        <p:spPr>
          <a:xfrm>
            <a:off x="3052650" y="3198800"/>
            <a:ext cx="20631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704" name="Google Shape;704;p63"/>
          <p:cNvSpPr txBox="1"/>
          <p:nvPr>
            <p:ph idx="2" type="subTitle"/>
          </p:nvPr>
        </p:nvSpPr>
        <p:spPr>
          <a:xfrm>
            <a:off x="5802300" y="3641000"/>
            <a:ext cx="20631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a:t>
            </a:r>
            <a:endParaRPr/>
          </a:p>
          <a:p>
            <a:pPr indent="0" lvl="0" marL="0" rtl="0" algn="ctr">
              <a:spcBef>
                <a:spcPts val="0"/>
              </a:spcBef>
              <a:spcAft>
                <a:spcPts val="0"/>
              </a:spcAft>
              <a:buClr>
                <a:schemeClr val="dk1"/>
              </a:buClr>
              <a:buSzPts val="1100"/>
              <a:buFont typeface="Arial"/>
              <a:buNone/>
            </a:pPr>
            <a:r>
              <a:rPr lang="en"/>
              <a:t>image on the screen</a:t>
            </a:r>
            <a:endParaRPr/>
          </a:p>
          <a:p>
            <a:pPr indent="0" lvl="0" marL="0" rtl="0" algn="ctr">
              <a:spcBef>
                <a:spcPts val="0"/>
              </a:spcBef>
              <a:spcAft>
                <a:spcPts val="0"/>
              </a:spcAft>
              <a:buClr>
                <a:schemeClr val="dk1"/>
              </a:buClr>
              <a:buSzPts val="1100"/>
              <a:buFont typeface="Arial"/>
              <a:buNone/>
            </a:pPr>
            <a:r>
              <a:rPr lang="en"/>
              <a:t>with your own one</a:t>
            </a:r>
            <a:endParaRPr/>
          </a:p>
          <a:p>
            <a:pPr indent="0" lvl="0" marL="0" rtl="0" algn="ctr">
              <a:spcBef>
                <a:spcPts val="0"/>
              </a:spcBef>
              <a:spcAft>
                <a:spcPts val="0"/>
              </a:spcAft>
              <a:buNone/>
            </a:pPr>
            <a:r>
              <a:t/>
            </a:r>
            <a:endParaRPr/>
          </a:p>
        </p:txBody>
      </p:sp>
      <p:sp>
        <p:nvSpPr>
          <p:cNvPr id="705" name="Google Shape;705;p63"/>
          <p:cNvSpPr txBox="1"/>
          <p:nvPr>
            <p:ph idx="3" type="ctrTitle"/>
          </p:nvPr>
        </p:nvSpPr>
        <p:spPr>
          <a:xfrm>
            <a:off x="5802300" y="3198800"/>
            <a:ext cx="20631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Richard Roe</a:t>
            </a:r>
            <a:endParaRPr/>
          </a:p>
        </p:txBody>
      </p:sp>
      <p:pic>
        <p:nvPicPr>
          <p:cNvPr id="706" name="Google Shape;706;p63"/>
          <p:cNvPicPr preferRelativeResize="0"/>
          <p:nvPr/>
        </p:nvPicPr>
        <p:blipFill rotWithShape="1">
          <a:blip r:embed="rId3">
            <a:alphaModFix/>
          </a:blip>
          <a:srcRect b="0" l="27837" r="6085" t="0"/>
          <a:stretch/>
        </p:blipFill>
        <p:spPr>
          <a:xfrm>
            <a:off x="6083249" y="1614525"/>
            <a:ext cx="1501200" cy="1515900"/>
          </a:xfrm>
          <a:prstGeom prst="ellipse">
            <a:avLst/>
          </a:prstGeom>
          <a:noFill/>
          <a:ln>
            <a:noFill/>
          </a:ln>
        </p:spPr>
      </p:pic>
      <p:pic>
        <p:nvPicPr>
          <p:cNvPr id="707" name="Google Shape;707;p63"/>
          <p:cNvPicPr preferRelativeResize="0"/>
          <p:nvPr/>
        </p:nvPicPr>
        <p:blipFill>
          <a:blip r:embed="rId4">
            <a:alphaModFix/>
          </a:blip>
          <a:stretch>
            <a:fillRect/>
          </a:stretch>
        </p:blipFill>
        <p:spPr>
          <a:xfrm>
            <a:off x="3333600" y="1614525"/>
            <a:ext cx="1501200" cy="1515900"/>
          </a:xfrm>
          <a:prstGeom prst="ellipse">
            <a:avLst/>
          </a:prstGeom>
          <a:noFill/>
          <a:ln>
            <a:noFill/>
          </a:ln>
        </p:spPr>
      </p:pic>
      <p:cxnSp>
        <p:nvCxnSpPr>
          <p:cNvPr id="708" name="Google Shape;708;p63"/>
          <p:cNvCxnSpPr/>
          <p:nvPr/>
        </p:nvCxnSpPr>
        <p:spPr>
          <a:xfrm>
            <a:off x="2417495" y="782141"/>
            <a:ext cx="0" cy="252000"/>
          </a:xfrm>
          <a:prstGeom prst="straightConnector1">
            <a:avLst/>
          </a:prstGeom>
          <a:noFill/>
          <a:ln cap="flat" cmpd="sng" w="19050">
            <a:solidFill>
              <a:schemeClr val="lt1"/>
            </a:solidFill>
            <a:prstDash val="solid"/>
            <a:round/>
            <a:headEnd len="med" w="med" type="none"/>
            <a:tailEnd len="med" w="med" type="none"/>
          </a:ln>
        </p:spPr>
      </p:cxnSp>
      <p:sp>
        <p:nvSpPr>
          <p:cNvPr id="709" name="Google Shape;709;p63"/>
          <p:cNvSpPr txBox="1"/>
          <p:nvPr>
            <p:ph idx="4" type="title"/>
          </p:nvPr>
        </p:nvSpPr>
        <p:spPr>
          <a:xfrm>
            <a:off x="2442150" y="582645"/>
            <a:ext cx="6583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Tree>
  </p:cSld>
  <p:clrMapOvr>
    <a:masterClrMapping/>
  </p:clrMapOvr>
  <mc:AlternateContent>
    <mc:Choice Requires="p14">
      <p:transition spd="slow" p14:dur="1000">
        <p:push dir="r"/>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 name="Shape 713"/>
        <p:cNvGrpSpPr/>
        <p:nvPr/>
      </p:nvGrpSpPr>
      <p:grpSpPr>
        <a:xfrm>
          <a:off x="0" y="0"/>
          <a:ext cx="0" cy="0"/>
          <a:chOff x="0" y="0"/>
          <a:chExt cx="0" cy="0"/>
        </a:xfrm>
      </p:grpSpPr>
      <p:grpSp>
        <p:nvGrpSpPr>
          <p:cNvPr id="714" name="Google Shape;714;p64"/>
          <p:cNvGrpSpPr/>
          <p:nvPr/>
        </p:nvGrpSpPr>
        <p:grpSpPr>
          <a:xfrm>
            <a:off x="505705" y="1508215"/>
            <a:ext cx="3601654" cy="2862130"/>
            <a:chOff x="514300" y="238125"/>
            <a:chExt cx="6590400" cy="5237200"/>
          </a:xfrm>
        </p:grpSpPr>
        <p:sp>
          <p:nvSpPr>
            <p:cNvPr id="715" name="Google Shape;715;p64"/>
            <p:cNvSpPr/>
            <p:nvPr/>
          </p:nvSpPr>
          <p:spPr>
            <a:xfrm>
              <a:off x="514300" y="4937275"/>
              <a:ext cx="538050" cy="538050"/>
            </a:xfrm>
            <a:custGeom>
              <a:rect b="b" l="l" r="r" t="t"/>
              <a:pathLst>
                <a:path extrusionOk="0" h="21522" w="21522">
                  <a:moveTo>
                    <a:pt x="10761" y="1"/>
                  </a:moveTo>
                  <a:cubicBezTo>
                    <a:pt x="7907" y="1"/>
                    <a:pt x="5170" y="1134"/>
                    <a:pt x="3152" y="3152"/>
                  </a:cubicBezTo>
                  <a:cubicBezTo>
                    <a:pt x="1133" y="5171"/>
                    <a:pt x="0" y="7908"/>
                    <a:pt x="0" y="10762"/>
                  </a:cubicBezTo>
                  <a:cubicBezTo>
                    <a:pt x="0" y="13616"/>
                    <a:pt x="1133" y="16352"/>
                    <a:pt x="3152" y="18369"/>
                  </a:cubicBezTo>
                  <a:cubicBezTo>
                    <a:pt x="5170" y="20388"/>
                    <a:pt x="7907" y="21521"/>
                    <a:pt x="10761" y="21521"/>
                  </a:cubicBezTo>
                  <a:cubicBezTo>
                    <a:pt x="13615" y="21521"/>
                    <a:pt x="16352" y="20388"/>
                    <a:pt x="18370" y="18369"/>
                  </a:cubicBezTo>
                  <a:cubicBezTo>
                    <a:pt x="20387" y="16352"/>
                    <a:pt x="21522" y="13616"/>
                    <a:pt x="21522" y="10762"/>
                  </a:cubicBezTo>
                  <a:cubicBezTo>
                    <a:pt x="21522" y="7908"/>
                    <a:pt x="20387" y="5171"/>
                    <a:pt x="18370" y="3152"/>
                  </a:cubicBezTo>
                  <a:cubicBezTo>
                    <a:pt x="16352" y="1134"/>
                    <a:pt x="13615" y="1"/>
                    <a:pt x="10761" y="1"/>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64"/>
            <p:cNvSpPr/>
            <p:nvPr/>
          </p:nvSpPr>
          <p:spPr>
            <a:xfrm>
              <a:off x="687025" y="5096625"/>
              <a:ext cx="192625" cy="219350"/>
            </a:xfrm>
            <a:custGeom>
              <a:rect b="b" l="l" r="r" t="t"/>
              <a:pathLst>
                <a:path extrusionOk="0" h="8774" w="7705">
                  <a:moveTo>
                    <a:pt x="3852" y="0"/>
                  </a:moveTo>
                  <a:cubicBezTo>
                    <a:pt x="3337" y="0"/>
                    <a:pt x="2824" y="150"/>
                    <a:pt x="2380" y="446"/>
                  </a:cubicBezTo>
                  <a:cubicBezTo>
                    <a:pt x="1565" y="989"/>
                    <a:pt x="1115" y="1935"/>
                    <a:pt x="1210" y="2910"/>
                  </a:cubicBezTo>
                  <a:cubicBezTo>
                    <a:pt x="1303" y="3884"/>
                    <a:pt x="1926" y="4728"/>
                    <a:pt x="2830" y="5105"/>
                  </a:cubicBezTo>
                  <a:cubicBezTo>
                    <a:pt x="1455" y="5628"/>
                    <a:pt x="1" y="7278"/>
                    <a:pt x="1" y="8686"/>
                  </a:cubicBezTo>
                  <a:cubicBezTo>
                    <a:pt x="1" y="8717"/>
                    <a:pt x="8" y="8744"/>
                    <a:pt x="9" y="8774"/>
                  </a:cubicBezTo>
                  <a:lnTo>
                    <a:pt x="7696" y="8774"/>
                  </a:lnTo>
                  <a:cubicBezTo>
                    <a:pt x="7696" y="8744"/>
                    <a:pt x="7705" y="8717"/>
                    <a:pt x="7705" y="8686"/>
                  </a:cubicBezTo>
                  <a:cubicBezTo>
                    <a:pt x="7703" y="7271"/>
                    <a:pt x="6412" y="5534"/>
                    <a:pt x="5047" y="5014"/>
                  </a:cubicBezTo>
                  <a:cubicBezTo>
                    <a:pt x="5908" y="4576"/>
                    <a:pt x="6507" y="3690"/>
                    <a:pt x="6507" y="2656"/>
                  </a:cubicBezTo>
                  <a:cubicBezTo>
                    <a:pt x="6507" y="1677"/>
                    <a:pt x="5968" y="777"/>
                    <a:pt x="5105" y="314"/>
                  </a:cubicBezTo>
                  <a:cubicBezTo>
                    <a:pt x="4712" y="104"/>
                    <a:pt x="4282" y="0"/>
                    <a:pt x="3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64"/>
            <p:cNvSpPr/>
            <p:nvPr/>
          </p:nvSpPr>
          <p:spPr>
            <a:xfrm>
              <a:off x="1294225" y="5145775"/>
              <a:ext cx="2483875" cy="9400"/>
            </a:xfrm>
            <a:custGeom>
              <a:rect b="b" l="l" r="r" t="t"/>
              <a:pathLst>
                <a:path extrusionOk="0" h="376" w="99355">
                  <a:moveTo>
                    <a:pt x="49680" y="0"/>
                  </a:moveTo>
                  <a:cubicBezTo>
                    <a:pt x="22238" y="0"/>
                    <a:pt x="1" y="83"/>
                    <a:pt x="1" y="187"/>
                  </a:cubicBezTo>
                  <a:cubicBezTo>
                    <a:pt x="1" y="291"/>
                    <a:pt x="22238" y="376"/>
                    <a:pt x="49680" y="376"/>
                  </a:cubicBezTo>
                  <a:cubicBezTo>
                    <a:pt x="77111" y="376"/>
                    <a:pt x="99354" y="292"/>
                    <a:pt x="99354" y="187"/>
                  </a:cubicBezTo>
                  <a:cubicBezTo>
                    <a:pt x="99354" y="83"/>
                    <a:pt x="77111" y="0"/>
                    <a:pt x="49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64"/>
            <p:cNvSpPr/>
            <p:nvPr/>
          </p:nvSpPr>
          <p:spPr>
            <a:xfrm>
              <a:off x="1259475" y="5311250"/>
              <a:ext cx="673775" cy="9425"/>
            </a:xfrm>
            <a:custGeom>
              <a:rect b="b" l="l" r="r" t="t"/>
              <a:pathLst>
                <a:path extrusionOk="0" h="377" w="26951">
                  <a:moveTo>
                    <a:pt x="13476" y="0"/>
                  </a:moveTo>
                  <a:cubicBezTo>
                    <a:pt x="6034" y="0"/>
                    <a:pt x="0" y="85"/>
                    <a:pt x="0" y="189"/>
                  </a:cubicBezTo>
                  <a:cubicBezTo>
                    <a:pt x="0" y="292"/>
                    <a:pt x="6035" y="377"/>
                    <a:pt x="13476" y="377"/>
                  </a:cubicBezTo>
                  <a:cubicBezTo>
                    <a:pt x="20918" y="377"/>
                    <a:pt x="26951" y="292"/>
                    <a:pt x="26951" y="189"/>
                  </a:cubicBezTo>
                  <a:cubicBezTo>
                    <a:pt x="26951" y="85"/>
                    <a:pt x="20919" y="0"/>
                    <a:pt x="134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64"/>
            <p:cNvSpPr/>
            <p:nvPr/>
          </p:nvSpPr>
          <p:spPr>
            <a:xfrm>
              <a:off x="5776000" y="5066400"/>
              <a:ext cx="29875" cy="81425"/>
            </a:xfrm>
            <a:custGeom>
              <a:rect b="b" l="l" r="r" t="t"/>
              <a:pathLst>
                <a:path extrusionOk="0" h="3257" w="1195">
                  <a:moveTo>
                    <a:pt x="0" y="0"/>
                  </a:moveTo>
                  <a:lnTo>
                    <a:pt x="0" y="405"/>
                  </a:lnTo>
                  <a:lnTo>
                    <a:pt x="735" y="405"/>
                  </a:lnTo>
                  <a:lnTo>
                    <a:pt x="735" y="3257"/>
                  </a:lnTo>
                  <a:lnTo>
                    <a:pt x="1195" y="3257"/>
                  </a:lnTo>
                  <a:lnTo>
                    <a:pt x="11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64"/>
            <p:cNvSpPr/>
            <p:nvPr/>
          </p:nvSpPr>
          <p:spPr>
            <a:xfrm>
              <a:off x="5823600" y="5065475"/>
              <a:ext cx="66450" cy="83275"/>
            </a:xfrm>
            <a:custGeom>
              <a:rect b="b" l="l" r="r" t="t"/>
              <a:pathLst>
                <a:path extrusionOk="0" h="3331" w="2658">
                  <a:moveTo>
                    <a:pt x="1331" y="414"/>
                  </a:moveTo>
                  <a:cubicBezTo>
                    <a:pt x="1838" y="414"/>
                    <a:pt x="2191" y="833"/>
                    <a:pt x="2191" y="1665"/>
                  </a:cubicBezTo>
                  <a:cubicBezTo>
                    <a:pt x="2191" y="2498"/>
                    <a:pt x="1838" y="2917"/>
                    <a:pt x="1331" y="2917"/>
                  </a:cubicBezTo>
                  <a:cubicBezTo>
                    <a:pt x="820" y="2917"/>
                    <a:pt x="466" y="2497"/>
                    <a:pt x="466" y="1665"/>
                  </a:cubicBezTo>
                  <a:cubicBezTo>
                    <a:pt x="466" y="833"/>
                    <a:pt x="820" y="414"/>
                    <a:pt x="1331" y="414"/>
                  </a:cubicBezTo>
                  <a:close/>
                  <a:moveTo>
                    <a:pt x="1331" y="1"/>
                  </a:moveTo>
                  <a:cubicBezTo>
                    <a:pt x="569" y="1"/>
                    <a:pt x="1" y="605"/>
                    <a:pt x="1" y="1665"/>
                  </a:cubicBezTo>
                  <a:cubicBezTo>
                    <a:pt x="1" y="2726"/>
                    <a:pt x="569" y="3330"/>
                    <a:pt x="1331" y="3330"/>
                  </a:cubicBezTo>
                  <a:cubicBezTo>
                    <a:pt x="2089" y="3330"/>
                    <a:pt x="2657" y="2726"/>
                    <a:pt x="2657" y="1665"/>
                  </a:cubicBezTo>
                  <a:cubicBezTo>
                    <a:pt x="2657" y="605"/>
                    <a:pt x="2089" y="1"/>
                    <a:pt x="13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64"/>
            <p:cNvSpPr/>
            <p:nvPr/>
          </p:nvSpPr>
          <p:spPr>
            <a:xfrm>
              <a:off x="5907750" y="5066400"/>
              <a:ext cx="71300" cy="81425"/>
            </a:xfrm>
            <a:custGeom>
              <a:rect b="b" l="l" r="r" t="t"/>
              <a:pathLst>
                <a:path extrusionOk="0" h="3257" w="2852">
                  <a:moveTo>
                    <a:pt x="1" y="0"/>
                  </a:moveTo>
                  <a:lnTo>
                    <a:pt x="1" y="3257"/>
                  </a:lnTo>
                  <a:lnTo>
                    <a:pt x="467" y="3257"/>
                  </a:lnTo>
                  <a:lnTo>
                    <a:pt x="467" y="2416"/>
                  </a:lnTo>
                  <a:lnTo>
                    <a:pt x="1063" y="1810"/>
                  </a:lnTo>
                  <a:lnTo>
                    <a:pt x="2307" y="3257"/>
                  </a:lnTo>
                  <a:lnTo>
                    <a:pt x="2852" y="3257"/>
                  </a:lnTo>
                  <a:lnTo>
                    <a:pt x="1372" y="1465"/>
                  </a:lnTo>
                  <a:lnTo>
                    <a:pt x="2763" y="0"/>
                  </a:lnTo>
                  <a:lnTo>
                    <a:pt x="2234" y="0"/>
                  </a:lnTo>
                  <a:lnTo>
                    <a:pt x="467" y="1820"/>
                  </a:lnTo>
                  <a:lnTo>
                    <a:pt x="4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64"/>
            <p:cNvSpPr/>
            <p:nvPr/>
          </p:nvSpPr>
          <p:spPr>
            <a:xfrm>
              <a:off x="6471475" y="5066400"/>
              <a:ext cx="72000" cy="81425"/>
            </a:xfrm>
            <a:custGeom>
              <a:rect b="b" l="l" r="r" t="t"/>
              <a:pathLst>
                <a:path extrusionOk="0" h="3257" w="2880">
                  <a:moveTo>
                    <a:pt x="1666" y="0"/>
                  </a:moveTo>
                  <a:lnTo>
                    <a:pt x="1" y="2131"/>
                  </a:lnTo>
                  <a:lnTo>
                    <a:pt x="1" y="2457"/>
                  </a:lnTo>
                  <a:lnTo>
                    <a:pt x="1810" y="2457"/>
                  </a:lnTo>
                  <a:lnTo>
                    <a:pt x="1810" y="3257"/>
                  </a:lnTo>
                  <a:lnTo>
                    <a:pt x="2260" y="3257"/>
                  </a:lnTo>
                  <a:lnTo>
                    <a:pt x="2260" y="2457"/>
                  </a:lnTo>
                  <a:lnTo>
                    <a:pt x="2879" y="2457"/>
                  </a:lnTo>
                  <a:lnTo>
                    <a:pt x="2879" y="2056"/>
                  </a:lnTo>
                  <a:lnTo>
                    <a:pt x="2261" y="2056"/>
                  </a:lnTo>
                  <a:lnTo>
                    <a:pt x="2261" y="1350"/>
                  </a:lnTo>
                  <a:lnTo>
                    <a:pt x="1823" y="1350"/>
                  </a:lnTo>
                  <a:lnTo>
                    <a:pt x="1823" y="2056"/>
                  </a:lnTo>
                  <a:lnTo>
                    <a:pt x="572" y="2056"/>
                  </a:lnTo>
                  <a:lnTo>
                    <a:pt x="21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64"/>
            <p:cNvSpPr/>
            <p:nvPr/>
          </p:nvSpPr>
          <p:spPr>
            <a:xfrm>
              <a:off x="6550375" y="5065475"/>
              <a:ext cx="66450" cy="83275"/>
            </a:xfrm>
            <a:custGeom>
              <a:rect b="b" l="l" r="r" t="t"/>
              <a:pathLst>
                <a:path extrusionOk="0" h="3331" w="2658">
                  <a:moveTo>
                    <a:pt x="1331" y="414"/>
                  </a:moveTo>
                  <a:cubicBezTo>
                    <a:pt x="1838" y="414"/>
                    <a:pt x="2192" y="833"/>
                    <a:pt x="2192" y="1665"/>
                  </a:cubicBezTo>
                  <a:cubicBezTo>
                    <a:pt x="2192" y="2498"/>
                    <a:pt x="1838" y="2917"/>
                    <a:pt x="1331" y="2917"/>
                  </a:cubicBezTo>
                  <a:cubicBezTo>
                    <a:pt x="820" y="2917"/>
                    <a:pt x="467" y="2497"/>
                    <a:pt x="467" y="1665"/>
                  </a:cubicBezTo>
                  <a:cubicBezTo>
                    <a:pt x="467" y="833"/>
                    <a:pt x="820" y="414"/>
                    <a:pt x="1331" y="414"/>
                  </a:cubicBezTo>
                  <a:close/>
                  <a:moveTo>
                    <a:pt x="1331" y="1"/>
                  </a:moveTo>
                  <a:cubicBezTo>
                    <a:pt x="567" y="1"/>
                    <a:pt x="1" y="605"/>
                    <a:pt x="1" y="1665"/>
                  </a:cubicBezTo>
                  <a:cubicBezTo>
                    <a:pt x="1" y="2726"/>
                    <a:pt x="567" y="3330"/>
                    <a:pt x="1331" y="3330"/>
                  </a:cubicBezTo>
                  <a:cubicBezTo>
                    <a:pt x="2089" y="3330"/>
                    <a:pt x="2657" y="2726"/>
                    <a:pt x="2657" y="1665"/>
                  </a:cubicBezTo>
                  <a:cubicBezTo>
                    <a:pt x="2657" y="605"/>
                    <a:pt x="2089" y="1"/>
                    <a:pt x="13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64"/>
            <p:cNvSpPr/>
            <p:nvPr/>
          </p:nvSpPr>
          <p:spPr>
            <a:xfrm>
              <a:off x="6627850" y="5065475"/>
              <a:ext cx="66450" cy="83275"/>
            </a:xfrm>
            <a:custGeom>
              <a:rect b="b" l="l" r="r" t="t"/>
              <a:pathLst>
                <a:path extrusionOk="0" h="3331" w="2658">
                  <a:moveTo>
                    <a:pt x="1331" y="414"/>
                  </a:moveTo>
                  <a:cubicBezTo>
                    <a:pt x="1838" y="414"/>
                    <a:pt x="2192" y="833"/>
                    <a:pt x="2192" y="1665"/>
                  </a:cubicBezTo>
                  <a:lnTo>
                    <a:pt x="2193" y="1665"/>
                  </a:lnTo>
                  <a:cubicBezTo>
                    <a:pt x="2193" y="2498"/>
                    <a:pt x="1840" y="2917"/>
                    <a:pt x="1331" y="2917"/>
                  </a:cubicBezTo>
                  <a:cubicBezTo>
                    <a:pt x="820" y="2917"/>
                    <a:pt x="467" y="2497"/>
                    <a:pt x="467" y="1665"/>
                  </a:cubicBezTo>
                  <a:cubicBezTo>
                    <a:pt x="467" y="833"/>
                    <a:pt x="820" y="414"/>
                    <a:pt x="1331" y="414"/>
                  </a:cubicBezTo>
                  <a:close/>
                  <a:moveTo>
                    <a:pt x="1331" y="1"/>
                  </a:moveTo>
                  <a:cubicBezTo>
                    <a:pt x="569" y="1"/>
                    <a:pt x="1" y="605"/>
                    <a:pt x="1" y="1665"/>
                  </a:cubicBezTo>
                  <a:cubicBezTo>
                    <a:pt x="1" y="2726"/>
                    <a:pt x="569" y="3330"/>
                    <a:pt x="1331" y="3330"/>
                  </a:cubicBezTo>
                  <a:cubicBezTo>
                    <a:pt x="2091" y="3330"/>
                    <a:pt x="2658" y="2726"/>
                    <a:pt x="2658" y="1665"/>
                  </a:cubicBezTo>
                  <a:cubicBezTo>
                    <a:pt x="2658" y="605"/>
                    <a:pt x="2091" y="1"/>
                    <a:pt x="13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64"/>
            <p:cNvSpPr/>
            <p:nvPr/>
          </p:nvSpPr>
          <p:spPr>
            <a:xfrm>
              <a:off x="6924550" y="5088050"/>
              <a:ext cx="38750" cy="37250"/>
            </a:xfrm>
            <a:custGeom>
              <a:rect b="b" l="l" r="r" t="t"/>
              <a:pathLst>
                <a:path extrusionOk="0" h="1490" w="1550">
                  <a:moveTo>
                    <a:pt x="803" y="0"/>
                  </a:moveTo>
                  <a:cubicBezTo>
                    <a:pt x="610" y="0"/>
                    <a:pt x="420" y="75"/>
                    <a:pt x="278" y="218"/>
                  </a:cubicBezTo>
                  <a:cubicBezTo>
                    <a:pt x="65" y="431"/>
                    <a:pt x="1" y="751"/>
                    <a:pt x="116" y="1030"/>
                  </a:cubicBezTo>
                  <a:cubicBezTo>
                    <a:pt x="232" y="1307"/>
                    <a:pt x="503" y="1490"/>
                    <a:pt x="804" y="1490"/>
                  </a:cubicBezTo>
                  <a:cubicBezTo>
                    <a:pt x="1216" y="1488"/>
                    <a:pt x="1549" y="1155"/>
                    <a:pt x="1549" y="745"/>
                  </a:cubicBezTo>
                  <a:cubicBezTo>
                    <a:pt x="1549" y="444"/>
                    <a:pt x="1368" y="172"/>
                    <a:pt x="1089" y="57"/>
                  </a:cubicBezTo>
                  <a:cubicBezTo>
                    <a:pt x="997" y="19"/>
                    <a:pt x="900" y="0"/>
                    <a:pt x="8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64"/>
            <p:cNvSpPr/>
            <p:nvPr/>
          </p:nvSpPr>
          <p:spPr>
            <a:xfrm>
              <a:off x="6995275" y="5088050"/>
              <a:ext cx="38750" cy="37250"/>
            </a:xfrm>
            <a:custGeom>
              <a:rect b="b" l="l" r="r" t="t"/>
              <a:pathLst>
                <a:path extrusionOk="0" h="1490" w="1550">
                  <a:moveTo>
                    <a:pt x="803" y="0"/>
                  </a:moveTo>
                  <a:cubicBezTo>
                    <a:pt x="609" y="0"/>
                    <a:pt x="419" y="75"/>
                    <a:pt x="277" y="218"/>
                  </a:cubicBezTo>
                  <a:cubicBezTo>
                    <a:pt x="64" y="431"/>
                    <a:pt x="1" y="751"/>
                    <a:pt x="116" y="1030"/>
                  </a:cubicBezTo>
                  <a:cubicBezTo>
                    <a:pt x="232" y="1307"/>
                    <a:pt x="503" y="1490"/>
                    <a:pt x="804" y="1490"/>
                  </a:cubicBezTo>
                  <a:cubicBezTo>
                    <a:pt x="1215" y="1488"/>
                    <a:pt x="1549" y="1155"/>
                    <a:pt x="1549" y="745"/>
                  </a:cubicBezTo>
                  <a:cubicBezTo>
                    <a:pt x="1549" y="444"/>
                    <a:pt x="1366" y="172"/>
                    <a:pt x="1089" y="57"/>
                  </a:cubicBezTo>
                  <a:cubicBezTo>
                    <a:pt x="996" y="19"/>
                    <a:pt x="899" y="0"/>
                    <a:pt x="8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64"/>
            <p:cNvSpPr/>
            <p:nvPr/>
          </p:nvSpPr>
          <p:spPr>
            <a:xfrm>
              <a:off x="7066000" y="5088050"/>
              <a:ext cx="38700" cy="37250"/>
            </a:xfrm>
            <a:custGeom>
              <a:rect b="b" l="l" r="r" t="t"/>
              <a:pathLst>
                <a:path extrusionOk="0" h="1490" w="1548">
                  <a:moveTo>
                    <a:pt x="803" y="0"/>
                  </a:moveTo>
                  <a:cubicBezTo>
                    <a:pt x="609" y="0"/>
                    <a:pt x="419" y="75"/>
                    <a:pt x="277" y="218"/>
                  </a:cubicBezTo>
                  <a:cubicBezTo>
                    <a:pt x="64" y="431"/>
                    <a:pt x="1" y="751"/>
                    <a:pt x="115" y="1030"/>
                  </a:cubicBezTo>
                  <a:cubicBezTo>
                    <a:pt x="230" y="1307"/>
                    <a:pt x="502" y="1488"/>
                    <a:pt x="804" y="1490"/>
                  </a:cubicBezTo>
                  <a:cubicBezTo>
                    <a:pt x="1215" y="1490"/>
                    <a:pt x="1548" y="1155"/>
                    <a:pt x="1548" y="745"/>
                  </a:cubicBezTo>
                  <a:cubicBezTo>
                    <a:pt x="1548" y="444"/>
                    <a:pt x="1366" y="172"/>
                    <a:pt x="1089" y="57"/>
                  </a:cubicBezTo>
                  <a:cubicBezTo>
                    <a:pt x="996" y="19"/>
                    <a:pt x="899" y="0"/>
                    <a:pt x="8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64"/>
            <p:cNvSpPr/>
            <p:nvPr/>
          </p:nvSpPr>
          <p:spPr>
            <a:xfrm>
              <a:off x="5480975" y="4954275"/>
              <a:ext cx="155525" cy="220300"/>
            </a:xfrm>
            <a:custGeom>
              <a:rect b="b" l="l" r="r" t="t"/>
              <a:pathLst>
                <a:path extrusionOk="0" h="8812" w="6221">
                  <a:moveTo>
                    <a:pt x="3866" y="1"/>
                  </a:moveTo>
                  <a:cubicBezTo>
                    <a:pt x="3732" y="1"/>
                    <a:pt x="2752" y="62"/>
                    <a:pt x="2876" y="1855"/>
                  </a:cubicBezTo>
                  <a:cubicBezTo>
                    <a:pt x="2964" y="3128"/>
                    <a:pt x="2931" y="3343"/>
                    <a:pt x="2898" y="3343"/>
                  </a:cubicBezTo>
                  <a:cubicBezTo>
                    <a:pt x="2882" y="3343"/>
                    <a:pt x="2866" y="3287"/>
                    <a:pt x="2866" y="3287"/>
                  </a:cubicBezTo>
                  <a:cubicBezTo>
                    <a:pt x="2866" y="3287"/>
                    <a:pt x="452" y="3298"/>
                    <a:pt x="250" y="3507"/>
                  </a:cubicBezTo>
                  <a:cubicBezTo>
                    <a:pt x="104" y="3660"/>
                    <a:pt x="38" y="6058"/>
                    <a:pt x="13" y="7358"/>
                  </a:cubicBezTo>
                  <a:cubicBezTo>
                    <a:pt x="0" y="8012"/>
                    <a:pt x="402" y="8621"/>
                    <a:pt x="1011" y="8776"/>
                  </a:cubicBezTo>
                  <a:cubicBezTo>
                    <a:pt x="1096" y="8799"/>
                    <a:pt x="1183" y="8811"/>
                    <a:pt x="1271" y="8811"/>
                  </a:cubicBezTo>
                  <a:cubicBezTo>
                    <a:pt x="1873" y="8811"/>
                    <a:pt x="4950" y="8322"/>
                    <a:pt x="4950" y="8322"/>
                  </a:cubicBezTo>
                  <a:lnTo>
                    <a:pt x="6220" y="8322"/>
                  </a:lnTo>
                  <a:lnTo>
                    <a:pt x="6220" y="3708"/>
                  </a:lnTo>
                  <a:lnTo>
                    <a:pt x="5486" y="3708"/>
                  </a:lnTo>
                  <a:lnTo>
                    <a:pt x="3881" y="1471"/>
                  </a:lnTo>
                  <a:lnTo>
                    <a:pt x="3881" y="1"/>
                  </a:lnTo>
                  <a:cubicBezTo>
                    <a:pt x="3881" y="1"/>
                    <a:pt x="3876" y="1"/>
                    <a:pt x="38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4"/>
            <p:cNvSpPr/>
            <p:nvPr/>
          </p:nvSpPr>
          <p:spPr>
            <a:xfrm>
              <a:off x="5655650" y="5036850"/>
              <a:ext cx="42800" cy="125800"/>
            </a:xfrm>
            <a:custGeom>
              <a:rect b="b" l="l" r="r" t="t"/>
              <a:pathLst>
                <a:path extrusionOk="0" h="5032" w="1712">
                  <a:moveTo>
                    <a:pt x="1712" y="0"/>
                  </a:moveTo>
                  <a:lnTo>
                    <a:pt x="0" y="103"/>
                  </a:lnTo>
                  <a:lnTo>
                    <a:pt x="0" y="5032"/>
                  </a:lnTo>
                  <a:lnTo>
                    <a:pt x="1261" y="5032"/>
                  </a:lnTo>
                  <a:lnTo>
                    <a:pt x="17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4"/>
            <p:cNvSpPr/>
            <p:nvPr/>
          </p:nvSpPr>
          <p:spPr>
            <a:xfrm>
              <a:off x="6203550" y="5014950"/>
              <a:ext cx="155525" cy="220275"/>
            </a:xfrm>
            <a:custGeom>
              <a:rect b="b" l="l" r="r" t="t"/>
              <a:pathLst>
                <a:path extrusionOk="0" h="8811" w="6221">
                  <a:moveTo>
                    <a:pt x="1271" y="0"/>
                  </a:moveTo>
                  <a:cubicBezTo>
                    <a:pt x="1183" y="2"/>
                    <a:pt x="1096" y="13"/>
                    <a:pt x="1011" y="35"/>
                  </a:cubicBezTo>
                  <a:cubicBezTo>
                    <a:pt x="402" y="190"/>
                    <a:pt x="0" y="799"/>
                    <a:pt x="14" y="1453"/>
                  </a:cubicBezTo>
                  <a:cubicBezTo>
                    <a:pt x="38" y="2755"/>
                    <a:pt x="104" y="5153"/>
                    <a:pt x="250" y="5305"/>
                  </a:cubicBezTo>
                  <a:cubicBezTo>
                    <a:pt x="450" y="5515"/>
                    <a:pt x="2865" y="5524"/>
                    <a:pt x="2865" y="5524"/>
                  </a:cubicBezTo>
                  <a:cubicBezTo>
                    <a:pt x="2865" y="5524"/>
                    <a:pt x="2881" y="5468"/>
                    <a:pt x="2898" y="5468"/>
                  </a:cubicBezTo>
                  <a:cubicBezTo>
                    <a:pt x="2931" y="5468"/>
                    <a:pt x="2965" y="5683"/>
                    <a:pt x="2876" y="6957"/>
                  </a:cubicBezTo>
                  <a:cubicBezTo>
                    <a:pt x="2751" y="8749"/>
                    <a:pt x="3731" y="8810"/>
                    <a:pt x="3865" y="8810"/>
                  </a:cubicBezTo>
                  <a:cubicBezTo>
                    <a:pt x="3874" y="8810"/>
                    <a:pt x="3880" y="8810"/>
                    <a:pt x="3880" y="8810"/>
                  </a:cubicBezTo>
                  <a:lnTo>
                    <a:pt x="3880" y="7342"/>
                  </a:lnTo>
                  <a:lnTo>
                    <a:pt x="5485" y="5105"/>
                  </a:lnTo>
                  <a:lnTo>
                    <a:pt x="6221" y="5105"/>
                  </a:lnTo>
                  <a:lnTo>
                    <a:pt x="6221" y="489"/>
                  </a:lnTo>
                  <a:lnTo>
                    <a:pt x="4949" y="489"/>
                  </a:lnTo>
                  <a:cubicBezTo>
                    <a:pt x="4949" y="489"/>
                    <a:pt x="1873" y="0"/>
                    <a:pt x="1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64"/>
            <p:cNvSpPr/>
            <p:nvPr/>
          </p:nvSpPr>
          <p:spPr>
            <a:xfrm>
              <a:off x="6379250" y="5026850"/>
              <a:ext cx="42825" cy="125800"/>
            </a:xfrm>
            <a:custGeom>
              <a:rect b="b" l="l" r="r" t="t"/>
              <a:pathLst>
                <a:path extrusionOk="0" h="5032" w="1713">
                  <a:moveTo>
                    <a:pt x="0" y="0"/>
                  </a:moveTo>
                  <a:lnTo>
                    <a:pt x="0" y="4930"/>
                  </a:lnTo>
                  <a:lnTo>
                    <a:pt x="1712" y="5032"/>
                  </a:lnTo>
                  <a:lnTo>
                    <a:pt x="12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64"/>
            <p:cNvSpPr/>
            <p:nvPr/>
          </p:nvSpPr>
          <p:spPr>
            <a:xfrm>
              <a:off x="564975" y="242825"/>
              <a:ext cx="6525375" cy="4479025"/>
            </a:xfrm>
            <a:custGeom>
              <a:rect b="b" l="l" r="r" t="t"/>
              <a:pathLst>
                <a:path extrusionOk="0" h="179161" w="261015">
                  <a:moveTo>
                    <a:pt x="4278" y="0"/>
                  </a:moveTo>
                  <a:cubicBezTo>
                    <a:pt x="1915" y="0"/>
                    <a:pt x="0" y="2333"/>
                    <a:pt x="0" y="5210"/>
                  </a:cubicBezTo>
                  <a:lnTo>
                    <a:pt x="0" y="173951"/>
                  </a:lnTo>
                  <a:cubicBezTo>
                    <a:pt x="0" y="176828"/>
                    <a:pt x="1915" y="179160"/>
                    <a:pt x="4278" y="179160"/>
                  </a:cubicBezTo>
                  <a:lnTo>
                    <a:pt x="256737" y="179160"/>
                  </a:lnTo>
                  <a:cubicBezTo>
                    <a:pt x="259100" y="179160"/>
                    <a:pt x="261015" y="176828"/>
                    <a:pt x="261015" y="173951"/>
                  </a:cubicBezTo>
                  <a:lnTo>
                    <a:pt x="261015" y="5210"/>
                  </a:lnTo>
                  <a:cubicBezTo>
                    <a:pt x="261015" y="2333"/>
                    <a:pt x="259100" y="0"/>
                    <a:pt x="256737" y="0"/>
                  </a:cubicBezTo>
                  <a:close/>
                </a:path>
              </a:pathLst>
            </a:cu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64"/>
            <p:cNvSpPr/>
            <p:nvPr/>
          </p:nvSpPr>
          <p:spPr>
            <a:xfrm>
              <a:off x="559675" y="238125"/>
              <a:ext cx="6535375" cy="4487950"/>
            </a:xfrm>
            <a:custGeom>
              <a:rect b="b" l="l" r="r" t="t"/>
              <a:pathLst>
                <a:path extrusionOk="0" h="179518" w="261415">
                  <a:moveTo>
                    <a:pt x="4510" y="0"/>
                  </a:moveTo>
                  <a:cubicBezTo>
                    <a:pt x="3519" y="1"/>
                    <a:pt x="2542" y="405"/>
                    <a:pt x="1830" y="1071"/>
                  </a:cubicBezTo>
                  <a:cubicBezTo>
                    <a:pt x="1099" y="1723"/>
                    <a:pt x="589" y="2597"/>
                    <a:pt x="310" y="3520"/>
                  </a:cubicBezTo>
                  <a:cubicBezTo>
                    <a:pt x="0" y="4443"/>
                    <a:pt x="21" y="5439"/>
                    <a:pt x="28" y="6360"/>
                  </a:cubicBezTo>
                  <a:lnTo>
                    <a:pt x="28" y="9166"/>
                  </a:lnTo>
                  <a:lnTo>
                    <a:pt x="28" y="20355"/>
                  </a:lnTo>
                  <a:lnTo>
                    <a:pt x="28" y="42508"/>
                  </a:lnTo>
                  <a:cubicBezTo>
                    <a:pt x="28" y="57183"/>
                    <a:pt x="30" y="71620"/>
                    <a:pt x="31" y="85818"/>
                  </a:cubicBezTo>
                  <a:cubicBezTo>
                    <a:pt x="34" y="114213"/>
                    <a:pt x="38" y="141603"/>
                    <a:pt x="41" y="167693"/>
                  </a:cubicBezTo>
                  <a:lnTo>
                    <a:pt x="41" y="172570"/>
                  </a:lnTo>
                  <a:cubicBezTo>
                    <a:pt x="56" y="173381"/>
                    <a:pt x="2" y="174184"/>
                    <a:pt x="107" y="175016"/>
                  </a:cubicBezTo>
                  <a:cubicBezTo>
                    <a:pt x="214" y="175840"/>
                    <a:pt x="488" y="176642"/>
                    <a:pt x="928" y="177347"/>
                  </a:cubicBezTo>
                  <a:cubicBezTo>
                    <a:pt x="1357" y="178060"/>
                    <a:pt x="1971" y="178665"/>
                    <a:pt x="2708" y="179063"/>
                  </a:cubicBezTo>
                  <a:cubicBezTo>
                    <a:pt x="3082" y="179246"/>
                    <a:pt x="3476" y="179410"/>
                    <a:pt x="3894" y="179462"/>
                  </a:cubicBezTo>
                  <a:cubicBezTo>
                    <a:pt x="4190" y="179510"/>
                    <a:pt x="4480" y="179518"/>
                    <a:pt x="4762" y="179518"/>
                  </a:cubicBezTo>
                  <a:cubicBezTo>
                    <a:pt x="4883" y="179518"/>
                    <a:pt x="5002" y="179516"/>
                    <a:pt x="5119" y="179516"/>
                  </a:cubicBezTo>
                  <a:lnTo>
                    <a:pt x="9903" y="179516"/>
                  </a:lnTo>
                  <a:lnTo>
                    <a:pt x="28709" y="179512"/>
                  </a:lnTo>
                  <a:lnTo>
                    <a:pt x="64670" y="179502"/>
                  </a:lnTo>
                  <a:lnTo>
                    <a:pt x="129218" y="179480"/>
                  </a:lnTo>
                  <a:lnTo>
                    <a:pt x="222681" y="179420"/>
                  </a:lnTo>
                  <a:lnTo>
                    <a:pt x="248091" y="179385"/>
                  </a:lnTo>
                  <a:lnTo>
                    <a:pt x="254700" y="179366"/>
                  </a:lnTo>
                  <a:cubicBezTo>
                    <a:pt x="256189" y="179360"/>
                    <a:pt x="256952" y="179347"/>
                    <a:pt x="256952" y="179347"/>
                  </a:cubicBezTo>
                  <a:cubicBezTo>
                    <a:pt x="256952" y="179347"/>
                    <a:pt x="256189" y="179335"/>
                    <a:pt x="254700" y="179328"/>
                  </a:cubicBezTo>
                  <a:lnTo>
                    <a:pt x="248091" y="179310"/>
                  </a:lnTo>
                  <a:lnTo>
                    <a:pt x="222681" y="179275"/>
                  </a:lnTo>
                  <a:lnTo>
                    <a:pt x="129218" y="179215"/>
                  </a:lnTo>
                  <a:lnTo>
                    <a:pt x="64670" y="179192"/>
                  </a:lnTo>
                  <a:lnTo>
                    <a:pt x="28709" y="179182"/>
                  </a:lnTo>
                  <a:lnTo>
                    <a:pt x="9903" y="179179"/>
                  </a:lnTo>
                  <a:lnTo>
                    <a:pt x="5119" y="179177"/>
                  </a:lnTo>
                  <a:cubicBezTo>
                    <a:pt x="5000" y="179177"/>
                    <a:pt x="4881" y="179179"/>
                    <a:pt x="4764" y="179179"/>
                  </a:cubicBezTo>
                  <a:cubicBezTo>
                    <a:pt x="4484" y="179179"/>
                    <a:pt x="4210" y="179172"/>
                    <a:pt x="3950" y="179128"/>
                  </a:cubicBezTo>
                  <a:cubicBezTo>
                    <a:pt x="3568" y="179081"/>
                    <a:pt x="3211" y="178931"/>
                    <a:pt x="2867" y="178764"/>
                  </a:cubicBezTo>
                  <a:cubicBezTo>
                    <a:pt x="2193" y="178397"/>
                    <a:pt x="1622" y="177838"/>
                    <a:pt x="1220" y="177171"/>
                  </a:cubicBezTo>
                  <a:cubicBezTo>
                    <a:pt x="807" y="176509"/>
                    <a:pt x="548" y="175753"/>
                    <a:pt x="447" y="174974"/>
                  </a:cubicBezTo>
                  <a:cubicBezTo>
                    <a:pt x="348" y="174203"/>
                    <a:pt x="399" y="173381"/>
                    <a:pt x="386" y="172573"/>
                  </a:cubicBezTo>
                  <a:lnTo>
                    <a:pt x="386" y="167696"/>
                  </a:lnTo>
                  <a:cubicBezTo>
                    <a:pt x="390" y="141605"/>
                    <a:pt x="393" y="114216"/>
                    <a:pt x="398" y="85821"/>
                  </a:cubicBezTo>
                  <a:cubicBezTo>
                    <a:pt x="399" y="71610"/>
                    <a:pt x="399" y="57174"/>
                    <a:pt x="401" y="42509"/>
                  </a:cubicBezTo>
                  <a:lnTo>
                    <a:pt x="401" y="20356"/>
                  </a:lnTo>
                  <a:lnTo>
                    <a:pt x="401" y="9169"/>
                  </a:lnTo>
                  <a:lnTo>
                    <a:pt x="401" y="6360"/>
                  </a:lnTo>
                  <a:cubicBezTo>
                    <a:pt x="393" y="5416"/>
                    <a:pt x="374" y="4501"/>
                    <a:pt x="666" y="3631"/>
                  </a:cubicBezTo>
                  <a:cubicBezTo>
                    <a:pt x="926" y="2763"/>
                    <a:pt x="1405" y="1950"/>
                    <a:pt x="2077" y="1351"/>
                  </a:cubicBezTo>
                  <a:cubicBezTo>
                    <a:pt x="2739" y="736"/>
                    <a:pt x="3617" y="380"/>
                    <a:pt x="4510" y="377"/>
                  </a:cubicBezTo>
                  <a:lnTo>
                    <a:pt x="174255" y="361"/>
                  </a:lnTo>
                  <a:lnTo>
                    <a:pt x="248335" y="343"/>
                  </a:lnTo>
                  <a:lnTo>
                    <a:pt x="256960" y="342"/>
                  </a:lnTo>
                  <a:cubicBezTo>
                    <a:pt x="257644" y="349"/>
                    <a:pt x="258314" y="565"/>
                    <a:pt x="258888" y="935"/>
                  </a:cubicBezTo>
                  <a:cubicBezTo>
                    <a:pt x="259459" y="1312"/>
                    <a:pt x="259927" y="1834"/>
                    <a:pt x="260279" y="2422"/>
                  </a:cubicBezTo>
                  <a:cubicBezTo>
                    <a:pt x="260629" y="3013"/>
                    <a:pt x="260869" y="3663"/>
                    <a:pt x="260984" y="4342"/>
                  </a:cubicBezTo>
                  <a:cubicBezTo>
                    <a:pt x="261111" y="5014"/>
                    <a:pt x="261067" y="5711"/>
                    <a:pt x="261076" y="6415"/>
                  </a:cubicBezTo>
                  <a:cubicBezTo>
                    <a:pt x="261078" y="12013"/>
                    <a:pt x="261079" y="17504"/>
                    <a:pt x="261081" y="22890"/>
                  </a:cubicBezTo>
                  <a:cubicBezTo>
                    <a:pt x="261085" y="33672"/>
                    <a:pt x="261089" y="43995"/>
                    <a:pt x="261094" y="53860"/>
                  </a:cubicBezTo>
                  <a:cubicBezTo>
                    <a:pt x="261119" y="93322"/>
                    <a:pt x="261139" y="125256"/>
                    <a:pt x="261154" y="147330"/>
                  </a:cubicBezTo>
                  <a:cubicBezTo>
                    <a:pt x="261168" y="158362"/>
                    <a:pt x="261181" y="166931"/>
                    <a:pt x="261189" y="172744"/>
                  </a:cubicBezTo>
                  <a:cubicBezTo>
                    <a:pt x="261183" y="173470"/>
                    <a:pt x="261213" y="174156"/>
                    <a:pt x="261157" y="174789"/>
                  </a:cubicBezTo>
                  <a:cubicBezTo>
                    <a:pt x="261102" y="175380"/>
                    <a:pt x="260956" y="175958"/>
                    <a:pt x="260726" y="176506"/>
                  </a:cubicBezTo>
                  <a:cubicBezTo>
                    <a:pt x="260301" y="177523"/>
                    <a:pt x="259655" y="178230"/>
                    <a:pt x="259048" y="178650"/>
                  </a:cubicBezTo>
                  <a:cubicBezTo>
                    <a:pt x="258440" y="179081"/>
                    <a:pt x="257879" y="179231"/>
                    <a:pt x="257511" y="179288"/>
                  </a:cubicBezTo>
                  <a:cubicBezTo>
                    <a:pt x="257329" y="179332"/>
                    <a:pt x="257184" y="179319"/>
                    <a:pt x="257090" y="179334"/>
                  </a:cubicBezTo>
                  <a:cubicBezTo>
                    <a:pt x="256997" y="179341"/>
                    <a:pt x="256949" y="179348"/>
                    <a:pt x="256949" y="179348"/>
                  </a:cubicBezTo>
                  <a:cubicBezTo>
                    <a:pt x="256949" y="179348"/>
                    <a:pt x="256965" y="179349"/>
                    <a:pt x="256996" y="179349"/>
                  </a:cubicBezTo>
                  <a:cubicBezTo>
                    <a:pt x="257074" y="179349"/>
                    <a:pt x="257248" y="179344"/>
                    <a:pt x="257515" y="179307"/>
                  </a:cubicBezTo>
                  <a:cubicBezTo>
                    <a:pt x="257885" y="179258"/>
                    <a:pt x="258453" y="179112"/>
                    <a:pt x="259069" y="178684"/>
                  </a:cubicBezTo>
                  <a:cubicBezTo>
                    <a:pt x="259686" y="178263"/>
                    <a:pt x="260344" y="177555"/>
                    <a:pt x="260778" y="176530"/>
                  </a:cubicBezTo>
                  <a:cubicBezTo>
                    <a:pt x="261015" y="175977"/>
                    <a:pt x="261165" y="175393"/>
                    <a:pt x="261222" y="174796"/>
                  </a:cubicBezTo>
                  <a:cubicBezTo>
                    <a:pt x="261282" y="174155"/>
                    <a:pt x="261256" y="173471"/>
                    <a:pt x="261265" y="172745"/>
                  </a:cubicBezTo>
                  <a:cubicBezTo>
                    <a:pt x="261272" y="166933"/>
                    <a:pt x="261285" y="158364"/>
                    <a:pt x="261300" y="147331"/>
                  </a:cubicBezTo>
                  <a:cubicBezTo>
                    <a:pt x="261314" y="125257"/>
                    <a:pt x="261335" y="93323"/>
                    <a:pt x="261360" y="53862"/>
                  </a:cubicBezTo>
                  <a:cubicBezTo>
                    <a:pt x="261364" y="43984"/>
                    <a:pt x="261367" y="33660"/>
                    <a:pt x="261371" y="22892"/>
                  </a:cubicBezTo>
                  <a:cubicBezTo>
                    <a:pt x="261374" y="17504"/>
                    <a:pt x="261376" y="12013"/>
                    <a:pt x="261377" y="6416"/>
                  </a:cubicBezTo>
                  <a:cubicBezTo>
                    <a:pt x="261368" y="5724"/>
                    <a:pt x="261415" y="5007"/>
                    <a:pt x="261282" y="4291"/>
                  </a:cubicBezTo>
                  <a:cubicBezTo>
                    <a:pt x="261161" y="3577"/>
                    <a:pt x="260908" y="2890"/>
                    <a:pt x="260540" y="2267"/>
                  </a:cubicBezTo>
                  <a:cubicBezTo>
                    <a:pt x="260168" y="1645"/>
                    <a:pt x="259670" y="1087"/>
                    <a:pt x="259055" y="681"/>
                  </a:cubicBezTo>
                  <a:cubicBezTo>
                    <a:pt x="258437" y="280"/>
                    <a:pt x="257705" y="44"/>
                    <a:pt x="256960" y="37"/>
                  </a:cubicBezTo>
                  <a:lnTo>
                    <a:pt x="248335" y="34"/>
                  </a:lnTo>
                  <a:lnTo>
                    <a:pt x="174255" y="15"/>
                  </a:lnTo>
                  <a:lnTo>
                    <a:pt x="45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64"/>
            <p:cNvSpPr/>
            <p:nvPr/>
          </p:nvSpPr>
          <p:spPr>
            <a:xfrm>
              <a:off x="1214050" y="4411750"/>
              <a:ext cx="94125" cy="106000"/>
            </a:xfrm>
            <a:custGeom>
              <a:rect b="b" l="l" r="r" t="t"/>
              <a:pathLst>
                <a:path extrusionOk="0" h="4240" w="3765">
                  <a:moveTo>
                    <a:pt x="222" y="0"/>
                  </a:moveTo>
                  <a:cubicBezTo>
                    <a:pt x="107" y="0"/>
                    <a:pt x="0" y="93"/>
                    <a:pt x="0" y="221"/>
                  </a:cubicBezTo>
                  <a:lnTo>
                    <a:pt x="0" y="2118"/>
                  </a:lnTo>
                  <a:lnTo>
                    <a:pt x="0" y="4019"/>
                  </a:lnTo>
                  <a:cubicBezTo>
                    <a:pt x="0" y="4147"/>
                    <a:pt x="107" y="4240"/>
                    <a:pt x="222" y="4240"/>
                  </a:cubicBezTo>
                  <a:cubicBezTo>
                    <a:pt x="259" y="4240"/>
                    <a:pt x="296" y="4230"/>
                    <a:pt x="332" y="4210"/>
                  </a:cubicBezTo>
                  <a:lnTo>
                    <a:pt x="1975" y="3261"/>
                  </a:lnTo>
                  <a:lnTo>
                    <a:pt x="3618" y="2311"/>
                  </a:lnTo>
                  <a:cubicBezTo>
                    <a:pt x="3764" y="2226"/>
                    <a:pt x="3764" y="2013"/>
                    <a:pt x="3618" y="1929"/>
                  </a:cubicBezTo>
                  <a:lnTo>
                    <a:pt x="1975" y="979"/>
                  </a:lnTo>
                  <a:lnTo>
                    <a:pt x="332" y="30"/>
                  </a:lnTo>
                  <a:cubicBezTo>
                    <a:pt x="296" y="9"/>
                    <a:pt x="259" y="0"/>
                    <a:pt x="2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4"/>
            <p:cNvSpPr/>
            <p:nvPr/>
          </p:nvSpPr>
          <p:spPr>
            <a:xfrm>
              <a:off x="1557675" y="4372550"/>
              <a:ext cx="96375" cy="184325"/>
            </a:xfrm>
            <a:custGeom>
              <a:rect b="b" l="l" r="r" t="t"/>
              <a:pathLst>
                <a:path extrusionOk="0" h="7373" w="3855">
                  <a:moveTo>
                    <a:pt x="3854" y="0"/>
                  </a:moveTo>
                  <a:lnTo>
                    <a:pt x="1653" y="2201"/>
                  </a:lnTo>
                  <a:lnTo>
                    <a:pt x="221" y="2201"/>
                  </a:lnTo>
                  <a:cubicBezTo>
                    <a:pt x="100" y="2201"/>
                    <a:pt x="0" y="2300"/>
                    <a:pt x="0" y="2422"/>
                  </a:cubicBezTo>
                  <a:lnTo>
                    <a:pt x="0" y="4951"/>
                  </a:lnTo>
                  <a:cubicBezTo>
                    <a:pt x="0" y="5074"/>
                    <a:pt x="100" y="5172"/>
                    <a:pt x="221" y="5172"/>
                  </a:cubicBezTo>
                  <a:lnTo>
                    <a:pt x="1653" y="5172"/>
                  </a:lnTo>
                  <a:lnTo>
                    <a:pt x="3854" y="7373"/>
                  </a:lnTo>
                  <a:lnTo>
                    <a:pt x="38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64"/>
            <p:cNvSpPr/>
            <p:nvPr/>
          </p:nvSpPr>
          <p:spPr>
            <a:xfrm>
              <a:off x="1328250" y="4407750"/>
              <a:ext cx="18950" cy="113975"/>
            </a:xfrm>
            <a:custGeom>
              <a:rect b="b" l="l" r="r" t="t"/>
              <a:pathLst>
                <a:path extrusionOk="0" h="4559" w="758">
                  <a:moveTo>
                    <a:pt x="379" y="0"/>
                  </a:moveTo>
                  <a:cubicBezTo>
                    <a:pt x="170" y="0"/>
                    <a:pt x="1" y="169"/>
                    <a:pt x="1" y="378"/>
                  </a:cubicBezTo>
                  <a:lnTo>
                    <a:pt x="1" y="4180"/>
                  </a:lnTo>
                  <a:cubicBezTo>
                    <a:pt x="1" y="4389"/>
                    <a:pt x="170" y="4558"/>
                    <a:pt x="379" y="4558"/>
                  </a:cubicBezTo>
                  <a:cubicBezTo>
                    <a:pt x="588" y="4558"/>
                    <a:pt x="757" y="4389"/>
                    <a:pt x="757" y="4180"/>
                  </a:cubicBezTo>
                  <a:lnTo>
                    <a:pt x="757" y="378"/>
                  </a:lnTo>
                  <a:cubicBezTo>
                    <a:pt x="757" y="169"/>
                    <a:pt x="58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64"/>
            <p:cNvSpPr/>
            <p:nvPr/>
          </p:nvSpPr>
          <p:spPr>
            <a:xfrm>
              <a:off x="1676175" y="4407075"/>
              <a:ext cx="39650" cy="115275"/>
            </a:xfrm>
            <a:custGeom>
              <a:rect b="b" l="l" r="r" t="t"/>
              <a:pathLst>
                <a:path extrusionOk="0" h="4611" w="1586">
                  <a:moveTo>
                    <a:pt x="1" y="1"/>
                  </a:moveTo>
                  <a:lnTo>
                    <a:pt x="1" y="4610"/>
                  </a:lnTo>
                  <a:cubicBezTo>
                    <a:pt x="955" y="4245"/>
                    <a:pt x="1586" y="3328"/>
                    <a:pt x="1586" y="2305"/>
                  </a:cubicBezTo>
                  <a:cubicBezTo>
                    <a:pt x="1586" y="1283"/>
                    <a:pt x="955" y="36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4"/>
            <p:cNvSpPr/>
            <p:nvPr/>
          </p:nvSpPr>
          <p:spPr>
            <a:xfrm>
              <a:off x="1676175" y="4363150"/>
              <a:ext cx="81850" cy="203125"/>
            </a:xfrm>
            <a:custGeom>
              <a:rect b="b" l="l" r="r" t="t"/>
              <a:pathLst>
                <a:path extrusionOk="0" h="8125" w="3274">
                  <a:moveTo>
                    <a:pt x="1" y="1"/>
                  </a:moveTo>
                  <a:lnTo>
                    <a:pt x="1" y="962"/>
                  </a:lnTo>
                  <a:cubicBezTo>
                    <a:pt x="1352" y="1347"/>
                    <a:pt x="2341" y="2589"/>
                    <a:pt x="2341" y="4062"/>
                  </a:cubicBezTo>
                  <a:cubicBezTo>
                    <a:pt x="2341" y="5538"/>
                    <a:pt x="1350" y="6777"/>
                    <a:pt x="1" y="7163"/>
                  </a:cubicBezTo>
                  <a:lnTo>
                    <a:pt x="1" y="8124"/>
                  </a:lnTo>
                  <a:cubicBezTo>
                    <a:pt x="1872" y="7718"/>
                    <a:pt x="3274" y="6055"/>
                    <a:pt x="3274" y="4062"/>
                  </a:cubicBezTo>
                  <a:cubicBezTo>
                    <a:pt x="3274" y="2070"/>
                    <a:pt x="1872" y="40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64"/>
            <p:cNvSpPr/>
            <p:nvPr/>
          </p:nvSpPr>
          <p:spPr>
            <a:xfrm>
              <a:off x="1932500" y="4426750"/>
              <a:ext cx="41025" cy="111725"/>
            </a:xfrm>
            <a:custGeom>
              <a:rect b="b" l="l" r="r" t="t"/>
              <a:pathLst>
                <a:path extrusionOk="0" h="4469" w="1641">
                  <a:moveTo>
                    <a:pt x="1" y="1"/>
                  </a:moveTo>
                  <a:lnTo>
                    <a:pt x="1" y="556"/>
                  </a:lnTo>
                  <a:lnTo>
                    <a:pt x="1008" y="556"/>
                  </a:lnTo>
                  <a:lnTo>
                    <a:pt x="1008" y="4469"/>
                  </a:lnTo>
                  <a:lnTo>
                    <a:pt x="1641" y="4469"/>
                  </a:lnTo>
                  <a:lnTo>
                    <a:pt x="16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64"/>
            <p:cNvSpPr/>
            <p:nvPr/>
          </p:nvSpPr>
          <p:spPr>
            <a:xfrm>
              <a:off x="1997425" y="4453075"/>
              <a:ext cx="21525" cy="86350"/>
            </a:xfrm>
            <a:custGeom>
              <a:rect b="b" l="l" r="r" t="t"/>
              <a:pathLst>
                <a:path extrusionOk="0" h="3454" w="861">
                  <a:moveTo>
                    <a:pt x="440" y="1"/>
                  </a:moveTo>
                  <a:cubicBezTo>
                    <a:pt x="203" y="1"/>
                    <a:pt x="6" y="179"/>
                    <a:pt x="6" y="435"/>
                  </a:cubicBezTo>
                  <a:cubicBezTo>
                    <a:pt x="0" y="676"/>
                    <a:pt x="196" y="874"/>
                    <a:pt x="437" y="874"/>
                  </a:cubicBezTo>
                  <a:cubicBezTo>
                    <a:pt x="438" y="874"/>
                    <a:pt x="439" y="874"/>
                    <a:pt x="440" y="874"/>
                  </a:cubicBezTo>
                  <a:cubicBezTo>
                    <a:pt x="669" y="874"/>
                    <a:pt x="861" y="690"/>
                    <a:pt x="861" y="435"/>
                  </a:cubicBezTo>
                  <a:cubicBezTo>
                    <a:pt x="861" y="179"/>
                    <a:pt x="669" y="1"/>
                    <a:pt x="440" y="1"/>
                  </a:cubicBezTo>
                  <a:close/>
                  <a:moveTo>
                    <a:pt x="440" y="2579"/>
                  </a:moveTo>
                  <a:cubicBezTo>
                    <a:pt x="203" y="2579"/>
                    <a:pt x="6" y="2757"/>
                    <a:pt x="6" y="3013"/>
                  </a:cubicBezTo>
                  <a:cubicBezTo>
                    <a:pt x="0" y="3254"/>
                    <a:pt x="196" y="3454"/>
                    <a:pt x="437" y="3454"/>
                  </a:cubicBezTo>
                  <a:cubicBezTo>
                    <a:pt x="438" y="3454"/>
                    <a:pt x="439" y="3454"/>
                    <a:pt x="440" y="3454"/>
                  </a:cubicBezTo>
                  <a:cubicBezTo>
                    <a:pt x="669" y="3454"/>
                    <a:pt x="861" y="3268"/>
                    <a:pt x="861" y="3013"/>
                  </a:cubicBezTo>
                  <a:cubicBezTo>
                    <a:pt x="861" y="2757"/>
                    <a:pt x="669" y="2579"/>
                    <a:pt x="440" y="257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4"/>
            <p:cNvSpPr/>
            <p:nvPr/>
          </p:nvSpPr>
          <p:spPr>
            <a:xfrm>
              <a:off x="2034050" y="4425475"/>
              <a:ext cx="91150" cy="114250"/>
            </a:xfrm>
            <a:custGeom>
              <a:rect b="b" l="l" r="r" t="t"/>
              <a:pathLst>
                <a:path extrusionOk="0" h="4570" w="3646">
                  <a:moveTo>
                    <a:pt x="1826" y="569"/>
                  </a:moveTo>
                  <a:cubicBezTo>
                    <a:pt x="2523" y="569"/>
                    <a:pt x="3007" y="1143"/>
                    <a:pt x="3007" y="2285"/>
                  </a:cubicBezTo>
                  <a:cubicBezTo>
                    <a:pt x="3007" y="3427"/>
                    <a:pt x="2523" y="4001"/>
                    <a:pt x="1826" y="4001"/>
                  </a:cubicBezTo>
                  <a:cubicBezTo>
                    <a:pt x="1125" y="4001"/>
                    <a:pt x="640" y="3429"/>
                    <a:pt x="640" y="2285"/>
                  </a:cubicBezTo>
                  <a:cubicBezTo>
                    <a:pt x="640" y="1143"/>
                    <a:pt x="1125" y="569"/>
                    <a:pt x="1826" y="569"/>
                  </a:cubicBezTo>
                  <a:close/>
                  <a:moveTo>
                    <a:pt x="1826" y="1"/>
                  </a:moveTo>
                  <a:cubicBezTo>
                    <a:pt x="780" y="1"/>
                    <a:pt x="0" y="830"/>
                    <a:pt x="0" y="2285"/>
                  </a:cubicBezTo>
                  <a:cubicBezTo>
                    <a:pt x="0" y="3740"/>
                    <a:pt x="780" y="4569"/>
                    <a:pt x="1826" y="4569"/>
                  </a:cubicBezTo>
                  <a:cubicBezTo>
                    <a:pt x="2867" y="4569"/>
                    <a:pt x="3646" y="3741"/>
                    <a:pt x="3646" y="2285"/>
                  </a:cubicBezTo>
                  <a:cubicBezTo>
                    <a:pt x="3646" y="830"/>
                    <a:pt x="2867" y="1"/>
                    <a:pt x="1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64"/>
            <p:cNvSpPr/>
            <p:nvPr/>
          </p:nvSpPr>
          <p:spPr>
            <a:xfrm>
              <a:off x="2133550" y="4426750"/>
              <a:ext cx="41025" cy="111725"/>
            </a:xfrm>
            <a:custGeom>
              <a:rect b="b" l="l" r="r" t="t"/>
              <a:pathLst>
                <a:path extrusionOk="0" h="4469" w="1641">
                  <a:moveTo>
                    <a:pt x="0" y="1"/>
                  </a:moveTo>
                  <a:lnTo>
                    <a:pt x="0" y="556"/>
                  </a:lnTo>
                  <a:lnTo>
                    <a:pt x="1009" y="556"/>
                  </a:lnTo>
                  <a:lnTo>
                    <a:pt x="1009" y="4469"/>
                  </a:lnTo>
                  <a:lnTo>
                    <a:pt x="1640" y="4469"/>
                  </a:lnTo>
                  <a:lnTo>
                    <a:pt x="16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64"/>
            <p:cNvSpPr/>
            <p:nvPr/>
          </p:nvSpPr>
          <p:spPr>
            <a:xfrm>
              <a:off x="2229675" y="4404075"/>
              <a:ext cx="66550" cy="150350"/>
            </a:xfrm>
            <a:custGeom>
              <a:rect b="b" l="l" r="r" t="t"/>
              <a:pathLst>
                <a:path extrusionOk="0" h="6014" w="2662">
                  <a:moveTo>
                    <a:pt x="2107" y="1"/>
                  </a:moveTo>
                  <a:lnTo>
                    <a:pt x="1" y="6014"/>
                  </a:lnTo>
                  <a:lnTo>
                    <a:pt x="557" y="6014"/>
                  </a:lnTo>
                  <a:lnTo>
                    <a:pt x="2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64"/>
            <p:cNvSpPr/>
            <p:nvPr/>
          </p:nvSpPr>
          <p:spPr>
            <a:xfrm>
              <a:off x="2340200" y="4425475"/>
              <a:ext cx="88750" cy="114275"/>
            </a:xfrm>
            <a:custGeom>
              <a:rect b="b" l="l" r="r" t="t"/>
              <a:pathLst>
                <a:path extrusionOk="0" h="4571" w="3550">
                  <a:moveTo>
                    <a:pt x="1768" y="518"/>
                  </a:moveTo>
                  <a:cubicBezTo>
                    <a:pt x="2368" y="518"/>
                    <a:pt x="2764" y="792"/>
                    <a:pt x="2764" y="1239"/>
                  </a:cubicBezTo>
                  <a:cubicBezTo>
                    <a:pt x="2764" y="1679"/>
                    <a:pt x="2387" y="1954"/>
                    <a:pt x="1768" y="1954"/>
                  </a:cubicBezTo>
                  <a:cubicBezTo>
                    <a:pt x="1156" y="1954"/>
                    <a:pt x="792" y="1679"/>
                    <a:pt x="792" y="1239"/>
                  </a:cubicBezTo>
                  <a:cubicBezTo>
                    <a:pt x="792" y="792"/>
                    <a:pt x="1169" y="518"/>
                    <a:pt x="1768" y="518"/>
                  </a:cubicBezTo>
                  <a:close/>
                  <a:moveTo>
                    <a:pt x="1768" y="2440"/>
                  </a:moveTo>
                  <a:cubicBezTo>
                    <a:pt x="2476" y="2440"/>
                    <a:pt x="2911" y="2745"/>
                    <a:pt x="2911" y="3237"/>
                  </a:cubicBezTo>
                  <a:lnTo>
                    <a:pt x="2910" y="3236"/>
                  </a:lnTo>
                  <a:cubicBezTo>
                    <a:pt x="2910" y="3740"/>
                    <a:pt x="2476" y="4054"/>
                    <a:pt x="1768" y="4054"/>
                  </a:cubicBezTo>
                  <a:cubicBezTo>
                    <a:pt x="1059" y="4054"/>
                    <a:pt x="639" y="3741"/>
                    <a:pt x="639" y="3237"/>
                  </a:cubicBezTo>
                  <a:cubicBezTo>
                    <a:pt x="639" y="2745"/>
                    <a:pt x="1059" y="2440"/>
                    <a:pt x="1768" y="2440"/>
                  </a:cubicBezTo>
                  <a:close/>
                  <a:moveTo>
                    <a:pt x="1768" y="1"/>
                  </a:moveTo>
                  <a:cubicBezTo>
                    <a:pt x="805" y="1"/>
                    <a:pt x="160" y="467"/>
                    <a:pt x="160" y="1213"/>
                  </a:cubicBezTo>
                  <a:cubicBezTo>
                    <a:pt x="160" y="1654"/>
                    <a:pt x="377" y="1986"/>
                    <a:pt x="786" y="2177"/>
                  </a:cubicBezTo>
                  <a:cubicBezTo>
                    <a:pt x="281" y="2368"/>
                    <a:pt x="1" y="2745"/>
                    <a:pt x="1" y="3256"/>
                  </a:cubicBezTo>
                  <a:cubicBezTo>
                    <a:pt x="1" y="4067"/>
                    <a:pt x="684" y="4571"/>
                    <a:pt x="1768" y="4571"/>
                  </a:cubicBezTo>
                  <a:cubicBezTo>
                    <a:pt x="2860" y="4571"/>
                    <a:pt x="3550" y="4067"/>
                    <a:pt x="3550" y="3256"/>
                  </a:cubicBezTo>
                  <a:cubicBezTo>
                    <a:pt x="3550" y="2747"/>
                    <a:pt x="3268" y="2374"/>
                    <a:pt x="2758" y="2177"/>
                  </a:cubicBezTo>
                  <a:cubicBezTo>
                    <a:pt x="3166" y="1986"/>
                    <a:pt x="3389" y="1654"/>
                    <a:pt x="3389" y="1213"/>
                  </a:cubicBezTo>
                  <a:cubicBezTo>
                    <a:pt x="3389" y="467"/>
                    <a:pt x="2738" y="1"/>
                    <a:pt x="1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4"/>
            <p:cNvSpPr/>
            <p:nvPr/>
          </p:nvSpPr>
          <p:spPr>
            <a:xfrm>
              <a:off x="2443050" y="4453075"/>
              <a:ext cx="21550" cy="86350"/>
            </a:xfrm>
            <a:custGeom>
              <a:rect b="b" l="l" r="r" t="t"/>
              <a:pathLst>
                <a:path extrusionOk="0" h="3454" w="862">
                  <a:moveTo>
                    <a:pt x="440" y="1"/>
                  </a:moveTo>
                  <a:cubicBezTo>
                    <a:pt x="204" y="1"/>
                    <a:pt x="7" y="179"/>
                    <a:pt x="7" y="435"/>
                  </a:cubicBezTo>
                  <a:cubicBezTo>
                    <a:pt x="1" y="676"/>
                    <a:pt x="197" y="874"/>
                    <a:pt x="438" y="874"/>
                  </a:cubicBezTo>
                  <a:cubicBezTo>
                    <a:pt x="439" y="874"/>
                    <a:pt x="440" y="874"/>
                    <a:pt x="440" y="874"/>
                  </a:cubicBezTo>
                  <a:cubicBezTo>
                    <a:pt x="670" y="874"/>
                    <a:pt x="861" y="690"/>
                    <a:pt x="861" y="435"/>
                  </a:cubicBezTo>
                  <a:cubicBezTo>
                    <a:pt x="861" y="179"/>
                    <a:pt x="670" y="1"/>
                    <a:pt x="440" y="1"/>
                  </a:cubicBezTo>
                  <a:close/>
                  <a:moveTo>
                    <a:pt x="440" y="2579"/>
                  </a:moveTo>
                  <a:cubicBezTo>
                    <a:pt x="204" y="2579"/>
                    <a:pt x="7" y="2757"/>
                    <a:pt x="7" y="3013"/>
                  </a:cubicBezTo>
                  <a:cubicBezTo>
                    <a:pt x="1" y="3254"/>
                    <a:pt x="197" y="3454"/>
                    <a:pt x="438" y="3454"/>
                  </a:cubicBezTo>
                  <a:cubicBezTo>
                    <a:pt x="439" y="3454"/>
                    <a:pt x="440" y="3454"/>
                    <a:pt x="440" y="3454"/>
                  </a:cubicBezTo>
                  <a:cubicBezTo>
                    <a:pt x="670" y="3454"/>
                    <a:pt x="861" y="3268"/>
                    <a:pt x="861" y="3013"/>
                  </a:cubicBezTo>
                  <a:cubicBezTo>
                    <a:pt x="861" y="2757"/>
                    <a:pt x="670" y="2579"/>
                    <a:pt x="440" y="257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64"/>
            <p:cNvSpPr/>
            <p:nvPr/>
          </p:nvSpPr>
          <p:spPr>
            <a:xfrm>
              <a:off x="2479725" y="4425475"/>
              <a:ext cx="91125" cy="114250"/>
            </a:xfrm>
            <a:custGeom>
              <a:rect b="b" l="l" r="r" t="t"/>
              <a:pathLst>
                <a:path extrusionOk="0" h="4570" w="3645">
                  <a:moveTo>
                    <a:pt x="1824" y="569"/>
                  </a:moveTo>
                  <a:cubicBezTo>
                    <a:pt x="2521" y="569"/>
                    <a:pt x="3006" y="1143"/>
                    <a:pt x="3006" y="2285"/>
                  </a:cubicBezTo>
                  <a:cubicBezTo>
                    <a:pt x="3006" y="3427"/>
                    <a:pt x="2521" y="4001"/>
                    <a:pt x="1824" y="4001"/>
                  </a:cubicBezTo>
                  <a:cubicBezTo>
                    <a:pt x="1123" y="4001"/>
                    <a:pt x="638" y="3429"/>
                    <a:pt x="638" y="2285"/>
                  </a:cubicBezTo>
                  <a:cubicBezTo>
                    <a:pt x="638" y="1143"/>
                    <a:pt x="1123" y="569"/>
                    <a:pt x="1824" y="569"/>
                  </a:cubicBezTo>
                  <a:close/>
                  <a:moveTo>
                    <a:pt x="1826" y="1"/>
                  </a:moveTo>
                  <a:cubicBezTo>
                    <a:pt x="779" y="1"/>
                    <a:pt x="0" y="830"/>
                    <a:pt x="0" y="2285"/>
                  </a:cubicBezTo>
                  <a:cubicBezTo>
                    <a:pt x="0" y="3740"/>
                    <a:pt x="779" y="4569"/>
                    <a:pt x="1826" y="4569"/>
                  </a:cubicBezTo>
                  <a:cubicBezTo>
                    <a:pt x="2866" y="4569"/>
                    <a:pt x="3644" y="3741"/>
                    <a:pt x="3644" y="2285"/>
                  </a:cubicBezTo>
                  <a:cubicBezTo>
                    <a:pt x="3644" y="830"/>
                    <a:pt x="2866" y="1"/>
                    <a:pt x="1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4"/>
            <p:cNvSpPr/>
            <p:nvPr/>
          </p:nvSpPr>
          <p:spPr>
            <a:xfrm>
              <a:off x="2586050" y="4425475"/>
              <a:ext cx="91150" cy="114250"/>
            </a:xfrm>
            <a:custGeom>
              <a:rect b="b" l="l" r="r" t="t"/>
              <a:pathLst>
                <a:path extrusionOk="0" h="4570" w="3646">
                  <a:moveTo>
                    <a:pt x="1826" y="569"/>
                  </a:moveTo>
                  <a:cubicBezTo>
                    <a:pt x="2521" y="569"/>
                    <a:pt x="3006" y="1143"/>
                    <a:pt x="3006" y="2285"/>
                  </a:cubicBezTo>
                  <a:cubicBezTo>
                    <a:pt x="3006" y="3427"/>
                    <a:pt x="2521" y="4001"/>
                    <a:pt x="1826" y="4001"/>
                  </a:cubicBezTo>
                  <a:cubicBezTo>
                    <a:pt x="1123" y="4001"/>
                    <a:pt x="638" y="3429"/>
                    <a:pt x="638" y="2285"/>
                  </a:cubicBezTo>
                  <a:cubicBezTo>
                    <a:pt x="638" y="1143"/>
                    <a:pt x="1123" y="569"/>
                    <a:pt x="1826" y="569"/>
                  </a:cubicBezTo>
                  <a:close/>
                  <a:moveTo>
                    <a:pt x="1826" y="1"/>
                  </a:moveTo>
                  <a:cubicBezTo>
                    <a:pt x="779" y="1"/>
                    <a:pt x="0" y="830"/>
                    <a:pt x="0" y="2285"/>
                  </a:cubicBezTo>
                  <a:cubicBezTo>
                    <a:pt x="0" y="3740"/>
                    <a:pt x="779" y="4569"/>
                    <a:pt x="1826" y="4569"/>
                  </a:cubicBezTo>
                  <a:cubicBezTo>
                    <a:pt x="2867" y="4569"/>
                    <a:pt x="3646" y="3741"/>
                    <a:pt x="3646" y="2285"/>
                  </a:cubicBezTo>
                  <a:cubicBezTo>
                    <a:pt x="3646" y="830"/>
                    <a:pt x="2867" y="1"/>
                    <a:pt x="1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4"/>
            <p:cNvSpPr/>
            <p:nvPr/>
          </p:nvSpPr>
          <p:spPr>
            <a:xfrm>
              <a:off x="788100" y="4386350"/>
              <a:ext cx="37675" cy="136000"/>
            </a:xfrm>
            <a:custGeom>
              <a:rect b="b" l="l" r="r" t="t"/>
              <a:pathLst>
                <a:path extrusionOk="0" h="5440" w="1507">
                  <a:moveTo>
                    <a:pt x="754" y="0"/>
                  </a:moveTo>
                  <a:cubicBezTo>
                    <a:pt x="338" y="0"/>
                    <a:pt x="0" y="338"/>
                    <a:pt x="0" y="752"/>
                  </a:cubicBezTo>
                  <a:lnTo>
                    <a:pt x="0" y="4685"/>
                  </a:lnTo>
                  <a:cubicBezTo>
                    <a:pt x="0" y="5102"/>
                    <a:pt x="338" y="5439"/>
                    <a:pt x="754" y="5439"/>
                  </a:cubicBezTo>
                  <a:cubicBezTo>
                    <a:pt x="1169" y="5439"/>
                    <a:pt x="1506" y="5102"/>
                    <a:pt x="1506" y="4685"/>
                  </a:cubicBezTo>
                  <a:lnTo>
                    <a:pt x="1506" y="752"/>
                  </a:lnTo>
                  <a:cubicBezTo>
                    <a:pt x="1506" y="338"/>
                    <a:pt x="1169"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64"/>
            <p:cNvSpPr/>
            <p:nvPr/>
          </p:nvSpPr>
          <p:spPr>
            <a:xfrm>
              <a:off x="873450" y="4386350"/>
              <a:ext cx="37725" cy="136000"/>
            </a:xfrm>
            <a:custGeom>
              <a:rect b="b" l="l" r="r" t="t"/>
              <a:pathLst>
                <a:path extrusionOk="0" h="5440" w="1509">
                  <a:moveTo>
                    <a:pt x="755" y="0"/>
                  </a:moveTo>
                  <a:cubicBezTo>
                    <a:pt x="338" y="0"/>
                    <a:pt x="2" y="338"/>
                    <a:pt x="2" y="752"/>
                  </a:cubicBezTo>
                  <a:lnTo>
                    <a:pt x="2" y="4685"/>
                  </a:lnTo>
                  <a:cubicBezTo>
                    <a:pt x="1" y="5102"/>
                    <a:pt x="338" y="5439"/>
                    <a:pt x="755" y="5439"/>
                  </a:cubicBezTo>
                  <a:cubicBezTo>
                    <a:pt x="1169" y="5439"/>
                    <a:pt x="1508" y="5102"/>
                    <a:pt x="1508" y="4685"/>
                  </a:cubicBezTo>
                  <a:lnTo>
                    <a:pt x="1508" y="752"/>
                  </a:lnTo>
                  <a:cubicBezTo>
                    <a:pt x="1508" y="338"/>
                    <a:pt x="1171" y="0"/>
                    <a:pt x="7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64"/>
            <p:cNvSpPr/>
            <p:nvPr/>
          </p:nvSpPr>
          <p:spPr>
            <a:xfrm>
              <a:off x="755300" y="4205725"/>
              <a:ext cx="6200475" cy="80425"/>
            </a:xfrm>
            <a:custGeom>
              <a:rect b="b" l="l" r="r" t="t"/>
              <a:pathLst>
                <a:path extrusionOk="0" h="3217" w="248019">
                  <a:moveTo>
                    <a:pt x="1556" y="0"/>
                  </a:moveTo>
                  <a:cubicBezTo>
                    <a:pt x="694" y="0"/>
                    <a:pt x="1" y="694"/>
                    <a:pt x="1" y="1556"/>
                  </a:cubicBezTo>
                  <a:lnTo>
                    <a:pt x="1" y="1661"/>
                  </a:lnTo>
                  <a:cubicBezTo>
                    <a:pt x="1" y="2522"/>
                    <a:pt x="694" y="3216"/>
                    <a:pt x="1556" y="3216"/>
                  </a:cubicBezTo>
                  <a:lnTo>
                    <a:pt x="246463" y="3216"/>
                  </a:lnTo>
                  <a:cubicBezTo>
                    <a:pt x="247326" y="3216"/>
                    <a:pt x="248018" y="2522"/>
                    <a:pt x="248018" y="1661"/>
                  </a:cubicBezTo>
                  <a:lnTo>
                    <a:pt x="248018" y="1556"/>
                  </a:lnTo>
                  <a:cubicBezTo>
                    <a:pt x="248018" y="694"/>
                    <a:pt x="247326" y="0"/>
                    <a:pt x="2464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4"/>
            <p:cNvSpPr/>
            <p:nvPr/>
          </p:nvSpPr>
          <p:spPr>
            <a:xfrm>
              <a:off x="755300" y="4205725"/>
              <a:ext cx="1610900" cy="80425"/>
            </a:xfrm>
            <a:custGeom>
              <a:rect b="b" l="l" r="r" t="t"/>
              <a:pathLst>
                <a:path extrusionOk="0" h="3217" w="64436">
                  <a:moveTo>
                    <a:pt x="1556" y="0"/>
                  </a:moveTo>
                  <a:lnTo>
                    <a:pt x="1556" y="2"/>
                  </a:lnTo>
                  <a:cubicBezTo>
                    <a:pt x="697" y="2"/>
                    <a:pt x="1" y="697"/>
                    <a:pt x="1" y="1557"/>
                  </a:cubicBezTo>
                  <a:lnTo>
                    <a:pt x="1" y="1661"/>
                  </a:lnTo>
                  <a:cubicBezTo>
                    <a:pt x="1" y="2519"/>
                    <a:pt x="697" y="3216"/>
                    <a:pt x="1556" y="3216"/>
                  </a:cubicBezTo>
                  <a:lnTo>
                    <a:pt x="63084" y="3216"/>
                  </a:lnTo>
                  <a:cubicBezTo>
                    <a:pt x="63829" y="3216"/>
                    <a:pt x="64435" y="2610"/>
                    <a:pt x="64435" y="1865"/>
                  </a:cubicBezTo>
                  <a:lnTo>
                    <a:pt x="64435" y="1351"/>
                  </a:lnTo>
                  <a:cubicBezTo>
                    <a:pt x="64435" y="606"/>
                    <a:pt x="63829" y="0"/>
                    <a:pt x="63084" y="0"/>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4"/>
            <p:cNvSpPr/>
            <p:nvPr/>
          </p:nvSpPr>
          <p:spPr>
            <a:xfrm>
              <a:off x="2247325" y="4169200"/>
              <a:ext cx="159500" cy="153475"/>
            </a:xfrm>
            <a:custGeom>
              <a:rect b="b" l="l" r="r" t="t"/>
              <a:pathLst>
                <a:path extrusionOk="0" h="6139" w="6380">
                  <a:moveTo>
                    <a:pt x="3314" y="1"/>
                  </a:moveTo>
                  <a:cubicBezTo>
                    <a:pt x="3313" y="1"/>
                    <a:pt x="3312" y="1"/>
                    <a:pt x="3311" y="1"/>
                  </a:cubicBezTo>
                  <a:cubicBezTo>
                    <a:pt x="2070" y="1"/>
                    <a:pt x="951" y="747"/>
                    <a:pt x="475" y="1895"/>
                  </a:cubicBezTo>
                  <a:cubicBezTo>
                    <a:pt x="0" y="3041"/>
                    <a:pt x="263" y="4362"/>
                    <a:pt x="1141" y="5239"/>
                  </a:cubicBezTo>
                  <a:cubicBezTo>
                    <a:pt x="1728" y="5826"/>
                    <a:pt x="2512" y="6138"/>
                    <a:pt x="3311" y="6138"/>
                  </a:cubicBezTo>
                  <a:cubicBezTo>
                    <a:pt x="3706" y="6138"/>
                    <a:pt x="4105" y="6062"/>
                    <a:pt x="4485" y="5904"/>
                  </a:cubicBezTo>
                  <a:cubicBezTo>
                    <a:pt x="5632" y="5429"/>
                    <a:pt x="6380" y="4311"/>
                    <a:pt x="6380" y="3069"/>
                  </a:cubicBezTo>
                  <a:cubicBezTo>
                    <a:pt x="6380" y="1374"/>
                    <a:pt x="5007" y="1"/>
                    <a:pt x="3314" y="1"/>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4"/>
            <p:cNvSpPr/>
            <p:nvPr/>
          </p:nvSpPr>
          <p:spPr>
            <a:xfrm>
              <a:off x="856050" y="3997400"/>
              <a:ext cx="5668250" cy="9425"/>
            </a:xfrm>
            <a:custGeom>
              <a:rect b="b" l="l" r="r" t="t"/>
              <a:pathLst>
                <a:path extrusionOk="0" h="377" w="226730">
                  <a:moveTo>
                    <a:pt x="114966" y="1"/>
                  </a:moveTo>
                  <a:cubicBezTo>
                    <a:pt x="114435" y="1"/>
                    <a:pt x="113904" y="1"/>
                    <a:pt x="113371" y="1"/>
                  </a:cubicBezTo>
                  <a:cubicBezTo>
                    <a:pt x="50748" y="1"/>
                    <a:pt x="0" y="84"/>
                    <a:pt x="0" y="189"/>
                  </a:cubicBezTo>
                  <a:cubicBezTo>
                    <a:pt x="0" y="293"/>
                    <a:pt x="50748" y="376"/>
                    <a:pt x="113370" y="376"/>
                  </a:cubicBezTo>
                  <a:cubicBezTo>
                    <a:pt x="175970" y="376"/>
                    <a:pt x="226729" y="293"/>
                    <a:pt x="226729" y="189"/>
                  </a:cubicBezTo>
                  <a:cubicBezTo>
                    <a:pt x="226729" y="85"/>
                    <a:pt x="176829" y="1"/>
                    <a:pt x="1149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54" name="Google Shape;754;p64"/>
          <p:cNvPicPr preferRelativeResize="0"/>
          <p:nvPr/>
        </p:nvPicPr>
        <p:blipFill rotWithShape="1">
          <a:blip r:embed="rId3">
            <a:alphaModFix/>
          </a:blip>
          <a:srcRect b="6963" l="5181" r="5181" t="6963"/>
          <a:stretch/>
        </p:blipFill>
        <p:spPr>
          <a:xfrm>
            <a:off x="656983" y="1638971"/>
            <a:ext cx="3326700" cy="1788300"/>
          </a:xfrm>
          <a:prstGeom prst="roundRect">
            <a:avLst>
              <a:gd fmla="val 5214" name="adj"/>
            </a:avLst>
          </a:prstGeom>
          <a:noFill/>
          <a:ln>
            <a:noFill/>
          </a:ln>
        </p:spPr>
      </p:pic>
      <p:sp>
        <p:nvSpPr>
          <p:cNvPr id="755" name="Google Shape;755;p64"/>
          <p:cNvSpPr txBox="1"/>
          <p:nvPr>
            <p:ph idx="1" type="subTitle"/>
          </p:nvPr>
        </p:nvSpPr>
        <p:spPr>
          <a:xfrm>
            <a:off x="4826900" y="1947300"/>
            <a:ext cx="1963200" cy="124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replace the image on the screen with your own work. Just delete this one and add yours</a:t>
            </a:r>
            <a:endParaRPr/>
          </a:p>
          <a:p>
            <a:pPr indent="0" lvl="0" marL="0" rtl="0" algn="l">
              <a:spcBef>
                <a:spcPts val="0"/>
              </a:spcBef>
              <a:spcAft>
                <a:spcPts val="0"/>
              </a:spcAft>
              <a:buNone/>
            </a:pPr>
            <a:r>
              <a:t/>
            </a:r>
            <a:endParaRPr/>
          </a:p>
        </p:txBody>
      </p:sp>
      <p:cxnSp>
        <p:nvCxnSpPr>
          <p:cNvPr id="756" name="Google Shape;756;p64"/>
          <p:cNvCxnSpPr/>
          <p:nvPr/>
        </p:nvCxnSpPr>
        <p:spPr>
          <a:xfrm>
            <a:off x="505691" y="782141"/>
            <a:ext cx="0" cy="252000"/>
          </a:xfrm>
          <a:prstGeom prst="straightConnector1">
            <a:avLst/>
          </a:prstGeom>
          <a:noFill/>
          <a:ln cap="flat" cmpd="sng" w="19050">
            <a:solidFill>
              <a:schemeClr val="lt1"/>
            </a:solidFill>
            <a:prstDash val="solid"/>
            <a:round/>
            <a:headEnd len="med" w="med" type="none"/>
            <a:tailEnd len="med" w="med" type="none"/>
          </a:ln>
        </p:spPr>
      </p:cxnSp>
      <p:sp>
        <p:nvSpPr>
          <p:cNvPr id="757" name="Google Shape;757;p64"/>
          <p:cNvSpPr txBox="1"/>
          <p:nvPr>
            <p:ph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Multimedia Content</a:t>
            </a:r>
            <a:endParaRPr/>
          </a:p>
        </p:txBody>
      </p:sp>
    </p:spTree>
  </p:cSld>
  <p:clrMapOvr>
    <a:masterClrMapping/>
  </p:clrMapOvr>
  <mc:AlternateContent>
    <mc:Choice Requires="p14">
      <p:transition spd="slow" p14:dur="1000">
        <p:push dir="r"/>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1" name="Shape 761"/>
        <p:cNvGrpSpPr/>
        <p:nvPr/>
      </p:nvGrpSpPr>
      <p:grpSpPr>
        <a:xfrm>
          <a:off x="0" y="0"/>
          <a:ext cx="0" cy="0"/>
          <a:chOff x="0" y="0"/>
          <a:chExt cx="0" cy="0"/>
        </a:xfrm>
      </p:grpSpPr>
      <p:sp>
        <p:nvSpPr>
          <p:cNvPr id="762" name="Google Shape;762;p65"/>
          <p:cNvSpPr/>
          <p:nvPr/>
        </p:nvSpPr>
        <p:spPr>
          <a:xfrm>
            <a:off x="690546" y="323100"/>
            <a:ext cx="37293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5"/>
          <p:cNvSpPr txBox="1"/>
          <p:nvPr>
            <p:ph idx="1" type="body"/>
          </p:nvPr>
        </p:nvSpPr>
        <p:spPr>
          <a:xfrm>
            <a:off x="1102200" y="1576027"/>
            <a:ext cx="2905800" cy="273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Y</a:t>
            </a:r>
            <a:r>
              <a:rPr lang="en"/>
              <a:t>ou can describe what someone should do here</a:t>
            </a:r>
            <a:endParaRPr/>
          </a:p>
          <a:p>
            <a:pPr indent="-317500" lvl="0" marL="457200" rtl="0" algn="l">
              <a:spcBef>
                <a:spcPts val="1000"/>
              </a:spcBef>
              <a:spcAft>
                <a:spcPts val="0"/>
              </a:spcAft>
              <a:buSzPts val="1400"/>
              <a:buChar char="●"/>
            </a:pPr>
            <a:r>
              <a:rPr lang="en"/>
              <a:t>You can describe what someone should do here</a:t>
            </a:r>
            <a:endParaRPr/>
          </a:p>
          <a:p>
            <a:pPr indent="-317500" lvl="0" marL="457200" rtl="0" algn="l">
              <a:spcBef>
                <a:spcPts val="1000"/>
              </a:spcBef>
              <a:spcAft>
                <a:spcPts val="0"/>
              </a:spcAft>
              <a:buSzPts val="1400"/>
              <a:buChar char="●"/>
            </a:pPr>
            <a:r>
              <a:rPr lang="en"/>
              <a:t>You can describe what someone should do here</a:t>
            </a:r>
            <a:endParaRPr/>
          </a:p>
          <a:p>
            <a:pPr indent="-317500" lvl="0" marL="457200" rtl="0" algn="l">
              <a:spcBef>
                <a:spcPts val="1000"/>
              </a:spcBef>
              <a:spcAft>
                <a:spcPts val="0"/>
              </a:spcAft>
              <a:buSzPts val="1400"/>
              <a:buChar char="●"/>
            </a:pPr>
            <a:r>
              <a:rPr lang="en"/>
              <a:t>You can describe what someone should do here</a:t>
            </a:r>
            <a:endParaRPr/>
          </a:p>
          <a:p>
            <a:pPr indent="-317500" lvl="0" marL="457200" rtl="0" algn="l">
              <a:spcBef>
                <a:spcPts val="1000"/>
              </a:spcBef>
              <a:spcAft>
                <a:spcPts val="0"/>
              </a:spcAft>
              <a:buSzPts val="1400"/>
              <a:buChar char="●"/>
            </a:pPr>
            <a:r>
              <a:rPr lang="en"/>
              <a:t>You can describe what someone should do here</a:t>
            </a:r>
            <a:endParaRPr/>
          </a:p>
          <a:p>
            <a:pPr indent="0" lvl="0" marL="0" rtl="0" algn="l">
              <a:spcBef>
                <a:spcPts val="1000"/>
              </a:spcBef>
              <a:spcAft>
                <a:spcPts val="1000"/>
              </a:spcAft>
              <a:buNone/>
            </a:pPr>
            <a:r>
              <a:t/>
            </a:r>
            <a:endParaRPr/>
          </a:p>
        </p:txBody>
      </p:sp>
      <p:sp>
        <p:nvSpPr>
          <p:cNvPr id="764" name="Google Shape;764;p65"/>
          <p:cNvSpPr/>
          <p:nvPr/>
        </p:nvSpPr>
        <p:spPr>
          <a:xfrm>
            <a:off x="4724154" y="323100"/>
            <a:ext cx="37293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5"/>
          <p:cNvSpPr txBox="1"/>
          <p:nvPr>
            <p:ph idx="2" type="body"/>
          </p:nvPr>
        </p:nvSpPr>
        <p:spPr>
          <a:xfrm>
            <a:off x="5135803" y="1576027"/>
            <a:ext cx="2905800" cy="273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Y</a:t>
            </a:r>
            <a:r>
              <a:rPr lang="en"/>
              <a:t>ou can describe what someone should avoid here</a:t>
            </a:r>
            <a:endParaRPr/>
          </a:p>
          <a:p>
            <a:pPr indent="-317500" lvl="0" marL="457200" rtl="0" algn="l">
              <a:spcBef>
                <a:spcPts val="1000"/>
              </a:spcBef>
              <a:spcAft>
                <a:spcPts val="0"/>
              </a:spcAft>
              <a:buSzPts val="1400"/>
              <a:buChar char="●"/>
            </a:pPr>
            <a:r>
              <a:rPr lang="en"/>
              <a:t>You can describe what someone should avoid here</a:t>
            </a:r>
            <a:endParaRPr/>
          </a:p>
          <a:p>
            <a:pPr indent="-317500" lvl="0" marL="457200" rtl="0" algn="l">
              <a:spcBef>
                <a:spcPts val="1000"/>
              </a:spcBef>
              <a:spcAft>
                <a:spcPts val="0"/>
              </a:spcAft>
              <a:buSzPts val="1400"/>
              <a:buChar char="●"/>
            </a:pPr>
            <a:r>
              <a:rPr lang="en"/>
              <a:t>You can describe what someone should avoid here</a:t>
            </a:r>
            <a:endParaRPr/>
          </a:p>
          <a:p>
            <a:pPr indent="-317500" lvl="0" marL="457200" rtl="0" algn="l">
              <a:spcBef>
                <a:spcPts val="1000"/>
              </a:spcBef>
              <a:spcAft>
                <a:spcPts val="0"/>
              </a:spcAft>
              <a:buSzPts val="1400"/>
              <a:buChar char="●"/>
            </a:pPr>
            <a:r>
              <a:rPr lang="en"/>
              <a:t>You can describe what someone should avoid here</a:t>
            </a:r>
            <a:endParaRPr/>
          </a:p>
          <a:p>
            <a:pPr indent="-317500" lvl="0" marL="457200" rtl="0" algn="l">
              <a:spcBef>
                <a:spcPts val="1000"/>
              </a:spcBef>
              <a:spcAft>
                <a:spcPts val="0"/>
              </a:spcAft>
              <a:buSzPts val="1400"/>
              <a:buChar char="●"/>
            </a:pPr>
            <a:r>
              <a:rPr lang="en"/>
              <a:t>You can describe what someone should avoid here</a:t>
            </a:r>
            <a:endParaRPr/>
          </a:p>
          <a:p>
            <a:pPr indent="0" lvl="0" marL="0" rtl="0" algn="l">
              <a:spcBef>
                <a:spcPts val="1000"/>
              </a:spcBef>
              <a:spcAft>
                <a:spcPts val="1600"/>
              </a:spcAft>
              <a:buNone/>
            </a:pPr>
            <a:r>
              <a:t/>
            </a:r>
            <a:endParaRPr/>
          </a:p>
        </p:txBody>
      </p:sp>
      <p:cxnSp>
        <p:nvCxnSpPr>
          <p:cNvPr id="766" name="Google Shape;766;p65"/>
          <p:cNvCxnSpPr/>
          <p:nvPr/>
        </p:nvCxnSpPr>
        <p:spPr>
          <a:xfrm>
            <a:off x="6222700" y="1228513"/>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767" name="Google Shape;767;p65"/>
          <p:cNvCxnSpPr/>
          <p:nvPr/>
        </p:nvCxnSpPr>
        <p:spPr>
          <a:xfrm>
            <a:off x="21891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768" name="Google Shape;768;p65"/>
          <p:cNvSpPr txBox="1"/>
          <p:nvPr>
            <p:ph type="title"/>
          </p:nvPr>
        </p:nvSpPr>
        <p:spPr>
          <a:xfrm>
            <a:off x="1102200" y="580900"/>
            <a:ext cx="2905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to Do</a:t>
            </a:r>
            <a:endParaRPr/>
          </a:p>
        </p:txBody>
      </p:sp>
      <p:sp>
        <p:nvSpPr>
          <p:cNvPr id="769" name="Google Shape;769;p65"/>
          <p:cNvSpPr txBox="1"/>
          <p:nvPr>
            <p:ph idx="3" type="title"/>
          </p:nvPr>
        </p:nvSpPr>
        <p:spPr>
          <a:xfrm>
            <a:off x="5135800" y="580900"/>
            <a:ext cx="2905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to Avoid</a:t>
            </a:r>
            <a:endParaRPr/>
          </a:p>
        </p:txBody>
      </p:sp>
    </p:spTree>
  </p:cSld>
  <p:clrMapOvr>
    <a:masterClrMapping/>
  </p:clrMapOvr>
  <mc:AlternateContent>
    <mc:Choice Requires="p14">
      <p:transition spd="slow" p14:dur="1000">
        <p:push dir="r"/>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762"/>
                                        </p:tgtEl>
                                        <p:attrNameLst>
                                          <p:attrName>style.visibility</p:attrName>
                                        </p:attrNameLst>
                                      </p:cBhvr>
                                      <p:to>
                                        <p:strVal val="visible"/>
                                      </p:to>
                                    </p:set>
                                    <p:anim calcmode="lin" valueType="num">
                                      <p:cBhvr additive="base">
                                        <p:cTn dur="1000"/>
                                        <p:tgtEl>
                                          <p:spTgt spid="76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63"/>
                                        </p:tgtEl>
                                        <p:attrNameLst>
                                          <p:attrName>style.visibility</p:attrName>
                                        </p:attrNameLst>
                                      </p:cBhvr>
                                      <p:to>
                                        <p:strVal val="visible"/>
                                      </p:to>
                                    </p:set>
                                    <p:anim calcmode="lin" valueType="num">
                                      <p:cBhvr additive="base">
                                        <p:cTn dur="1000"/>
                                        <p:tgtEl>
                                          <p:spTgt spid="76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67"/>
                                        </p:tgtEl>
                                        <p:attrNameLst>
                                          <p:attrName>style.visibility</p:attrName>
                                        </p:attrNameLst>
                                      </p:cBhvr>
                                      <p:to>
                                        <p:strVal val="visible"/>
                                      </p:to>
                                    </p:set>
                                    <p:anim calcmode="lin" valueType="num">
                                      <p:cBhvr additive="base">
                                        <p:cTn dur="1000"/>
                                        <p:tgtEl>
                                          <p:spTgt spid="767"/>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4">
                                  <p:stCondLst>
                                    <p:cond delay="0"/>
                                  </p:stCondLst>
                                  <p:childTnLst>
                                    <p:set>
                                      <p:cBhvr>
                                        <p:cTn dur="1" fill="hold">
                                          <p:stCondLst>
                                            <p:cond delay="0"/>
                                          </p:stCondLst>
                                        </p:cTn>
                                        <p:tgtEl>
                                          <p:spTgt spid="764"/>
                                        </p:tgtEl>
                                        <p:attrNameLst>
                                          <p:attrName>style.visibility</p:attrName>
                                        </p:attrNameLst>
                                      </p:cBhvr>
                                      <p:to>
                                        <p:strVal val="visible"/>
                                      </p:to>
                                    </p:set>
                                    <p:anim calcmode="lin" valueType="num">
                                      <p:cBhvr additive="base">
                                        <p:cTn dur="1000"/>
                                        <p:tgtEl>
                                          <p:spTgt spid="76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65"/>
                                        </p:tgtEl>
                                        <p:attrNameLst>
                                          <p:attrName>style.visibility</p:attrName>
                                        </p:attrNameLst>
                                      </p:cBhvr>
                                      <p:to>
                                        <p:strVal val="visible"/>
                                      </p:to>
                                    </p:set>
                                    <p:anim calcmode="lin" valueType="num">
                                      <p:cBhvr additive="base">
                                        <p:cTn dur="1000"/>
                                        <p:tgtEl>
                                          <p:spTgt spid="76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66"/>
                                        </p:tgtEl>
                                        <p:attrNameLst>
                                          <p:attrName>style.visibility</p:attrName>
                                        </p:attrNameLst>
                                      </p:cBhvr>
                                      <p:to>
                                        <p:strVal val="visible"/>
                                      </p:to>
                                    </p:set>
                                    <p:anim calcmode="lin" valueType="num">
                                      <p:cBhvr additive="base">
                                        <p:cTn dur="1000"/>
                                        <p:tgtEl>
                                          <p:spTgt spid="76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xit" presetID="2" presetSubtype="1">
                                  <p:stCondLst>
                                    <p:cond delay="0"/>
                                  </p:stCondLst>
                                  <p:childTnLst>
                                    <p:anim calcmode="lin" valueType="num">
                                      <p:cBhvr additive="base">
                                        <p:cTn dur="1000"/>
                                        <p:tgtEl>
                                          <p:spTgt spid="762"/>
                                        </p:tgtEl>
                                        <p:attrNameLst>
                                          <p:attrName>ppt_y</p:attrName>
                                        </p:attrNameLst>
                                      </p:cBhvr>
                                      <p:tavLst>
                                        <p:tav fmla="" tm="0">
                                          <p:val>
                                            <p:strVal val="#ppt_y"/>
                                          </p:val>
                                        </p:tav>
                                        <p:tav fmla="" tm="100000">
                                          <p:val>
                                            <p:strVal val="#ppt_y-1"/>
                                          </p:val>
                                        </p:tav>
                                      </p:tavLst>
                                    </p:anim>
                                    <p:set>
                                      <p:cBhvr>
                                        <p:cTn dur="1" fill="hold">
                                          <p:stCondLst>
                                            <p:cond delay="1000"/>
                                          </p:stCondLst>
                                        </p:cTn>
                                        <p:tgtEl>
                                          <p:spTgt spid="762"/>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763"/>
                                        </p:tgtEl>
                                        <p:attrNameLst>
                                          <p:attrName>ppt_y</p:attrName>
                                        </p:attrNameLst>
                                      </p:cBhvr>
                                      <p:tavLst>
                                        <p:tav fmla="" tm="0">
                                          <p:val>
                                            <p:strVal val="#ppt_y"/>
                                          </p:val>
                                        </p:tav>
                                        <p:tav fmla="" tm="100000">
                                          <p:val>
                                            <p:strVal val="#ppt_y-1"/>
                                          </p:val>
                                        </p:tav>
                                      </p:tavLst>
                                    </p:anim>
                                    <p:set>
                                      <p:cBhvr>
                                        <p:cTn dur="1" fill="hold">
                                          <p:stCondLst>
                                            <p:cond delay="1000"/>
                                          </p:stCondLst>
                                        </p:cTn>
                                        <p:tgtEl>
                                          <p:spTgt spid="76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767"/>
                                        </p:tgtEl>
                                        <p:attrNameLst>
                                          <p:attrName>ppt_y</p:attrName>
                                        </p:attrNameLst>
                                      </p:cBhvr>
                                      <p:tavLst>
                                        <p:tav fmla="" tm="0">
                                          <p:val>
                                            <p:strVal val="#ppt_y"/>
                                          </p:val>
                                        </p:tav>
                                        <p:tav fmla="" tm="100000">
                                          <p:val>
                                            <p:strVal val="#ppt_y-1"/>
                                          </p:val>
                                        </p:tav>
                                      </p:tavLst>
                                    </p:anim>
                                    <p:set>
                                      <p:cBhvr>
                                        <p:cTn dur="1" fill="hold">
                                          <p:stCondLst>
                                            <p:cond delay="1000"/>
                                          </p:stCondLst>
                                        </p:cTn>
                                        <p:tgtEl>
                                          <p:spTgt spid="76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764"/>
                                        </p:tgtEl>
                                        <p:attrNameLst>
                                          <p:attrName>ppt_y</p:attrName>
                                        </p:attrNameLst>
                                      </p:cBhvr>
                                      <p:tavLst>
                                        <p:tav fmla="" tm="0">
                                          <p:val>
                                            <p:strVal val="#ppt_y"/>
                                          </p:val>
                                        </p:tav>
                                        <p:tav fmla="" tm="100000">
                                          <p:val>
                                            <p:strVal val="#ppt_y-1"/>
                                          </p:val>
                                        </p:tav>
                                      </p:tavLst>
                                    </p:anim>
                                    <p:set>
                                      <p:cBhvr>
                                        <p:cTn dur="1" fill="hold">
                                          <p:stCondLst>
                                            <p:cond delay="1000"/>
                                          </p:stCondLst>
                                        </p:cTn>
                                        <p:tgtEl>
                                          <p:spTgt spid="764"/>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765"/>
                                        </p:tgtEl>
                                        <p:attrNameLst>
                                          <p:attrName>ppt_y</p:attrName>
                                        </p:attrNameLst>
                                      </p:cBhvr>
                                      <p:tavLst>
                                        <p:tav fmla="" tm="0">
                                          <p:val>
                                            <p:strVal val="#ppt_y"/>
                                          </p:val>
                                        </p:tav>
                                        <p:tav fmla="" tm="100000">
                                          <p:val>
                                            <p:strVal val="#ppt_y-1"/>
                                          </p:val>
                                        </p:tav>
                                      </p:tavLst>
                                    </p:anim>
                                    <p:set>
                                      <p:cBhvr>
                                        <p:cTn dur="1" fill="hold">
                                          <p:stCondLst>
                                            <p:cond delay="1000"/>
                                          </p:stCondLst>
                                        </p:cTn>
                                        <p:tgtEl>
                                          <p:spTgt spid="76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766"/>
                                        </p:tgtEl>
                                        <p:attrNameLst>
                                          <p:attrName>ppt_y</p:attrName>
                                        </p:attrNameLst>
                                      </p:cBhvr>
                                      <p:tavLst>
                                        <p:tav fmla="" tm="0">
                                          <p:val>
                                            <p:strVal val="#ppt_y"/>
                                          </p:val>
                                        </p:tav>
                                        <p:tav fmla="" tm="100000">
                                          <p:val>
                                            <p:strVal val="#ppt_y-1"/>
                                          </p:val>
                                        </p:tav>
                                      </p:tavLst>
                                    </p:anim>
                                    <p:set>
                                      <p:cBhvr>
                                        <p:cTn dur="1" fill="hold">
                                          <p:stCondLst>
                                            <p:cond delay="1000"/>
                                          </p:stCondLst>
                                        </p:cTn>
                                        <p:tgtEl>
                                          <p:spTgt spid="766"/>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 name="Shape 773"/>
        <p:cNvGrpSpPr/>
        <p:nvPr/>
      </p:nvGrpSpPr>
      <p:grpSpPr>
        <a:xfrm>
          <a:off x="0" y="0"/>
          <a:ext cx="0" cy="0"/>
          <a:chOff x="0" y="0"/>
          <a:chExt cx="0" cy="0"/>
        </a:xfrm>
      </p:grpSpPr>
      <p:sp>
        <p:nvSpPr>
          <p:cNvPr id="774" name="Google Shape;774;p66"/>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5" name="Google Shape;775;p66"/>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776" name="Google Shape;776;p66"/>
          <p:cNvCxnSpPr/>
          <p:nvPr/>
        </p:nvCxnSpPr>
        <p:spPr>
          <a:xfrm>
            <a:off x="3064713" y="2699600"/>
            <a:ext cx="4197900" cy="0"/>
          </a:xfrm>
          <a:prstGeom prst="straightConnector1">
            <a:avLst/>
          </a:prstGeom>
          <a:noFill/>
          <a:ln cap="flat" cmpd="sng" w="19050">
            <a:solidFill>
              <a:schemeClr val="lt1"/>
            </a:solidFill>
            <a:prstDash val="solid"/>
            <a:round/>
            <a:headEnd len="med" w="med" type="none"/>
            <a:tailEnd len="med" w="med" type="none"/>
          </a:ln>
        </p:spPr>
      </p:cxnSp>
      <p:sp>
        <p:nvSpPr>
          <p:cNvPr id="777" name="Google Shape;777;p66"/>
          <p:cNvSpPr txBox="1"/>
          <p:nvPr>
            <p:ph idx="4294967295" type="ctrTitle"/>
          </p:nvPr>
        </p:nvSpPr>
        <p:spPr>
          <a:xfrm>
            <a:off x="1877013" y="2506100"/>
            <a:ext cx="1187700" cy="38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Phase 1</a:t>
            </a:r>
            <a:endParaRPr sz="1400"/>
          </a:p>
        </p:txBody>
      </p:sp>
      <p:cxnSp>
        <p:nvCxnSpPr>
          <p:cNvPr id="778" name="Google Shape;778;p66"/>
          <p:cNvCxnSpPr/>
          <p:nvPr/>
        </p:nvCxnSpPr>
        <p:spPr>
          <a:xfrm>
            <a:off x="3064713" y="3162800"/>
            <a:ext cx="4197900" cy="0"/>
          </a:xfrm>
          <a:prstGeom prst="straightConnector1">
            <a:avLst/>
          </a:prstGeom>
          <a:noFill/>
          <a:ln cap="flat" cmpd="sng" w="19050">
            <a:solidFill>
              <a:schemeClr val="lt1"/>
            </a:solidFill>
            <a:prstDash val="solid"/>
            <a:round/>
            <a:headEnd len="med" w="med" type="none"/>
            <a:tailEnd len="med" w="med" type="none"/>
          </a:ln>
        </p:spPr>
      </p:cxnSp>
      <p:sp>
        <p:nvSpPr>
          <p:cNvPr id="779" name="Google Shape;779;p66"/>
          <p:cNvSpPr txBox="1"/>
          <p:nvPr>
            <p:ph idx="4294967295" type="ctrTitle"/>
          </p:nvPr>
        </p:nvSpPr>
        <p:spPr>
          <a:xfrm>
            <a:off x="1877013" y="2969300"/>
            <a:ext cx="1187700" cy="38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Phase 2</a:t>
            </a:r>
            <a:endParaRPr sz="1400"/>
          </a:p>
        </p:txBody>
      </p:sp>
      <p:cxnSp>
        <p:nvCxnSpPr>
          <p:cNvPr id="780" name="Google Shape;780;p66"/>
          <p:cNvCxnSpPr/>
          <p:nvPr/>
        </p:nvCxnSpPr>
        <p:spPr>
          <a:xfrm>
            <a:off x="3064713" y="3626000"/>
            <a:ext cx="4197900" cy="0"/>
          </a:xfrm>
          <a:prstGeom prst="straightConnector1">
            <a:avLst/>
          </a:prstGeom>
          <a:noFill/>
          <a:ln cap="flat" cmpd="sng" w="19050">
            <a:solidFill>
              <a:schemeClr val="lt1"/>
            </a:solidFill>
            <a:prstDash val="solid"/>
            <a:round/>
            <a:headEnd len="med" w="med" type="none"/>
            <a:tailEnd len="med" w="med" type="none"/>
          </a:ln>
        </p:spPr>
      </p:cxnSp>
      <p:sp>
        <p:nvSpPr>
          <p:cNvPr id="781" name="Google Shape;781;p66"/>
          <p:cNvSpPr txBox="1"/>
          <p:nvPr>
            <p:ph idx="4294967295" type="ctrTitle"/>
          </p:nvPr>
        </p:nvSpPr>
        <p:spPr>
          <a:xfrm>
            <a:off x="1877013" y="3432500"/>
            <a:ext cx="1187700" cy="38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Phase 3</a:t>
            </a:r>
            <a:endParaRPr sz="1400"/>
          </a:p>
        </p:txBody>
      </p:sp>
      <p:cxnSp>
        <p:nvCxnSpPr>
          <p:cNvPr id="782" name="Google Shape;782;p66"/>
          <p:cNvCxnSpPr/>
          <p:nvPr/>
        </p:nvCxnSpPr>
        <p:spPr>
          <a:xfrm>
            <a:off x="3064713" y="4089200"/>
            <a:ext cx="4197900" cy="0"/>
          </a:xfrm>
          <a:prstGeom prst="straightConnector1">
            <a:avLst/>
          </a:prstGeom>
          <a:noFill/>
          <a:ln cap="flat" cmpd="sng" w="19050">
            <a:solidFill>
              <a:schemeClr val="lt1"/>
            </a:solidFill>
            <a:prstDash val="solid"/>
            <a:round/>
            <a:headEnd len="med" w="med" type="none"/>
            <a:tailEnd len="med" w="med" type="none"/>
          </a:ln>
        </p:spPr>
      </p:cxnSp>
      <p:sp>
        <p:nvSpPr>
          <p:cNvPr id="783" name="Google Shape;783;p66"/>
          <p:cNvSpPr txBox="1"/>
          <p:nvPr>
            <p:ph idx="4294967295" type="ctrTitle"/>
          </p:nvPr>
        </p:nvSpPr>
        <p:spPr>
          <a:xfrm>
            <a:off x="1877013" y="3895700"/>
            <a:ext cx="1187700" cy="38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Phase 4</a:t>
            </a:r>
            <a:endParaRPr sz="1400"/>
          </a:p>
        </p:txBody>
      </p:sp>
      <p:cxnSp>
        <p:nvCxnSpPr>
          <p:cNvPr id="784" name="Google Shape;784;p66"/>
          <p:cNvCxnSpPr/>
          <p:nvPr/>
        </p:nvCxnSpPr>
        <p:spPr>
          <a:xfrm>
            <a:off x="3064713" y="2699600"/>
            <a:ext cx="846900" cy="0"/>
          </a:xfrm>
          <a:prstGeom prst="straightConnector1">
            <a:avLst/>
          </a:prstGeom>
          <a:noFill/>
          <a:ln cap="flat" cmpd="sng" w="19050">
            <a:solidFill>
              <a:srgbClr val="FFBC51"/>
            </a:solidFill>
            <a:prstDash val="solid"/>
            <a:round/>
            <a:headEnd len="med" w="med" type="oval"/>
            <a:tailEnd len="med" w="med" type="oval"/>
          </a:ln>
        </p:spPr>
      </p:cxnSp>
      <p:cxnSp>
        <p:nvCxnSpPr>
          <p:cNvPr id="785" name="Google Shape;785;p66"/>
          <p:cNvCxnSpPr/>
          <p:nvPr/>
        </p:nvCxnSpPr>
        <p:spPr>
          <a:xfrm>
            <a:off x="3879388" y="3162800"/>
            <a:ext cx="1350900" cy="0"/>
          </a:xfrm>
          <a:prstGeom prst="straightConnector1">
            <a:avLst/>
          </a:prstGeom>
          <a:noFill/>
          <a:ln cap="flat" cmpd="sng" w="19050">
            <a:solidFill>
              <a:srgbClr val="FFBC51"/>
            </a:solidFill>
            <a:prstDash val="solid"/>
            <a:round/>
            <a:headEnd len="med" w="med" type="oval"/>
            <a:tailEnd len="med" w="med" type="oval"/>
          </a:ln>
        </p:spPr>
      </p:cxnSp>
      <p:cxnSp>
        <p:nvCxnSpPr>
          <p:cNvPr id="786" name="Google Shape;786;p66"/>
          <p:cNvCxnSpPr/>
          <p:nvPr/>
        </p:nvCxnSpPr>
        <p:spPr>
          <a:xfrm>
            <a:off x="5230288" y="3626000"/>
            <a:ext cx="1350900" cy="0"/>
          </a:xfrm>
          <a:prstGeom prst="straightConnector1">
            <a:avLst/>
          </a:prstGeom>
          <a:noFill/>
          <a:ln cap="flat" cmpd="sng" w="19050">
            <a:solidFill>
              <a:srgbClr val="FFBC51"/>
            </a:solidFill>
            <a:prstDash val="solid"/>
            <a:round/>
            <a:headEnd len="med" w="med" type="oval"/>
            <a:tailEnd len="med" w="med" type="oval"/>
          </a:ln>
        </p:spPr>
      </p:cxnSp>
      <p:cxnSp>
        <p:nvCxnSpPr>
          <p:cNvPr id="787" name="Google Shape;787;p66"/>
          <p:cNvCxnSpPr/>
          <p:nvPr/>
        </p:nvCxnSpPr>
        <p:spPr>
          <a:xfrm>
            <a:off x="6581188" y="4089200"/>
            <a:ext cx="685800" cy="0"/>
          </a:xfrm>
          <a:prstGeom prst="straightConnector1">
            <a:avLst/>
          </a:prstGeom>
          <a:noFill/>
          <a:ln cap="flat" cmpd="sng" w="19050">
            <a:solidFill>
              <a:srgbClr val="FFBC51"/>
            </a:solidFill>
            <a:prstDash val="solid"/>
            <a:round/>
            <a:headEnd len="med" w="med" type="oval"/>
            <a:tailEnd len="med" w="med" type="oval"/>
          </a:ln>
        </p:spPr>
      </p:cxnSp>
      <p:sp>
        <p:nvSpPr>
          <p:cNvPr id="788" name="Google Shape;788;p66"/>
          <p:cNvSpPr txBox="1"/>
          <p:nvPr>
            <p:ph idx="4294967295" type="ctrTitle"/>
          </p:nvPr>
        </p:nvSpPr>
        <p:spPr>
          <a:xfrm>
            <a:off x="3018288" y="1893744"/>
            <a:ext cx="11877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January</a:t>
            </a:r>
            <a:endParaRPr sz="1400"/>
          </a:p>
        </p:txBody>
      </p:sp>
      <p:sp>
        <p:nvSpPr>
          <p:cNvPr id="789" name="Google Shape;789;p66"/>
          <p:cNvSpPr txBox="1"/>
          <p:nvPr>
            <p:ph idx="4294967295" type="ctrTitle"/>
          </p:nvPr>
        </p:nvSpPr>
        <p:spPr>
          <a:xfrm>
            <a:off x="4548788" y="1893744"/>
            <a:ext cx="11877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February</a:t>
            </a:r>
            <a:endParaRPr sz="1400"/>
          </a:p>
        </p:txBody>
      </p:sp>
      <p:sp>
        <p:nvSpPr>
          <p:cNvPr id="790" name="Google Shape;790;p66"/>
          <p:cNvSpPr txBox="1"/>
          <p:nvPr>
            <p:ph idx="4294967295" type="ctrTitle"/>
          </p:nvPr>
        </p:nvSpPr>
        <p:spPr>
          <a:xfrm>
            <a:off x="6079288" y="1893744"/>
            <a:ext cx="11877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March</a:t>
            </a:r>
            <a:endParaRPr sz="1400"/>
          </a:p>
        </p:txBody>
      </p:sp>
      <p:cxnSp>
        <p:nvCxnSpPr>
          <p:cNvPr id="791" name="Google Shape;791;p66"/>
          <p:cNvCxnSpPr/>
          <p:nvPr/>
        </p:nvCxnSpPr>
        <p:spPr>
          <a:xfrm>
            <a:off x="4369575" y="2005700"/>
            <a:ext cx="0" cy="2167800"/>
          </a:xfrm>
          <a:prstGeom prst="straightConnector1">
            <a:avLst/>
          </a:prstGeom>
          <a:noFill/>
          <a:ln cap="flat" cmpd="sng" w="9525">
            <a:solidFill>
              <a:schemeClr val="accent2"/>
            </a:solidFill>
            <a:prstDash val="dot"/>
            <a:round/>
            <a:headEnd len="med" w="med" type="none"/>
            <a:tailEnd len="med" w="med" type="none"/>
          </a:ln>
        </p:spPr>
      </p:cxnSp>
      <p:cxnSp>
        <p:nvCxnSpPr>
          <p:cNvPr id="792" name="Google Shape;792;p66"/>
          <p:cNvCxnSpPr/>
          <p:nvPr/>
        </p:nvCxnSpPr>
        <p:spPr>
          <a:xfrm>
            <a:off x="5905750" y="2005700"/>
            <a:ext cx="0" cy="2167800"/>
          </a:xfrm>
          <a:prstGeom prst="straightConnector1">
            <a:avLst/>
          </a:prstGeom>
          <a:noFill/>
          <a:ln cap="flat" cmpd="sng" w="9525">
            <a:solidFill>
              <a:schemeClr val="accent2"/>
            </a:solidFill>
            <a:prstDash val="dot"/>
            <a:round/>
            <a:headEnd len="med" w="med" type="none"/>
            <a:tailEnd len="med" w="med" type="none"/>
          </a:ln>
        </p:spPr>
      </p:cxnSp>
      <p:sp>
        <p:nvSpPr>
          <p:cNvPr id="793" name="Google Shape;793;p66"/>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Calendar</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774"/>
                                        </p:tgtEl>
                                        <p:attrNameLst>
                                          <p:attrName>style.visibility</p:attrName>
                                        </p:attrNameLst>
                                      </p:cBhvr>
                                      <p:to>
                                        <p:strVal val="visible"/>
                                      </p:to>
                                    </p:set>
                                    <p:anim calcmode="lin" valueType="num">
                                      <p:cBhvr additive="base">
                                        <p:cTn dur="1000"/>
                                        <p:tgtEl>
                                          <p:spTgt spid="77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5"/>
                                        </p:tgtEl>
                                        <p:attrNameLst>
                                          <p:attrName>style.visibility</p:attrName>
                                        </p:attrNameLst>
                                      </p:cBhvr>
                                      <p:to>
                                        <p:strVal val="visible"/>
                                      </p:to>
                                    </p:set>
                                    <p:anim calcmode="lin" valueType="num">
                                      <p:cBhvr additive="base">
                                        <p:cTn dur="1000"/>
                                        <p:tgtEl>
                                          <p:spTgt spid="77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6"/>
                                        </p:tgtEl>
                                        <p:attrNameLst>
                                          <p:attrName>style.visibility</p:attrName>
                                        </p:attrNameLst>
                                      </p:cBhvr>
                                      <p:to>
                                        <p:strVal val="visible"/>
                                      </p:to>
                                    </p:set>
                                    <p:anim calcmode="lin" valueType="num">
                                      <p:cBhvr additive="base">
                                        <p:cTn dur="1000"/>
                                        <p:tgtEl>
                                          <p:spTgt spid="77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7"/>
                                        </p:tgtEl>
                                        <p:attrNameLst>
                                          <p:attrName>style.visibility</p:attrName>
                                        </p:attrNameLst>
                                      </p:cBhvr>
                                      <p:to>
                                        <p:strVal val="visible"/>
                                      </p:to>
                                    </p:set>
                                    <p:anim calcmode="lin" valueType="num">
                                      <p:cBhvr additive="base">
                                        <p:cTn dur="1000"/>
                                        <p:tgtEl>
                                          <p:spTgt spid="77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8"/>
                                        </p:tgtEl>
                                        <p:attrNameLst>
                                          <p:attrName>style.visibility</p:attrName>
                                        </p:attrNameLst>
                                      </p:cBhvr>
                                      <p:to>
                                        <p:strVal val="visible"/>
                                      </p:to>
                                    </p:set>
                                    <p:anim calcmode="lin" valueType="num">
                                      <p:cBhvr additive="base">
                                        <p:cTn dur="1000"/>
                                        <p:tgtEl>
                                          <p:spTgt spid="77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9"/>
                                        </p:tgtEl>
                                        <p:attrNameLst>
                                          <p:attrName>style.visibility</p:attrName>
                                        </p:attrNameLst>
                                      </p:cBhvr>
                                      <p:to>
                                        <p:strVal val="visible"/>
                                      </p:to>
                                    </p:set>
                                    <p:anim calcmode="lin" valueType="num">
                                      <p:cBhvr additive="base">
                                        <p:cTn dur="1000"/>
                                        <p:tgtEl>
                                          <p:spTgt spid="77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0"/>
                                        </p:tgtEl>
                                        <p:attrNameLst>
                                          <p:attrName>style.visibility</p:attrName>
                                        </p:attrNameLst>
                                      </p:cBhvr>
                                      <p:to>
                                        <p:strVal val="visible"/>
                                      </p:to>
                                    </p:set>
                                    <p:anim calcmode="lin" valueType="num">
                                      <p:cBhvr additive="base">
                                        <p:cTn dur="1000"/>
                                        <p:tgtEl>
                                          <p:spTgt spid="78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1"/>
                                        </p:tgtEl>
                                        <p:attrNameLst>
                                          <p:attrName>style.visibility</p:attrName>
                                        </p:attrNameLst>
                                      </p:cBhvr>
                                      <p:to>
                                        <p:strVal val="visible"/>
                                      </p:to>
                                    </p:set>
                                    <p:anim calcmode="lin" valueType="num">
                                      <p:cBhvr additive="base">
                                        <p:cTn dur="1000"/>
                                        <p:tgtEl>
                                          <p:spTgt spid="78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2"/>
                                        </p:tgtEl>
                                        <p:attrNameLst>
                                          <p:attrName>style.visibility</p:attrName>
                                        </p:attrNameLst>
                                      </p:cBhvr>
                                      <p:to>
                                        <p:strVal val="visible"/>
                                      </p:to>
                                    </p:set>
                                    <p:anim calcmode="lin" valueType="num">
                                      <p:cBhvr additive="base">
                                        <p:cTn dur="1000"/>
                                        <p:tgtEl>
                                          <p:spTgt spid="78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3"/>
                                        </p:tgtEl>
                                        <p:attrNameLst>
                                          <p:attrName>style.visibility</p:attrName>
                                        </p:attrNameLst>
                                      </p:cBhvr>
                                      <p:to>
                                        <p:strVal val="visible"/>
                                      </p:to>
                                    </p:set>
                                    <p:anim calcmode="lin" valueType="num">
                                      <p:cBhvr additive="base">
                                        <p:cTn dur="1000"/>
                                        <p:tgtEl>
                                          <p:spTgt spid="78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4"/>
                                        </p:tgtEl>
                                        <p:attrNameLst>
                                          <p:attrName>style.visibility</p:attrName>
                                        </p:attrNameLst>
                                      </p:cBhvr>
                                      <p:to>
                                        <p:strVal val="visible"/>
                                      </p:to>
                                    </p:set>
                                    <p:anim calcmode="lin" valueType="num">
                                      <p:cBhvr additive="base">
                                        <p:cTn dur="1000"/>
                                        <p:tgtEl>
                                          <p:spTgt spid="78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5"/>
                                        </p:tgtEl>
                                        <p:attrNameLst>
                                          <p:attrName>style.visibility</p:attrName>
                                        </p:attrNameLst>
                                      </p:cBhvr>
                                      <p:to>
                                        <p:strVal val="visible"/>
                                      </p:to>
                                    </p:set>
                                    <p:anim calcmode="lin" valueType="num">
                                      <p:cBhvr additive="base">
                                        <p:cTn dur="1000"/>
                                        <p:tgtEl>
                                          <p:spTgt spid="78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6"/>
                                        </p:tgtEl>
                                        <p:attrNameLst>
                                          <p:attrName>style.visibility</p:attrName>
                                        </p:attrNameLst>
                                      </p:cBhvr>
                                      <p:to>
                                        <p:strVal val="visible"/>
                                      </p:to>
                                    </p:set>
                                    <p:anim calcmode="lin" valueType="num">
                                      <p:cBhvr additive="base">
                                        <p:cTn dur="1000"/>
                                        <p:tgtEl>
                                          <p:spTgt spid="78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7"/>
                                        </p:tgtEl>
                                        <p:attrNameLst>
                                          <p:attrName>style.visibility</p:attrName>
                                        </p:attrNameLst>
                                      </p:cBhvr>
                                      <p:to>
                                        <p:strVal val="visible"/>
                                      </p:to>
                                    </p:set>
                                    <p:anim calcmode="lin" valueType="num">
                                      <p:cBhvr additive="base">
                                        <p:cTn dur="1000"/>
                                        <p:tgtEl>
                                          <p:spTgt spid="78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8"/>
                                        </p:tgtEl>
                                        <p:attrNameLst>
                                          <p:attrName>style.visibility</p:attrName>
                                        </p:attrNameLst>
                                      </p:cBhvr>
                                      <p:to>
                                        <p:strVal val="visible"/>
                                      </p:to>
                                    </p:set>
                                    <p:anim calcmode="lin" valueType="num">
                                      <p:cBhvr additive="base">
                                        <p:cTn dur="1000"/>
                                        <p:tgtEl>
                                          <p:spTgt spid="78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89"/>
                                        </p:tgtEl>
                                        <p:attrNameLst>
                                          <p:attrName>style.visibility</p:attrName>
                                        </p:attrNameLst>
                                      </p:cBhvr>
                                      <p:to>
                                        <p:strVal val="visible"/>
                                      </p:to>
                                    </p:set>
                                    <p:anim calcmode="lin" valueType="num">
                                      <p:cBhvr additive="base">
                                        <p:cTn dur="1000"/>
                                        <p:tgtEl>
                                          <p:spTgt spid="78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90"/>
                                        </p:tgtEl>
                                        <p:attrNameLst>
                                          <p:attrName>style.visibility</p:attrName>
                                        </p:attrNameLst>
                                      </p:cBhvr>
                                      <p:to>
                                        <p:strVal val="visible"/>
                                      </p:to>
                                    </p:set>
                                    <p:anim calcmode="lin" valueType="num">
                                      <p:cBhvr additive="base">
                                        <p:cTn dur="1000"/>
                                        <p:tgtEl>
                                          <p:spTgt spid="79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91"/>
                                        </p:tgtEl>
                                        <p:attrNameLst>
                                          <p:attrName>style.visibility</p:attrName>
                                        </p:attrNameLst>
                                      </p:cBhvr>
                                      <p:to>
                                        <p:strVal val="visible"/>
                                      </p:to>
                                    </p:set>
                                    <p:anim calcmode="lin" valueType="num">
                                      <p:cBhvr additive="base">
                                        <p:cTn dur="1000"/>
                                        <p:tgtEl>
                                          <p:spTgt spid="79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92"/>
                                        </p:tgtEl>
                                        <p:attrNameLst>
                                          <p:attrName>style.visibility</p:attrName>
                                        </p:attrNameLst>
                                      </p:cBhvr>
                                      <p:to>
                                        <p:strVal val="visible"/>
                                      </p:to>
                                    </p:set>
                                    <p:anim calcmode="lin" valueType="num">
                                      <p:cBhvr additive="base">
                                        <p:cTn dur="1000"/>
                                        <p:tgtEl>
                                          <p:spTgt spid="79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 name="Shape 797"/>
        <p:cNvGrpSpPr/>
        <p:nvPr/>
      </p:nvGrpSpPr>
      <p:grpSpPr>
        <a:xfrm>
          <a:off x="0" y="0"/>
          <a:ext cx="0" cy="0"/>
          <a:chOff x="0" y="0"/>
          <a:chExt cx="0" cy="0"/>
        </a:xfrm>
      </p:grpSpPr>
      <p:sp>
        <p:nvSpPr>
          <p:cNvPr id="798" name="Google Shape;798;p67"/>
          <p:cNvSpPr txBox="1"/>
          <p:nvPr>
            <p:ph idx="1" type="subTitle"/>
          </p:nvPr>
        </p:nvSpPr>
        <p:spPr>
          <a:xfrm>
            <a:off x="1424800" y="2442175"/>
            <a:ext cx="1689000" cy="1030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Organize your ideas with bullet points</a:t>
            </a:r>
            <a:endParaRPr/>
          </a:p>
        </p:txBody>
      </p:sp>
      <p:sp>
        <p:nvSpPr>
          <p:cNvPr id="799" name="Google Shape;799;p67"/>
          <p:cNvSpPr txBox="1"/>
          <p:nvPr>
            <p:ph idx="2" type="body"/>
          </p:nvPr>
        </p:nvSpPr>
        <p:spPr>
          <a:xfrm>
            <a:off x="3878900" y="1569325"/>
            <a:ext cx="3976500" cy="2775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0"/>
              </a:spcAft>
              <a:buSzPts val="1400"/>
              <a:buChar char="●"/>
            </a:pPr>
            <a:r>
              <a:rPr lang="en"/>
              <a:t>Organize your ideas with bullet points</a:t>
            </a:r>
            <a:endParaRPr/>
          </a:p>
          <a:p>
            <a:pPr indent="-317500" lvl="0" marL="457200" rtl="0" algn="l">
              <a:spcBef>
                <a:spcPts val="1000"/>
              </a:spcBef>
              <a:spcAft>
                <a:spcPts val="1000"/>
              </a:spcAft>
              <a:buSzPts val="1400"/>
              <a:buChar char="●"/>
            </a:pPr>
            <a:r>
              <a:rPr lang="en"/>
              <a:t>Organize your ideas with bullet points</a:t>
            </a:r>
            <a:endParaRPr/>
          </a:p>
        </p:txBody>
      </p:sp>
      <p:cxnSp>
        <p:nvCxnSpPr>
          <p:cNvPr id="800" name="Google Shape;800;p67"/>
          <p:cNvCxnSpPr/>
          <p:nvPr/>
        </p:nvCxnSpPr>
        <p:spPr>
          <a:xfrm rot="10800000">
            <a:off x="3785700" y="1714525"/>
            <a:ext cx="0" cy="2485500"/>
          </a:xfrm>
          <a:prstGeom prst="straightConnector1">
            <a:avLst/>
          </a:prstGeom>
          <a:noFill/>
          <a:ln cap="flat" cmpd="sng" w="19050">
            <a:solidFill>
              <a:schemeClr val="lt1"/>
            </a:solidFill>
            <a:prstDash val="solid"/>
            <a:round/>
            <a:headEnd len="med" w="med" type="none"/>
            <a:tailEnd len="med" w="med" type="none"/>
          </a:ln>
        </p:spPr>
      </p:cxnSp>
      <p:cxnSp>
        <p:nvCxnSpPr>
          <p:cNvPr id="801" name="Google Shape;801;p67"/>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802" name="Google Shape;802;p67"/>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Bullet Points Organize Your Ideas</a:t>
            </a:r>
            <a:endParaRPr/>
          </a:p>
        </p:txBody>
      </p:sp>
    </p:spTree>
  </p:cSld>
  <p:clrMapOvr>
    <a:masterClrMapping/>
  </p:clrMapOvr>
  <mc:AlternateContent>
    <mc:Choice Requires="p14">
      <p:transition spd="slow" p14:dur="1000">
        <p:fade/>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 name="Shape 251"/>
        <p:cNvGrpSpPr/>
        <p:nvPr/>
      </p:nvGrpSpPr>
      <p:grpSpPr>
        <a:xfrm>
          <a:off x="0" y="0"/>
          <a:ext cx="0" cy="0"/>
          <a:chOff x="0" y="0"/>
          <a:chExt cx="0" cy="0"/>
        </a:xfrm>
      </p:grpSpPr>
      <p:sp>
        <p:nvSpPr>
          <p:cNvPr id="252" name="Google Shape;252;p41"/>
          <p:cNvSpPr txBox="1"/>
          <p:nvPr>
            <p:ph type="ctrTitle"/>
          </p:nvPr>
        </p:nvSpPr>
        <p:spPr>
          <a:xfrm>
            <a:off x="1912650" y="1914474"/>
            <a:ext cx="5318700" cy="895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Hello!</a:t>
            </a:r>
            <a:endParaRPr/>
          </a:p>
        </p:txBody>
      </p:sp>
      <p:sp>
        <p:nvSpPr>
          <p:cNvPr id="253" name="Google Shape;253;p41"/>
          <p:cNvSpPr txBox="1"/>
          <p:nvPr>
            <p:ph idx="1" type="subTitle"/>
          </p:nvPr>
        </p:nvSpPr>
        <p:spPr>
          <a:xfrm>
            <a:off x="2988600" y="2725875"/>
            <a:ext cx="3166800" cy="89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a:t>
            </a:r>
            <a:r>
              <a:rPr lang="en"/>
              <a:t>could be the part of the presentation where you can introduce yourself, write your email...</a:t>
            </a:r>
            <a:endParaRPr/>
          </a:p>
        </p:txBody>
      </p:sp>
    </p:spTree>
  </p:cSld>
  <p:clrMapOvr>
    <a:masterClrMapping/>
  </p:clrMapOvr>
  <mc:AlternateContent>
    <mc:Choice Requires="p14">
      <p:transition spd="slow" p14:dur="1000">
        <p:fade/>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 name="Shape 806"/>
        <p:cNvGrpSpPr/>
        <p:nvPr/>
      </p:nvGrpSpPr>
      <p:grpSpPr>
        <a:xfrm>
          <a:off x="0" y="0"/>
          <a:ext cx="0" cy="0"/>
          <a:chOff x="0" y="0"/>
          <a:chExt cx="0" cy="0"/>
        </a:xfrm>
      </p:grpSpPr>
      <p:sp>
        <p:nvSpPr>
          <p:cNvPr id="807" name="Google Shape;807;p68"/>
          <p:cNvSpPr txBox="1"/>
          <p:nvPr>
            <p:ph idx="1" type="subTitle"/>
          </p:nvPr>
        </p:nvSpPr>
        <p:spPr>
          <a:xfrm>
            <a:off x="5761725" y="2191500"/>
            <a:ext cx="2251800" cy="120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a:p>
            <a:pPr indent="0" lvl="0" marL="0" rtl="0" algn="ctr">
              <a:spcBef>
                <a:spcPts val="0"/>
              </a:spcBef>
              <a:spcAft>
                <a:spcPts val="0"/>
              </a:spcAft>
              <a:buNone/>
            </a:pPr>
            <a:r>
              <a:t/>
            </a:r>
            <a:endParaRPr/>
          </a:p>
        </p:txBody>
      </p:sp>
      <p:sp>
        <p:nvSpPr>
          <p:cNvPr id="808" name="Google Shape;808;p68"/>
          <p:cNvSpPr txBox="1"/>
          <p:nvPr>
            <p:ph type="ctrTitle"/>
          </p:nvPr>
        </p:nvSpPr>
        <p:spPr>
          <a:xfrm>
            <a:off x="5761725" y="1749300"/>
            <a:ext cx="22518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Desktop Software</a:t>
            </a:r>
            <a:endParaRPr/>
          </a:p>
        </p:txBody>
      </p:sp>
      <p:cxnSp>
        <p:nvCxnSpPr>
          <p:cNvPr id="809" name="Google Shape;809;p68"/>
          <p:cNvCxnSpPr/>
          <p:nvPr/>
        </p:nvCxnSpPr>
        <p:spPr>
          <a:xfrm>
            <a:off x="6521625" y="1618974"/>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810" name="Google Shape;810;p68"/>
          <p:cNvCxnSpPr/>
          <p:nvPr/>
        </p:nvCxnSpPr>
        <p:spPr>
          <a:xfrm>
            <a:off x="6521625" y="3607349"/>
            <a:ext cx="732000" cy="0"/>
          </a:xfrm>
          <a:prstGeom prst="straightConnector1">
            <a:avLst/>
          </a:prstGeom>
          <a:noFill/>
          <a:ln cap="flat" cmpd="sng" w="19050">
            <a:solidFill>
              <a:schemeClr val="lt1"/>
            </a:solidFill>
            <a:prstDash val="solid"/>
            <a:round/>
            <a:headEnd len="med" w="med" type="none"/>
            <a:tailEnd len="med" w="med" type="none"/>
          </a:ln>
        </p:spPr>
      </p:cxnSp>
      <p:grpSp>
        <p:nvGrpSpPr>
          <p:cNvPr id="811" name="Google Shape;811;p68"/>
          <p:cNvGrpSpPr/>
          <p:nvPr/>
        </p:nvGrpSpPr>
        <p:grpSpPr>
          <a:xfrm>
            <a:off x="671853" y="1574468"/>
            <a:ext cx="3335851" cy="2544576"/>
            <a:chOff x="3730852" y="1564894"/>
            <a:chExt cx="4419516" cy="3371192"/>
          </a:xfrm>
        </p:grpSpPr>
        <p:pic>
          <p:nvPicPr>
            <p:cNvPr id="812" name="Google Shape;812;p68"/>
            <p:cNvPicPr preferRelativeResize="0"/>
            <p:nvPr/>
          </p:nvPicPr>
          <p:blipFill rotWithShape="1">
            <a:blip r:embed="rId3">
              <a:alphaModFix/>
            </a:blip>
            <a:srcRect b="15832" l="0" r="0" t="0"/>
            <a:stretch/>
          </p:blipFill>
          <p:spPr>
            <a:xfrm>
              <a:off x="3890319" y="1726351"/>
              <a:ext cx="4103623" cy="2487070"/>
            </a:xfrm>
            <a:prstGeom prst="rect">
              <a:avLst/>
            </a:prstGeom>
            <a:noFill/>
            <a:ln>
              <a:noFill/>
            </a:ln>
          </p:spPr>
        </p:pic>
        <p:grpSp>
          <p:nvGrpSpPr>
            <p:cNvPr id="813" name="Google Shape;813;p68"/>
            <p:cNvGrpSpPr/>
            <p:nvPr/>
          </p:nvGrpSpPr>
          <p:grpSpPr>
            <a:xfrm>
              <a:off x="3730852" y="1564894"/>
              <a:ext cx="4419516" cy="3371192"/>
              <a:chOff x="238125" y="1973675"/>
              <a:chExt cx="2558775" cy="1951825"/>
            </a:xfrm>
          </p:grpSpPr>
          <p:sp>
            <p:nvSpPr>
              <p:cNvPr id="814" name="Google Shape;814;p68"/>
              <p:cNvSpPr/>
              <p:nvPr/>
            </p:nvSpPr>
            <p:spPr>
              <a:xfrm>
                <a:off x="325550" y="2055000"/>
                <a:ext cx="2386075" cy="1459975"/>
              </a:xfrm>
              <a:custGeom>
                <a:rect b="b" l="l" r="r" t="t"/>
                <a:pathLst>
                  <a:path extrusionOk="0" h="58399" w="95443">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8"/>
              <p:cNvSpPr/>
              <p:nvPr/>
            </p:nvSpPr>
            <p:spPr>
              <a:xfrm>
                <a:off x="1075325" y="3589700"/>
                <a:ext cx="884075" cy="335800"/>
              </a:xfrm>
              <a:custGeom>
                <a:rect b="b" l="l" r="r" t="t"/>
                <a:pathLst>
                  <a:path extrusionOk="0" h="13432" w="35363">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8"/>
              <p:cNvSpPr/>
              <p:nvPr/>
            </p:nvSpPr>
            <p:spPr>
              <a:xfrm>
                <a:off x="238125" y="1973675"/>
                <a:ext cx="2558775" cy="1623600"/>
              </a:xfrm>
              <a:custGeom>
                <a:rect b="b" l="l" r="r" t="t"/>
                <a:pathLst>
                  <a:path extrusionOk="0" h="64944" w="102351">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8"/>
              <p:cNvSpPr/>
              <p:nvPr/>
            </p:nvSpPr>
            <p:spPr>
              <a:xfrm>
                <a:off x="255425" y="1991200"/>
                <a:ext cx="2524175" cy="1588500"/>
              </a:xfrm>
              <a:custGeom>
                <a:rect b="b" l="l" r="r" t="t"/>
                <a:pathLst>
                  <a:path extrusionOk="0" h="63540" w="100967">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8"/>
              <p:cNvSpPr/>
              <p:nvPr/>
            </p:nvSpPr>
            <p:spPr>
              <a:xfrm>
                <a:off x="1091150" y="3888075"/>
                <a:ext cx="856825" cy="25"/>
              </a:xfrm>
              <a:custGeom>
                <a:rect b="b" l="l" r="r" t="t"/>
                <a:pathLst>
                  <a:path extrusionOk="0" h="1" w="34273">
                    <a:moveTo>
                      <a:pt x="1" y="0"/>
                    </a:moveTo>
                    <a:lnTo>
                      <a:pt x="34272" y="0"/>
                    </a:lnTo>
                  </a:path>
                </a:pathLst>
              </a:custGeom>
              <a:solidFill>
                <a:srgbClr val="4221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8"/>
              <p:cNvSpPr/>
              <p:nvPr/>
            </p:nvSpPr>
            <p:spPr>
              <a:xfrm>
                <a:off x="1091125" y="3881600"/>
                <a:ext cx="856850" cy="12925"/>
              </a:xfrm>
              <a:custGeom>
                <a:rect b="b" l="l" r="r" t="t"/>
                <a:pathLst>
                  <a:path extrusionOk="0" h="517" w="34274">
                    <a:moveTo>
                      <a:pt x="0" y="1"/>
                    </a:moveTo>
                    <a:lnTo>
                      <a:pt x="0" y="516"/>
                    </a:lnTo>
                    <a:lnTo>
                      <a:pt x="34273" y="516"/>
                    </a:lnTo>
                    <a:lnTo>
                      <a:pt x="34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20" name="Google Shape;820;p68"/>
          <p:cNvCxnSpPr/>
          <p:nvPr/>
        </p:nvCxnSpPr>
        <p:spPr>
          <a:xfrm>
            <a:off x="505691" y="782141"/>
            <a:ext cx="0" cy="252000"/>
          </a:xfrm>
          <a:prstGeom prst="straightConnector1">
            <a:avLst/>
          </a:prstGeom>
          <a:noFill/>
          <a:ln cap="flat" cmpd="sng" w="19050">
            <a:solidFill>
              <a:schemeClr val="lt1"/>
            </a:solidFill>
            <a:prstDash val="solid"/>
            <a:round/>
            <a:headEnd len="med" w="med" type="none"/>
            <a:tailEnd len="med" w="med" type="none"/>
          </a:ln>
        </p:spPr>
      </p:cxnSp>
      <p:sp>
        <p:nvSpPr>
          <p:cNvPr id="821" name="Google Shape;821;p68"/>
          <p:cNvSpPr txBox="1"/>
          <p:nvPr>
            <p:ph idx="2"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Visit Our Web!</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 name="Shape 825"/>
        <p:cNvGrpSpPr/>
        <p:nvPr/>
      </p:nvGrpSpPr>
      <p:grpSpPr>
        <a:xfrm>
          <a:off x="0" y="0"/>
          <a:ext cx="0" cy="0"/>
          <a:chOff x="0" y="0"/>
          <a:chExt cx="0" cy="0"/>
        </a:xfrm>
      </p:grpSpPr>
      <p:pic>
        <p:nvPicPr>
          <p:cNvPr id="826" name="Google Shape;826;p69"/>
          <p:cNvPicPr preferRelativeResize="0"/>
          <p:nvPr/>
        </p:nvPicPr>
        <p:blipFill rotWithShape="1">
          <a:blip r:embed="rId3">
            <a:alphaModFix/>
          </a:blip>
          <a:srcRect b="3100" l="0" r="0" t="0"/>
          <a:stretch/>
        </p:blipFill>
        <p:spPr>
          <a:xfrm>
            <a:off x="1054575" y="1951775"/>
            <a:ext cx="2560950" cy="1786851"/>
          </a:xfrm>
          <a:prstGeom prst="rect">
            <a:avLst/>
          </a:prstGeom>
          <a:noFill/>
          <a:ln>
            <a:noFill/>
          </a:ln>
        </p:spPr>
      </p:pic>
      <p:sp>
        <p:nvSpPr>
          <p:cNvPr id="827" name="Google Shape;827;p69"/>
          <p:cNvSpPr txBox="1"/>
          <p:nvPr>
            <p:ph idx="2"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Visit Our Web!</a:t>
            </a:r>
            <a:endParaRPr/>
          </a:p>
        </p:txBody>
      </p:sp>
      <p:sp>
        <p:nvSpPr>
          <p:cNvPr id="828" name="Google Shape;828;p69"/>
          <p:cNvSpPr txBox="1"/>
          <p:nvPr>
            <p:ph idx="1" type="subTitle"/>
          </p:nvPr>
        </p:nvSpPr>
        <p:spPr>
          <a:xfrm>
            <a:off x="5761725" y="2191500"/>
            <a:ext cx="2251800" cy="120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delete this one, add yours and center it properly</a:t>
            </a:r>
            <a:endParaRPr/>
          </a:p>
          <a:p>
            <a:pPr indent="0" lvl="0" marL="0" rtl="0" algn="ctr">
              <a:spcBef>
                <a:spcPts val="0"/>
              </a:spcBef>
              <a:spcAft>
                <a:spcPts val="0"/>
              </a:spcAft>
              <a:buNone/>
            </a:pPr>
            <a:r>
              <a:t/>
            </a:r>
            <a:endParaRPr/>
          </a:p>
        </p:txBody>
      </p:sp>
      <p:sp>
        <p:nvSpPr>
          <p:cNvPr id="829" name="Google Shape;829;p69"/>
          <p:cNvSpPr txBox="1"/>
          <p:nvPr>
            <p:ph type="ctrTitle"/>
          </p:nvPr>
        </p:nvSpPr>
        <p:spPr>
          <a:xfrm>
            <a:off x="5761725" y="1749300"/>
            <a:ext cx="22518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Tablet App</a:t>
            </a:r>
            <a:endParaRPr/>
          </a:p>
        </p:txBody>
      </p:sp>
      <p:cxnSp>
        <p:nvCxnSpPr>
          <p:cNvPr id="830" name="Google Shape;830;p69"/>
          <p:cNvCxnSpPr/>
          <p:nvPr/>
        </p:nvCxnSpPr>
        <p:spPr>
          <a:xfrm>
            <a:off x="6521625" y="1618974"/>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831" name="Google Shape;831;p69"/>
          <p:cNvCxnSpPr/>
          <p:nvPr/>
        </p:nvCxnSpPr>
        <p:spPr>
          <a:xfrm>
            <a:off x="6521625" y="3607349"/>
            <a:ext cx="732000" cy="0"/>
          </a:xfrm>
          <a:prstGeom prst="straightConnector1">
            <a:avLst/>
          </a:prstGeom>
          <a:noFill/>
          <a:ln cap="flat" cmpd="sng" w="19050">
            <a:solidFill>
              <a:schemeClr val="lt1"/>
            </a:solidFill>
            <a:prstDash val="solid"/>
            <a:round/>
            <a:headEnd len="med" w="med" type="none"/>
            <a:tailEnd len="med" w="med" type="none"/>
          </a:ln>
        </p:spPr>
      </p:cxnSp>
      <p:grpSp>
        <p:nvGrpSpPr>
          <p:cNvPr id="832" name="Google Shape;832;p69"/>
          <p:cNvGrpSpPr/>
          <p:nvPr/>
        </p:nvGrpSpPr>
        <p:grpSpPr>
          <a:xfrm rot="5400000">
            <a:off x="1285381" y="1386509"/>
            <a:ext cx="2122633" cy="2912356"/>
            <a:chOff x="3779900" y="1733725"/>
            <a:chExt cx="1636950" cy="2245975"/>
          </a:xfrm>
        </p:grpSpPr>
        <p:sp>
          <p:nvSpPr>
            <p:cNvPr id="833" name="Google Shape;833;p69"/>
            <p:cNvSpPr/>
            <p:nvPr/>
          </p:nvSpPr>
          <p:spPr>
            <a:xfrm>
              <a:off x="3779900" y="1733725"/>
              <a:ext cx="1636950" cy="2245975"/>
            </a:xfrm>
            <a:custGeom>
              <a:rect b="b" l="l" r="r" t="t"/>
              <a:pathLst>
                <a:path extrusionOk="0" h="89839" w="65478">
                  <a:moveTo>
                    <a:pt x="62073" y="519"/>
                  </a:moveTo>
                  <a:cubicBezTo>
                    <a:pt x="63667" y="519"/>
                    <a:pt x="64960" y="1813"/>
                    <a:pt x="64960" y="3407"/>
                  </a:cubicBezTo>
                  <a:lnTo>
                    <a:pt x="64960" y="86431"/>
                  </a:lnTo>
                  <a:cubicBezTo>
                    <a:pt x="64960" y="88023"/>
                    <a:pt x="63664" y="89320"/>
                    <a:pt x="62071" y="89320"/>
                  </a:cubicBezTo>
                  <a:lnTo>
                    <a:pt x="3407" y="89320"/>
                  </a:lnTo>
                  <a:cubicBezTo>
                    <a:pt x="1814" y="89320"/>
                    <a:pt x="518" y="88023"/>
                    <a:pt x="518" y="86431"/>
                  </a:cubicBezTo>
                  <a:lnTo>
                    <a:pt x="518" y="3407"/>
                  </a:lnTo>
                  <a:cubicBezTo>
                    <a:pt x="518" y="1815"/>
                    <a:pt x="1814" y="519"/>
                    <a:pt x="3407" y="519"/>
                  </a:cubicBezTo>
                  <a:lnTo>
                    <a:pt x="62071" y="519"/>
                  </a:lnTo>
                  <a:cubicBezTo>
                    <a:pt x="62071" y="519"/>
                    <a:pt x="62072" y="519"/>
                    <a:pt x="62073" y="519"/>
                  </a:cubicBezTo>
                  <a:close/>
                  <a:moveTo>
                    <a:pt x="3407" y="0"/>
                  </a:moveTo>
                  <a:cubicBezTo>
                    <a:pt x="1528" y="0"/>
                    <a:pt x="1" y="1528"/>
                    <a:pt x="1" y="3407"/>
                  </a:cubicBezTo>
                  <a:lnTo>
                    <a:pt x="1" y="86431"/>
                  </a:lnTo>
                  <a:cubicBezTo>
                    <a:pt x="1" y="88309"/>
                    <a:pt x="1528" y="89838"/>
                    <a:pt x="3407" y="89838"/>
                  </a:cubicBezTo>
                  <a:lnTo>
                    <a:pt x="62071" y="89838"/>
                  </a:lnTo>
                  <a:cubicBezTo>
                    <a:pt x="63950" y="89838"/>
                    <a:pt x="65477" y="88309"/>
                    <a:pt x="65477" y="86431"/>
                  </a:cubicBezTo>
                  <a:lnTo>
                    <a:pt x="65477" y="3407"/>
                  </a:lnTo>
                  <a:cubicBezTo>
                    <a:pt x="65477" y="1525"/>
                    <a:pt x="63953" y="0"/>
                    <a:pt x="620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9"/>
            <p:cNvSpPr/>
            <p:nvPr/>
          </p:nvSpPr>
          <p:spPr>
            <a:xfrm>
              <a:off x="4579775" y="1784325"/>
              <a:ext cx="38700" cy="38650"/>
            </a:xfrm>
            <a:custGeom>
              <a:rect b="b" l="l" r="r" t="t"/>
              <a:pathLst>
                <a:path extrusionOk="0" h="1546" w="1548">
                  <a:moveTo>
                    <a:pt x="0" y="803"/>
                  </a:moveTo>
                  <a:lnTo>
                    <a:pt x="0" y="803"/>
                  </a:lnTo>
                  <a:cubicBezTo>
                    <a:pt x="0" y="501"/>
                    <a:pt x="181" y="230"/>
                    <a:pt x="459" y="115"/>
                  </a:cubicBezTo>
                  <a:cubicBezTo>
                    <a:pt x="737" y="0"/>
                    <a:pt x="1057" y="63"/>
                    <a:pt x="1271" y="277"/>
                  </a:cubicBezTo>
                  <a:cubicBezTo>
                    <a:pt x="1483" y="489"/>
                    <a:pt x="1547" y="809"/>
                    <a:pt x="1432" y="1087"/>
                  </a:cubicBezTo>
                  <a:cubicBezTo>
                    <a:pt x="1317" y="1365"/>
                    <a:pt x="1045" y="1546"/>
                    <a:pt x="745" y="1546"/>
                  </a:cubicBezTo>
                  <a:cubicBezTo>
                    <a:pt x="334" y="1546"/>
                    <a:pt x="0" y="1214"/>
                    <a:pt x="0" y="8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9"/>
            <p:cNvSpPr/>
            <p:nvPr/>
          </p:nvSpPr>
          <p:spPr>
            <a:xfrm>
              <a:off x="4571325" y="1779300"/>
              <a:ext cx="52125" cy="50175"/>
            </a:xfrm>
            <a:custGeom>
              <a:rect b="b" l="l" r="r" t="t"/>
              <a:pathLst>
                <a:path extrusionOk="0" h="2007" w="2085">
                  <a:moveTo>
                    <a:pt x="1079" y="518"/>
                  </a:moveTo>
                  <a:cubicBezTo>
                    <a:pt x="1080" y="518"/>
                    <a:pt x="1081" y="518"/>
                    <a:pt x="1081" y="518"/>
                  </a:cubicBezTo>
                  <a:cubicBezTo>
                    <a:pt x="1350" y="519"/>
                    <a:pt x="1567" y="736"/>
                    <a:pt x="1567" y="1004"/>
                  </a:cubicBezTo>
                  <a:cubicBezTo>
                    <a:pt x="1567" y="1201"/>
                    <a:pt x="1447" y="1378"/>
                    <a:pt x="1267" y="1452"/>
                  </a:cubicBezTo>
                  <a:cubicBezTo>
                    <a:pt x="1206" y="1478"/>
                    <a:pt x="1142" y="1490"/>
                    <a:pt x="1080" y="1490"/>
                  </a:cubicBezTo>
                  <a:cubicBezTo>
                    <a:pt x="954" y="1490"/>
                    <a:pt x="830" y="1440"/>
                    <a:pt x="737" y="1348"/>
                  </a:cubicBezTo>
                  <a:cubicBezTo>
                    <a:pt x="431" y="1042"/>
                    <a:pt x="649" y="518"/>
                    <a:pt x="1079" y="518"/>
                  </a:cubicBezTo>
                  <a:close/>
                  <a:moveTo>
                    <a:pt x="1081" y="0"/>
                  </a:moveTo>
                  <a:cubicBezTo>
                    <a:pt x="820" y="0"/>
                    <a:pt x="564" y="102"/>
                    <a:pt x="373" y="294"/>
                  </a:cubicBezTo>
                  <a:cubicBezTo>
                    <a:pt x="86" y="581"/>
                    <a:pt x="0" y="1013"/>
                    <a:pt x="154" y="1386"/>
                  </a:cubicBezTo>
                  <a:cubicBezTo>
                    <a:pt x="310" y="1762"/>
                    <a:pt x="676" y="2007"/>
                    <a:pt x="1081" y="2007"/>
                  </a:cubicBezTo>
                  <a:cubicBezTo>
                    <a:pt x="1636" y="2005"/>
                    <a:pt x="2084" y="1557"/>
                    <a:pt x="2084" y="1004"/>
                  </a:cubicBezTo>
                  <a:cubicBezTo>
                    <a:pt x="2084" y="597"/>
                    <a:pt x="1841" y="232"/>
                    <a:pt x="1465" y="77"/>
                  </a:cubicBezTo>
                  <a:cubicBezTo>
                    <a:pt x="1341" y="25"/>
                    <a:pt x="1210" y="0"/>
                    <a:pt x="10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9"/>
            <p:cNvSpPr/>
            <p:nvPr/>
          </p:nvSpPr>
          <p:spPr>
            <a:xfrm>
              <a:off x="3902175" y="1869525"/>
              <a:ext cx="1392400" cy="1984525"/>
            </a:xfrm>
            <a:custGeom>
              <a:rect b="b" l="l" r="r" t="t"/>
              <a:pathLst>
                <a:path extrusionOk="0" h="79381" w="55696">
                  <a:moveTo>
                    <a:pt x="55437" y="260"/>
                  </a:moveTo>
                  <a:lnTo>
                    <a:pt x="55437" y="79122"/>
                  </a:lnTo>
                  <a:lnTo>
                    <a:pt x="259" y="79122"/>
                  </a:lnTo>
                  <a:lnTo>
                    <a:pt x="259" y="260"/>
                  </a:lnTo>
                  <a:close/>
                  <a:moveTo>
                    <a:pt x="129" y="0"/>
                  </a:moveTo>
                  <a:cubicBezTo>
                    <a:pt x="59" y="0"/>
                    <a:pt x="1" y="59"/>
                    <a:pt x="1" y="130"/>
                  </a:cubicBezTo>
                  <a:lnTo>
                    <a:pt x="1" y="79252"/>
                  </a:lnTo>
                  <a:cubicBezTo>
                    <a:pt x="1" y="79322"/>
                    <a:pt x="59" y="79380"/>
                    <a:pt x="129" y="79380"/>
                  </a:cubicBezTo>
                  <a:lnTo>
                    <a:pt x="55567" y="79380"/>
                  </a:lnTo>
                  <a:cubicBezTo>
                    <a:pt x="55637" y="79380"/>
                    <a:pt x="55695" y="79324"/>
                    <a:pt x="55695" y="79252"/>
                  </a:cubicBezTo>
                  <a:lnTo>
                    <a:pt x="55695" y="130"/>
                  </a:lnTo>
                  <a:cubicBezTo>
                    <a:pt x="55695" y="59"/>
                    <a:pt x="55637" y="0"/>
                    <a:pt x="55567"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9"/>
            <p:cNvSpPr/>
            <p:nvPr/>
          </p:nvSpPr>
          <p:spPr>
            <a:xfrm>
              <a:off x="4536425" y="3867300"/>
              <a:ext cx="124775" cy="79200"/>
            </a:xfrm>
            <a:custGeom>
              <a:rect b="b" l="l" r="r" t="t"/>
              <a:pathLst>
                <a:path extrusionOk="0" h="3168" w="4991">
                  <a:moveTo>
                    <a:pt x="3389" y="519"/>
                  </a:moveTo>
                  <a:cubicBezTo>
                    <a:pt x="3977" y="519"/>
                    <a:pt x="4455" y="996"/>
                    <a:pt x="4455" y="1583"/>
                  </a:cubicBezTo>
                  <a:cubicBezTo>
                    <a:pt x="4455" y="2172"/>
                    <a:pt x="3977" y="2649"/>
                    <a:pt x="3389" y="2649"/>
                  </a:cubicBezTo>
                  <a:lnTo>
                    <a:pt x="1567" y="2649"/>
                  </a:lnTo>
                  <a:cubicBezTo>
                    <a:pt x="978" y="2649"/>
                    <a:pt x="501" y="2172"/>
                    <a:pt x="501" y="1583"/>
                  </a:cubicBezTo>
                  <a:cubicBezTo>
                    <a:pt x="501" y="996"/>
                    <a:pt x="978" y="519"/>
                    <a:pt x="1567" y="519"/>
                  </a:cubicBezTo>
                  <a:close/>
                  <a:moveTo>
                    <a:pt x="3406" y="0"/>
                  </a:moveTo>
                  <a:cubicBezTo>
                    <a:pt x="3400" y="0"/>
                    <a:pt x="3395" y="0"/>
                    <a:pt x="3389" y="0"/>
                  </a:cubicBezTo>
                  <a:lnTo>
                    <a:pt x="1567" y="0"/>
                  </a:lnTo>
                  <a:cubicBezTo>
                    <a:pt x="700" y="11"/>
                    <a:pt x="0" y="716"/>
                    <a:pt x="0" y="1585"/>
                  </a:cubicBezTo>
                  <a:cubicBezTo>
                    <a:pt x="0" y="2452"/>
                    <a:pt x="700" y="3159"/>
                    <a:pt x="1567" y="3168"/>
                  </a:cubicBezTo>
                  <a:lnTo>
                    <a:pt x="3389" y="3168"/>
                  </a:lnTo>
                  <a:cubicBezTo>
                    <a:pt x="3396" y="3168"/>
                    <a:pt x="3402" y="3168"/>
                    <a:pt x="3408" y="3168"/>
                  </a:cubicBezTo>
                  <a:cubicBezTo>
                    <a:pt x="4280" y="3168"/>
                    <a:pt x="4990" y="2459"/>
                    <a:pt x="4990" y="1585"/>
                  </a:cubicBezTo>
                  <a:cubicBezTo>
                    <a:pt x="4990" y="708"/>
                    <a:pt x="4279" y="0"/>
                    <a:pt x="3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38" name="Google Shape;838;p69"/>
          <p:cNvCxnSpPr/>
          <p:nvPr/>
        </p:nvCxnSpPr>
        <p:spPr>
          <a:xfrm>
            <a:off x="505691" y="782141"/>
            <a:ext cx="0" cy="2520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fade/>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 name="Shape 842"/>
        <p:cNvGrpSpPr/>
        <p:nvPr/>
      </p:nvGrpSpPr>
      <p:grpSpPr>
        <a:xfrm>
          <a:off x="0" y="0"/>
          <a:ext cx="0" cy="0"/>
          <a:chOff x="0" y="0"/>
          <a:chExt cx="0" cy="0"/>
        </a:xfrm>
      </p:grpSpPr>
      <p:sp>
        <p:nvSpPr>
          <p:cNvPr id="843" name="Google Shape;843;p70"/>
          <p:cNvSpPr txBox="1"/>
          <p:nvPr>
            <p:ph idx="2" type="title"/>
          </p:nvPr>
        </p:nvSpPr>
        <p:spPr>
          <a:xfrm>
            <a:off x="572125" y="580900"/>
            <a:ext cx="47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Visit Our Web!</a:t>
            </a:r>
            <a:endParaRPr/>
          </a:p>
        </p:txBody>
      </p:sp>
      <p:sp>
        <p:nvSpPr>
          <p:cNvPr id="844" name="Google Shape;844;p70"/>
          <p:cNvSpPr txBox="1"/>
          <p:nvPr>
            <p:ph idx="1" type="subTitle"/>
          </p:nvPr>
        </p:nvSpPr>
        <p:spPr>
          <a:xfrm>
            <a:off x="5761725" y="2191500"/>
            <a:ext cx="2251800" cy="120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delete this one, add yours and center it properly</a:t>
            </a:r>
            <a:endParaRPr/>
          </a:p>
        </p:txBody>
      </p:sp>
      <p:sp>
        <p:nvSpPr>
          <p:cNvPr id="845" name="Google Shape;845;p70"/>
          <p:cNvSpPr txBox="1"/>
          <p:nvPr>
            <p:ph type="ctrTitle"/>
          </p:nvPr>
        </p:nvSpPr>
        <p:spPr>
          <a:xfrm>
            <a:off x="5761725" y="1749300"/>
            <a:ext cx="22518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Mobile Web</a:t>
            </a:r>
            <a:endParaRPr/>
          </a:p>
        </p:txBody>
      </p:sp>
      <p:cxnSp>
        <p:nvCxnSpPr>
          <p:cNvPr id="846" name="Google Shape;846;p70"/>
          <p:cNvCxnSpPr/>
          <p:nvPr/>
        </p:nvCxnSpPr>
        <p:spPr>
          <a:xfrm>
            <a:off x="6521625" y="1618974"/>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847" name="Google Shape;847;p70"/>
          <p:cNvCxnSpPr/>
          <p:nvPr/>
        </p:nvCxnSpPr>
        <p:spPr>
          <a:xfrm>
            <a:off x="6521625" y="3607349"/>
            <a:ext cx="732000" cy="0"/>
          </a:xfrm>
          <a:prstGeom prst="straightConnector1">
            <a:avLst/>
          </a:prstGeom>
          <a:noFill/>
          <a:ln cap="flat" cmpd="sng" w="19050">
            <a:solidFill>
              <a:schemeClr val="lt1"/>
            </a:solidFill>
            <a:prstDash val="solid"/>
            <a:round/>
            <a:headEnd len="med" w="med" type="none"/>
            <a:tailEnd len="med" w="med" type="none"/>
          </a:ln>
        </p:spPr>
      </p:cxnSp>
      <p:pic>
        <p:nvPicPr>
          <p:cNvPr id="848" name="Google Shape;848;p70"/>
          <p:cNvPicPr preferRelativeResize="0"/>
          <p:nvPr/>
        </p:nvPicPr>
        <p:blipFill rotWithShape="1">
          <a:blip r:embed="rId3">
            <a:alphaModFix/>
          </a:blip>
          <a:srcRect b="5331" l="0" r="0" t="639"/>
          <a:stretch/>
        </p:blipFill>
        <p:spPr>
          <a:xfrm>
            <a:off x="1039410" y="1873347"/>
            <a:ext cx="1092651" cy="1944147"/>
          </a:xfrm>
          <a:prstGeom prst="rect">
            <a:avLst/>
          </a:prstGeom>
          <a:noFill/>
          <a:ln>
            <a:noFill/>
          </a:ln>
        </p:spPr>
      </p:pic>
      <p:sp>
        <p:nvSpPr>
          <p:cNvPr id="849" name="Google Shape;849;p70"/>
          <p:cNvSpPr/>
          <p:nvPr/>
        </p:nvSpPr>
        <p:spPr>
          <a:xfrm>
            <a:off x="999461" y="1683798"/>
            <a:ext cx="1175652" cy="2330945"/>
          </a:xfrm>
          <a:custGeom>
            <a:rect b="b" l="l" r="r" t="t"/>
            <a:pathLst>
              <a:path extrusionOk="0" h="85981" w="4337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50" name="Google Shape;850;p70"/>
          <p:cNvPicPr preferRelativeResize="0"/>
          <p:nvPr/>
        </p:nvPicPr>
        <p:blipFill rotWithShape="1">
          <a:blip r:embed="rId3">
            <a:alphaModFix/>
          </a:blip>
          <a:srcRect b="5331" l="0" r="0" t="639"/>
          <a:stretch/>
        </p:blipFill>
        <p:spPr>
          <a:xfrm>
            <a:off x="2558285" y="1873347"/>
            <a:ext cx="1092651" cy="1944147"/>
          </a:xfrm>
          <a:prstGeom prst="rect">
            <a:avLst/>
          </a:prstGeom>
          <a:noFill/>
          <a:ln>
            <a:noFill/>
          </a:ln>
        </p:spPr>
      </p:pic>
      <p:sp>
        <p:nvSpPr>
          <p:cNvPr id="851" name="Google Shape;851;p70"/>
          <p:cNvSpPr/>
          <p:nvPr/>
        </p:nvSpPr>
        <p:spPr>
          <a:xfrm>
            <a:off x="2518336" y="1683798"/>
            <a:ext cx="1175652" cy="2330945"/>
          </a:xfrm>
          <a:custGeom>
            <a:rect b="b" l="l" r="r" t="t"/>
            <a:pathLst>
              <a:path extrusionOk="0" h="85981" w="4337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 name="Google Shape;852;p70"/>
          <p:cNvCxnSpPr/>
          <p:nvPr/>
        </p:nvCxnSpPr>
        <p:spPr>
          <a:xfrm>
            <a:off x="505691" y="782141"/>
            <a:ext cx="0" cy="2520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fade/>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 name="Shape 856"/>
        <p:cNvGrpSpPr/>
        <p:nvPr/>
      </p:nvGrpSpPr>
      <p:grpSpPr>
        <a:xfrm>
          <a:off x="0" y="0"/>
          <a:ext cx="0" cy="0"/>
          <a:chOff x="0" y="0"/>
          <a:chExt cx="0" cy="0"/>
        </a:xfrm>
      </p:grpSpPr>
      <p:sp>
        <p:nvSpPr>
          <p:cNvPr id="857" name="Google Shape;857;p71"/>
          <p:cNvSpPr txBox="1"/>
          <p:nvPr>
            <p:ph type="ctrTitle"/>
          </p:nvPr>
        </p:nvSpPr>
        <p:spPr>
          <a:xfrm>
            <a:off x="1912650" y="716247"/>
            <a:ext cx="5318700" cy="974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858" name="Google Shape;858;p71"/>
          <p:cNvSpPr txBox="1"/>
          <p:nvPr>
            <p:ph idx="1" type="subTitle"/>
          </p:nvPr>
        </p:nvSpPr>
        <p:spPr>
          <a:xfrm>
            <a:off x="3004200" y="1690350"/>
            <a:ext cx="3135600" cy="97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a:p>
            <a:pPr indent="0" lvl="0" marL="0" rtl="0" algn="ctr">
              <a:spcBef>
                <a:spcPts val="0"/>
              </a:spcBef>
              <a:spcAft>
                <a:spcPts val="0"/>
              </a:spcAft>
              <a:buNone/>
            </a:pPr>
            <a:r>
              <a:t/>
            </a:r>
            <a:endParaRPr/>
          </a:p>
        </p:txBody>
      </p:sp>
      <p:sp>
        <p:nvSpPr>
          <p:cNvPr id="859" name="Google Shape;859;p71"/>
          <p:cNvSpPr txBox="1"/>
          <p:nvPr/>
        </p:nvSpPr>
        <p:spPr>
          <a:xfrm>
            <a:off x="2664900" y="4095650"/>
            <a:ext cx="38142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a:solidFill>
                  <a:schemeClr val="accent2"/>
                </a:solidFill>
                <a:latin typeface="Patua One"/>
                <a:ea typeface="Patua One"/>
                <a:cs typeface="Patua One"/>
                <a:sym typeface="Patua One"/>
              </a:rPr>
              <a:t>Please keep this slide for attribution</a:t>
            </a:r>
            <a:endParaRPr>
              <a:solidFill>
                <a:schemeClr val="accent2"/>
              </a:solidFill>
              <a:latin typeface="Patua One"/>
              <a:ea typeface="Patua One"/>
              <a:cs typeface="Patua One"/>
              <a:sym typeface="Patua One"/>
            </a:endParaRPr>
          </a:p>
        </p:txBody>
      </p:sp>
      <p:sp>
        <p:nvSpPr>
          <p:cNvPr id="860" name="Google Shape;860;p71"/>
          <p:cNvSpPr/>
          <p:nvPr/>
        </p:nvSpPr>
        <p:spPr>
          <a:xfrm>
            <a:off x="4071575" y="2933650"/>
            <a:ext cx="277989" cy="27829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 name="Google Shape;861;p71"/>
          <p:cNvGrpSpPr/>
          <p:nvPr/>
        </p:nvGrpSpPr>
        <p:grpSpPr>
          <a:xfrm>
            <a:off x="4432970" y="2933628"/>
            <a:ext cx="278298" cy="277991"/>
            <a:chOff x="3303268" y="3817349"/>
            <a:chExt cx="346056" cy="345674"/>
          </a:xfrm>
        </p:grpSpPr>
        <p:sp>
          <p:nvSpPr>
            <p:cNvPr id="862" name="Google Shape;862;p7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71"/>
          <p:cNvGrpSpPr/>
          <p:nvPr/>
        </p:nvGrpSpPr>
        <p:grpSpPr>
          <a:xfrm>
            <a:off x="4794128" y="2933628"/>
            <a:ext cx="278298" cy="277991"/>
            <a:chOff x="3752358" y="3817349"/>
            <a:chExt cx="346056" cy="345674"/>
          </a:xfrm>
        </p:grpSpPr>
        <p:sp>
          <p:nvSpPr>
            <p:cNvPr id="867" name="Google Shape;867;p7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cxnSp>
        <p:nvCxnSpPr>
          <p:cNvPr id="875" name="Google Shape;875;p72"/>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grpSp>
        <p:nvGrpSpPr>
          <p:cNvPr id="876" name="Google Shape;876;p72"/>
          <p:cNvGrpSpPr/>
          <p:nvPr/>
        </p:nvGrpSpPr>
        <p:grpSpPr>
          <a:xfrm>
            <a:off x="6294577" y="3145595"/>
            <a:ext cx="1281522" cy="1275494"/>
            <a:chOff x="2764527" y="1490758"/>
            <a:chExt cx="1281522" cy="1275494"/>
          </a:xfrm>
        </p:grpSpPr>
        <p:sp>
          <p:nvSpPr>
            <p:cNvPr id="877" name="Google Shape;877;p72"/>
            <p:cNvSpPr/>
            <p:nvPr/>
          </p:nvSpPr>
          <p:spPr>
            <a:xfrm>
              <a:off x="2764527" y="2363964"/>
              <a:ext cx="1281522" cy="402288"/>
            </a:xfrm>
            <a:custGeom>
              <a:rect b="b" l="l" r="r" t="t"/>
              <a:pathLst>
                <a:path extrusionOk="0" h="28699" w="91423">
                  <a:moveTo>
                    <a:pt x="34631" y="0"/>
                  </a:moveTo>
                  <a:lnTo>
                    <a:pt x="12758" y="10402"/>
                  </a:lnTo>
                  <a:cubicBezTo>
                    <a:pt x="12758" y="10402"/>
                    <a:pt x="1" y="15085"/>
                    <a:pt x="1044" y="28699"/>
                  </a:cubicBezTo>
                  <a:lnTo>
                    <a:pt x="90142" y="28699"/>
                  </a:lnTo>
                  <a:cubicBezTo>
                    <a:pt x="91422" y="15210"/>
                    <a:pt x="78430" y="10402"/>
                    <a:pt x="78430" y="10402"/>
                  </a:cubicBezTo>
                  <a:lnTo>
                    <a:pt x="5655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2"/>
            <p:cNvSpPr/>
            <p:nvPr/>
          </p:nvSpPr>
          <p:spPr>
            <a:xfrm>
              <a:off x="2764527" y="2363964"/>
              <a:ext cx="1281522" cy="402288"/>
            </a:xfrm>
            <a:custGeom>
              <a:rect b="b" l="l" r="r" t="t"/>
              <a:pathLst>
                <a:path extrusionOk="0" fill="none" h="28699" w="91423">
                  <a:moveTo>
                    <a:pt x="90142" y="28699"/>
                  </a:moveTo>
                  <a:cubicBezTo>
                    <a:pt x="91422" y="15210"/>
                    <a:pt x="78430" y="10402"/>
                    <a:pt x="78430" y="10402"/>
                  </a:cubicBezTo>
                  <a:lnTo>
                    <a:pt x="56555" y="0"/>
                  </a:lnTo>
                  <a:lnTo>
                    <a:pt x="34631" y="0"/>
                  </a:lnTo>
                  <a:lnTo>
                    <a:pt x="12758" y="10402"/>
                  </a:lnTo>
                  <a:cubicBezTo>
                    <a:pt x="12758" y="10402"/>
                    <a:pt x="1" y="15085"/>
                    <a:pt x="1044" y="28699"/>
                  </a:cubicBezTo>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2"/>
            <p:cNvSpPr/>
            <p:nvPr/>
          </p:nvSpPr>
          <p:spPr>
            <a:xfrm>
              <a:off x="3173263" y="2037300"/>
              <a:ext cx="486926" cy="511302"/>
            </a:xfrm>
            <a:custGeom>
              <a:rect b="b" l="l" r="r" t="t"/>
              <a:pathLst>
                <a:path extrusionOk="0" h="36476" w="34737">
                  <a:moveTo>
                    <a:pt x="5472" y="0"/>
                  </a:moveTo>
                  <a:lnTo>
                    <a:pt x="5472" y="23304"/>
                  </a:lnTo>
                  <a:lnTo>
                    <a:pt x="1" y="25906"/>
                  </a:lnTo>
                  <a:cubicBezTo>
                    <a:pt x="1" y="25906"/>
                    <a:pt x="432" y="36251"/>
                    <a:pt x="16765" y="36471"/>
                  </a:cubicBezTo>
                  <a:cubicBezTo>
                    <a:pt x="16945" y="36474"/>
                    <a:pt x="17123" y="36475"/>
                    <a:pt x="17300" y="36475"/>
                  </a:cubicBezTo>
                  <a:cubicBezTo>
                    <a:pt x="33133" y="36475"/>
                    <a:pt x="34737" y="26794"/>
                    <a:pt x="34737" y="26794"/>
                  </a:cubicBezTo>
                  <a:lnTo>
                    <a:pt x="27593" y="23304"/>
                  </a:lnTo>
                  <a:lnTo>
                    <a:pt x="27593" y="0"/>
                  </a:ln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2"/>
            <p:cNvSpPr/>
            <p:nvPr/>
          </p:nvSpPr>
          <p:spPr>
            <a:xfrm>
              <a:off x="3217110" y="2379593"/>
              <a:ext cx="390373" cy="111593"/>
            </a:xfrm>
            <a:custGeom>
              <a:rect b="b" l="l" r="r" t="t"/>
              <a:pathLst>
                <a:path extrusionOk="0" h="7961" w="27849">
                  <a:moveTo>
                    <a:pt x="0" y="1"/>
                  </a:moveTo>
                  <a:cubicBezTo>
                    <a:pt x="1" y="1"/>
                    <a:pt x="2103" y="7961"/>
                    <a:pt x="13001" y="7961"/>
                  </a:cubicBezTo>
                  <a:cubicBezTo>
                    <a:pt x="13403" y="7961"/>
                    <a:pt x="13816" y="7950"/>
                    <a:pt x="14242" y="7927"/>
                  </a:cubicBezTo>
                  <a:cubicBezTo>
                    <a:pt x="26088" y="7303"/>
                    <a:pt x="27849" y="587"/>
                    <a:pt x="27849" y="587"/>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72"/>
            <p:cNvSpPr/>
            <p:nvPr/>
          </p:nvSpPr>
          <p:spPr>
            <a:xfrm>
              <a:off x="3217110" y="2379593"/>
              <a:ext cx="390373" cy="119962"/>
            </a:xfrm>
            <a:custGeom>
              <a:rect b="b" l="l" r="r" t="t"/>
              <a:pathLst>
                <a:path extrusionOk="0" fill="none" h="8558" w="27849">
                  <a:moveTo>
                    <a:pt x="0" y="1"/>
                  </a:moveTo>
                  <a:cubicBezTo>
                    <a:pt x="0" y="1"/>
                    <a:pt x="2261" y="8558"/>
                    <a:pt x="14242" y="7927"/>
                  </a:cubicBezTo>
                  <a:cubicBezTo>
                    <a:pt x="26088" y="7303"/>
                    <a:pt x="27849" y="587"/>
                    <a:pt x="27849" y="587"/>
                  </a:cubicBezTo>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2"/>
            <p:cNvSpPr/>
            <p:nvPr/>
          </p:nvSpPr>
          <p:spPr>
            <a:xfrm>
              <a:off x="3252280" y="2139207"/>
              <a:ext cx="307768" cy="148221"/>
            </a:xfrm>
            <a:custGeom>
              <a:rect b="b" l="l" r="r" t="t"/>
              <a:pathLst>
                <a:path extrusionOk="0" h="10574" w="21956">
                  <a:moveTo>
                    <a:pt x="1" y="1"/>
                  </a:moveTo>
                  <a:cubicBezTo>
                    <a:pt x="1" y="1"/>
                    <a:pt x="1854" y="9399"/>
                    <a:pt x="10034" y="10480"/>
                  </a:cubicBezTo>
                  <a:cubicBezTo>
                    <a:pt x="10517" y="10543"/>
                    <a:pt x="10982" y="10574"/>
                    <a:pt x="11429" y="10574"/>
                  </a:cubicBezTo>
                  <a:cubicBezTo>
                    <a:pt x="19699" y="10574"/>
                    <a:pt x="21956" y="240"/>
                    <a:pt x="21956" y="239"/>
                  </a:cubicBezTo>
                  <a:lnTo>
                    <a:pt x="21956" y="239"/>
                  </a:lnTo>
                  <a:cubicBezTo>
                    <a:pt x="21955" y="240"/>
                    <a:pt x="17795" y="5451"/>
                    <a:pt x="11216" y="5460"/>
                  </a:cubicBezTo>
                  <a:cubicBezTo>
                    <a:pt x="11210" y="5460"/>
                    <a:pt x="11204" y="5460"/>
                    <a:pt x="11198" y="5460"/>
                  </a:cubicBezTo>
                  <a:cubicBezTo>
                    <a:pt x="3872" y="5460"/>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2"/>
            <p:cNvSpPr/>
            <p:nvPr/>
          </p:nvSpPr>
          <p:spPr>
            <a:xfrm>
              <a:off x="3135963" y="1490758"/>
              <a:ext cx="533506" cy="429230"/>
            </a:xfrm>
            <a:custGeom>
              <a:rect b="b" l="l" r="r" t="t"/>
              <a:pathLst>
                <a:path extrusionOk="0" h="30621" w="38060">
                  <a:moveTo>
                    <a:pt x="20231" y="0"/>
                  </a:moveTo>
                  <a:cubicBezTo>
                    <a:pt x="12994" y="0"/>
                    <a:pt x="10460" y="6684"/>
                    <a:pt x="10460" y="6684"/>
                  </a:cubicBezTo>
                  <a:cubicBezTo>
                    <a:pt x="9448" y="6251"/>
                    <a:pt x="8510" y="6064"/>
                    <a:pt x="7648" y="6064"/>
                  </a:cubicBezTo>
                  <a:cubicBezTo>
                    <a:pt x="3668" y="6064"/>
                    <a:pt x="1290" y="10051"/>
                    <a:pt x="546" y="12321"/>
                  </a:cubicBezTo>
                  <a:cubicBezTo>
                    <a:pt x="1" y="13989"/>
                    <a:pt x="446" y="15766"/>
                    <a:pt x="607" y="16917"/>
                  </a:cubicBezTo>
                  <a:lnTo>
                    <a:pt x="3109" y="30621"/>
                  </a:lnTo>
                  <a:lnTo>
                    <a:pt x="3419" y="21191"/>
                  </a:lnTo>
                  <a:cubicBezTo>
                    <a:pt x="5785" y="13470"/>
                    <a:pt x="11689" y="12279"/>
                    <a:pt x="11689" y="12279"/>
                  </a:cubicBezTo>
                  <a:lnTo>
                    <a:pt x="23128" y="11371"/>
                  </a:lnTo>
                  <a:lnTo>
                    <a:pt x="35405" y="30070"/>
                  </a:lnTo>
                  <a:lnTo>
                    <a:pt x="37978" y="16826"/>
                  </a:lnTo>
                  <a:cubicBezTo>
                    <a:pt x="38060" y="15809"/>
                    <a:pt x="37941" y="14096"/>
                    <a:pt x="37639" y="13008"/>
                  </a:cubicBezTo>
                  <a:cubicBezTo>
                    <a:pt x="36737" y="9734"/>
                    <a:pt x="34615" y="5114"/>
                    <a:pt x="27038" y="1667"/>
                  </a:cubicBezTo>
                  <a:cubicBezTo>
                    <a:pt x="24410" y="472"/>
                    <a:pt x="22154" y="0"/>
                    <a:pt x="20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72"/>
            <p:cNvSpPr/>
            <p:nvPr/>
          </p:nvSpPr>
          <p:spPr>
            <a:xfrm>
              <a:off x="3607456" y="1904540"/>
              <a:ext cx="125569" cy="139712"/>
            </a:xfrm>
            <a:custGeom>
              <a:rect b="b" l="l" r="r" t="t"/>
              <a:pathLst>
                <a:path extrusionOk="0" h="9967" w="8958">
                  <a:moveTo>
                    <a:pt x="1" y="9140"/>
                  </a:moveTo>
                  <a:cubicBezTo>
                    <a:pt x="1" y="9140"/>
                    <a:pt x="1" y="9140"/>
                    <a:pt x="1" y="9140"/>
                  </a:cubicBezTo>
                  <a:cubicBezTo>
                    <a:pt x="1" y="9140"/>
                    <a:pt x="1" y="9140"/>
                    <a:pt x="1" y="9140"/>
                  </a:cubicBezTo>
                  <a:lnTo>
                    <a:pt x="1" y="9140"/>
                  </a:lnTo>
                  <a:cubicBezTo>
                    <a:pt x="1" y="9140"/>
                    <a:pt x="1" y="9140"/>
                    <a:pt x="1" y="9140"/>
                  </a:cubicBezTo>
                  <a:close/>
                  <a:moveTo>
                    <a:pt x="4244" y="0"/>
                  </a:moveTo>
                  <a:cubicBezTo>
                    <a:pt x="2274" y="0"/>
                    <a:pt x="1314" y="1529"/>
                    <a:pt x="1314" y="1529"/>
                  </a:cubicBezTo>
                  <a:cubicBezTo>
                    <a:pt x="1135" y="3622"/>
                    <a:pt x="1" y="9139"/>
                    <a:pt x="1" y="9140"/>
                  </a:cubicBezTo>
                  <a:lnTo>
                    <a:pt x="1" y="9140"/>
                  </a:lnTo>
                  <a:cubicBezTo>
                    <a:pt x="793" y="9832"/>
                    <a:pt x="1718" y="9967"/>
                    <a:pt x="2318" y="9967"/>
                  </a:cubicBezTo>
                  <a:cubicBezTo>
                    <a:pt x="2701" y="9967"/>
                    <a:pt x="2951" y="9912"/>
                    <a:pt x="2951" y="9912"/>
                  </a:cubicBezTo>
                  <a:cubicBezTo>
                    <a:pt x="7565" y="8960"/>
                    <a:pt x="8957" y="1491"/>
                    <a:pt x="5880" y="323"/>
                  </a:cubicBezTo>
                  <a:cubicBezTo>
                    <a:pt x="5273" y="93"/>
                    <a:pt x="4728" y="0"/>
                    <a:pt x="4244"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2"/>
            <p:cNvSpPr/>
            <p:nvPr/>
          </p:nvSpPr>
          <p:spPr>
            <a:xfrm>
              <a:off x="3619581" y="1933949"/>
              <a:ext cx="61761" cy="53210"/>
            </a:xfrm>
            <a:custGeom>
              <a:rect b="b" l="l" r="r" t="t"/>
              <a:pathLst>
                <a:path extrusionOk="0" fill="none" h="3796" w="4406">
                  <a:moveTo>
                    <a:pt x="4406" y="861"/>
                  </a:moveTo>
                  <a:cubicBezTo>
                    <a:pt x="4406" y="861"/>
                    <a:pt x="1829" y="1"/>
                    <a:pt x="0" y="3795"/>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72"/>
            <p:cNvSpPr/>
            <p:nvPr/>
          </p:nvSpPr>
          <p:spPr>
            <a:xfrm>
              <a:off x="3637103" y="1961115"/>
              <a:ext cx="39333" cy="52622"/>
            </a:xfrm>
            <a:custGeom>
              <a:rect b="b" l="l" r="r" t="t"/>
              <a:pathLst>
                <a:path extrusionOk="0" fill="none" h="3754" w="2806">
                  <a:moveTo>
                    <a:pt x="1" y="1"/>
                  </a:moveTo>
                  <a:cubicBezTo>
                    <a:pt x="1" y="1"/>
                    <a:pt x="2805" y="1501"/>
                    <a:pt x="954"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72"/>
            <p:cNvSpPr/>
            <p:nvPr/>
          </p:nvSpPr>
          <p:spPr>
            <a:xfrm>
              <a:off x="3077370" y="1904540"/>
              <a:ext cx="125569" cy="139712"/>
            </a:xfrm>
            <a:custGeom>
              <a:rect b="b" l="l" r="r" t="t"/>
              <a:pathLst>
                <a:path extrusionOk="0" h="9967" w="8958">
                  <a:moveTo>
                    <a:pt x="8957" y="9140"/>
                  </a:moveTo>
                  <a:lnTo>
                    <a:pt x="8957" y="9140"/>
                  </a:lnTo>
                  <a:cubicBezTo>
                    <a:pt x="8957" y="9140"/>
                    <a:pt x="8957" y="9140"/>
                    <a:pt x="8957" y="9140"/>
                  </a:cubicBezTo>
                  <a:lnTo>
                    <a:pt x="8957" y="9140"/>
                  </a:lnTo>
                  <a:cubicBezTo>
                    <a:pt x="8957" y="9140"/>
                    <a:pt x="8957" y="9140"/>
                    <a:pt x="8957" y="9140"/>
                  </a:cubicBezTo>
                  <a:cubicBezTo>
                    <a:pt x="8957" y="9140"/>
                    <a:pt x="8957" y="9140"/>
                    <a:pt x="8957" y="9140"/>
                  </a:cubicBezTo>
                  <a:close/>
                  <a:moveTo>
                    <a:pt x="4713" y="0"/>
                  </a:moveTo>
                  <a:cubicBezTo>
                    <a:pt x="4229" y="0"/>
                    <a:pt x="3683" y="93"/>
                    <a:pt x="3076" y="323"/>
                  </a:cubicBezTo>
                  <a:cubicBezTo>
                    <a:pt x="0" y="1491"/>
                    <a:pt x="1393" y="8960"/>
                    <a:pt x="6005" y="9912"/>
                  </a:cubicBezTo>
                  <a:cubicBezTo>
                    <a:pt x="6005" y="9912"/>
                    <a:pt x="6256" y="9967"/>
                    <a:pt x="6638" y="9967"/>
                  </a:cubicBezTo>
                  <a:cubicBezTo>
                    <a:pt x="7239" y="9967"/>
                    <a:pt x="8165" y="9832"/>
                    <a:pt x="8957" y="9140"/>
                  </a:cubicBezTo>
                  <a:lnTo>
                    <a:pt x="8957" y="9140"/>
                  </a:lnTo>
                  <a:cubicBezTo>
                    <a:pt x="8957" y="9139"/>
                    <a:pt x="7823" y="3622"/>
                    <a:pt x="7644" y="1529"/>
                  </a:cubicBezTo>
                  <a:cubicBezTo>
                    <a:pt x="7644" y="1529"/>
                    <a:pt x="6683" y="0"/>
                    <a:pt x="4713"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72"/>
            <p:cNvSpPr/>
            <p:nvPr/>
          </p:nvSpPr>
          <p:spPr>
            <a:xfrm>
              <a:off x="3129052" y="1933949"/>
              <a:ext cx="61761" cy="53210"/>
            </a:xfrm>
            <a:custGeom>
              <a:rect b="b" l="l" r="r" t="t"/>
              <a:pathLst>
                <a:path extrusionOk="0" fill="none" h="3796" w="4406">
                  <a:moveTo>
                    <a:pt x="0" y="861"/>
                  </a:moveTo>
                  <a:cubicBezTo>
                    <a:pt x="0" y="861"/>
                    <a:pt x="2576" y="1"/>
                    <a:pt x="4406" y="3795"/>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72"/>
            <p:cNvSpPr/>
            <p:nvPr/>
          </p:nvSpPr>
          <p:spPr>
            <a:xfrm>
              <a:off x="3133958" y="1961115"/>
              <a:ext cx="39305" cy="52622"/>
            </a:xfrm>
            <a:custGeom>
              <a:rect b="b" l="l" r="r" t="t"/>
              <a:pathLst>
                <a:path extrusionOk="0" fill="none" h="3754" w="2804">
                  <a:moveTo>
                    <a:pt x="2803" y="1"/>
                  </a:moveTo>
                  <a:cubicBezTo>
                    <a:pt x="2803" y="1"/>
                    <a:pt x="1" y="1501"/>
                    <a:pt x="1852"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2"/>
            <p:cNvSpPr/>
            <p:nvPr/>
          </p:nvSpPr>
          <p:spPr>
            <a:xfrm>
              <a:off x="3177301" y="1602267"/>
              <a:ext cx="459858" cy="613602"/>
            </a:xfrm>
            <a:custGeom>
              <a:rect b="b" l="l" r="r" t="t"/>
              <a:pathLst>
                <a:path extrusionOk="0" h="43774" w="32806">
                  <a:moveTo>
                    <a:pt x="16060" y="1"/>
                  </a:moveTo>
                  <a:cubicBezTo>
                    <a:pt x="161" y="1"/>
                    <a:pt x="161" y="16088"/>
                    <a:pt x="161" y="16088"/>
                  </a:cubicBezTo>
                  <a:cubicBezTo>
                    <a:pt x="161" y="16088"/>
                    <a:pt x="0" y="28132"/>
                    <a:pt x="3365" y="34947"/>
                  </a:cubicBezTo>
                  <a:cubicBezTo>
                    <a:pt x="6612" y="41521"/>
                    <a:pt x="10636" y="43774"/>
                    <a:pt x="15977" y="43774"/>
                  </a:cubicBezTo>
                  <a:cubicBezTo>
                    <a:pt x="16171" y="43774"/>
                    <a:pt x="16367" y="43771"/>
                    <a:pt x="16565" y="43765"/>
                  </a:cubicBezTo>
                  <a:cubicBezTo>
                    <a:pt x="22202" y="43597"/>
                    <a:pt x="26500" y="40772"/>
                    <a:pt x="29100" y="35521"/>
                  </a:cubicBezTo>
                  <a:cubicBezTo>
                    <a:pt x="31868" y="29929"/>
                    <a:pt x="32311" y="20507"/>
                    <a:pt x="32310" y="16005"/>
                  </a:cubicBezTo>
                  <a:cubicBezTo>
                    <a:pt x="32310" y="16005"/>
                    <a:pt x="32806" y="1"/>
                    <a:pt x="16060" y="1"/>
                  </a:cubicBez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2"/>
            <p:cNvSpPr/>
            <p:nvPr/>
          </p:nvSpPr>
          <p:spPr>
            <a:xfrm>
              <a:off x="3388965" y="1851120"/>
              <a:ext cx="38576" cy="159842"/>
            </a:xfrm>
            <a:custGeom>
              <a:rect b="b" l="l" r="r" t="t"/>
              <a:pathLst>
                <a:path extrusionOk="0" h="11403" w="2752">
                  <a:moveTo>
                    <a:pt x="2" y="0"/>
                  </a:moveTo>
                  <a:lnTo>
                    <a:pt x="2" y="10244"/>
                  </a:lnTo>
                  <a:cubicBezTo>
                    <a:pt x="1" y="10399"/>
                    <a:pt x="31" y="10552"/>
                    <a:pt x="89" y="10697"/>
                  </a:cubicBezTo>
                  <a:cubicBezTo>
                    <a:pt x="268" y="11145"/>
                    <a:pt x="720" y="11403"/>
                    <a:pt x="1191" y="11403"/>
                  </a:cubicBezTo>
                  <a:cubicBezTo>
                    <a:pt x="1300" y="11403"/>
                    <a:pt x="1411" y="11389"/>
                    <a:pt x="1519" y="11360"/>
                  </a:cubicBezTo>
                  <a:lnTo>
                    <a:pt x="2752" y="11032"/>
                  </a:lnTo>
                  <a:lnTo>
                    <a:pt x="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72"/>
            <p:cNvSpPr/>
            <p:nvPr/>
          </p:nvSpPr>
          <p:spPr>
            <a:xfrm>
              <a:off x="3388965" y="1851120"/>
              <a:ext cx="38576" cy="161383"/>
            </a:xfrm>
            <a:custGeom>
              <a:rect b="b" l="l" r="r" t="t"/>
              <a:pathLst>
                <a:path extrusionOk="0" fill="none" h="11513" w="2752">
                  <a:moveTo>
                    <a:pt x="2" y="0"/>
                  </a:moveTo>
                  <a:lnTo>
                    <a:pt x="2" y="10244"/>
                  </a:lnTo>
                  <a:cubicBezTo>
                    <a:pt x="1" y="10399"/>
                    <a:pt x="31" y="10552"/>
                    <a:pt x="89" y="10697"/>
                  </a:cubicBezTo>
                  <a:cubicBezTo>
                    <a:pt x="310" y="11249"/>
                    <a:pt x="945" y="11512"/>
                    <a:pt x="1519" y="11360"/>
                  </a:cubicBezTo>
                  <a:lnTo>
                    <a:pt x="2752" y="11032"/>
                  </a:lnTo>
                </a:path>
              </a:pathLst>
            </a:custGeom>
            <a:noFill/>
            <a:ln cap="rnd" cmpd="sng" w="14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72"/>
            <p:cNvSpPr/>
            <p:nvPr/>
          </p:nvSpPr>
          <p:spPr>
            <a:xfrm>
              <a:off x="3282586" y="1892289"/>
              <a:ext cx="34455" cy="34455"/>
            </a:xfrm>
            <a:custGeom>
              <a:rect b="b" l="l" r="r" t="t"/>
              <a:pathLst>
                <a:path extrusionOk="0" h="2458" w="2458">
                  <a:moveTo>
                    <a:pt x="1229" y="0"/>
                  </a:moveTo>
                  <a:cubicBezTo>
                    <a:pt x="549" y="0"/>
                    <a:pt x="0" y="550"/>
                    <a:pt x="0" y="1229"/>
                  </a:cubicBezTo>
                  <a:cubicBezTo>
                    <a:pt x="0" y="1907"/>
                    <a:pt x="549" y="2457"/>
                    <a:pt x="1229" y="2457"/>
                  </a:cubicBezTo>
                  <a:cubicBezTo>
                    <a:pt x="1907" y="2457"/>
                    <a:pt x="2457" y="1907"/>
                    <a:pt x="2457" y="1229"/>
                  </a:cubicBezTo>
                  <a:cubicBezTo>
                    <a:pt x="2457" y="550"/>
                    <a:pt x="1907" y="0"/>
                    <a:pt x="1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2"/>
            <p:cNvSpPr/>
            <p:nvPr/>
          </p:nvSpPr>
          <p:spPr>
            <a:xfrm>
              <a:off x="3480527" y="1892289"/>
              <a:ext cx="34455" cy="34455"/>
            </a:xfrm>
            <a:custGeom>
              <a:rect b="b" l="l" r="r" t="t"/>
              <a:pathLst>
                <a:path extrusionOk="0" h="2458" w="2458">
                  <a:moveTo>
                    <a:pt x="1229" y="0"/>
                  </a:moveTo>
                  <a:cubicBezTo>
                    <a:pt x="549" y="0"/>
                    <a:pt x="0" y="550"/>
                    <a:pt x="0" y="1229"/>
                  </a:cubicBezTo>
                  <a:cubicBezTo>
                    <a:pt x="0" y="1907"/>
                    <a:pt x="549" y="2457"/>
                    <a:pt x="1229" y="2457"/>
                  </a:cubicBezTo>
                  <a:cubicBezTo>
                    <a:pt x="1907" y="2457"/>
                    <a:pt x="2457" y="1907"/>
                    <a:pt x="2457" y="1229"/>
                  </a:cubicBezTo>
                  <a:cubicBezTo>
                    <a:pt x="2457" y="550"/>
                    <a:pt x="1907" y="0"/>
                    <a:pt x="1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2"/>
            <p:cNvSpPr/>
            <p:nvPr/>
          </p:nvSpPr>
          <p:spPr>
            <a:xfrm>
              <a:off x="3288179" y="1928356"/>
              <a:ext cx="42837" cy="28287"/>
            </a:xfrm>
            <a:custGeom>
              <a:rect b="b" l="l" r="r" t="t"/>
              <a:pathLst>
                <a:path extrusionOk="0" fill="none" h="2018" w="3056">
                  <a:moveTo>
                    <a:pt x="3055" y="0"/>
                  </a:moveTo>
                  <a:lnTo>
                    <a:pt x="1" y="2017"/>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72"/>
            <p:cNvSpPr/>
            <p:nvPr/>
          </p:nvSpPr>
          <p:spPr>
            <a:xfrm>
              <a:off x="3470617" y="1928202"/>
              <a:ext cx="37903" cy="28568"/>
            </a:xfrm>
            <a:custGeom>
              <a:rect b="b" l="l" r="r" t="t"/>
              <a:pathLst>
                <a:path extrusionOk="0" fill="none" h="2038" w="2704">
                  <a:moveTo>
                    <a:pt x="1" y="1"/>
                  </a:moveTo>
                  <a:lnTo>
                    <a:pt x="2703" y="2037"/>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2"/>
            <p:cNvSpPr/>
            <p:nvPr/>
          </p:nvSpPr>
          <p:spPr>
            <a:xfrm>
              <a:off x="3441152" y="1815179"/>
              <a:ext cx="136432" cy="55790"/>
            </a:xfrm>
            <a:custGeom>
              <a:rect b="b" l="l" r="r" t="t"/>
              <a:pathLst>
                <a:path extrusionOk="0" h="3980" w="9733">
                  <a:moveTo>
                    <a:pt x="3372" y="1"/>
                  </a:moveTo>
                  <a:cubicBezTo>
                    <a:pt x="884" y="1"/>
                    <a:pt x="1" y="1466"/>
                    <a:pt x="1" y="1466"/>
                  </a:cubicBezTo>
                  <a:lnTo>
                    <a:pt x="9733" y="3979"/>
                  </a:lnTo>
                  <a:cubicBezTo>
                    <a:pt x="9733" y="3979"/>
                    <a:pt x="9290" y="1249"/>
                    <a:pt x="5309" y="258"/>
                  </a:cubicBezTo>
                  <a:cubicBezTo>
                    <a:pt x="4576" y="75"/>
                    <a:pt x="3933" y="1"/>
                    <a:pt x="33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2"/>
            <p:cNvSpPr/>
            <p:nvPr/>
          </p:nvSpPr>
          <p:spPr>
            <a:xfrm>
              <a:off x="3219970" y="1815179"/>
              <a:ext cx="136432" cy="55790"/>
            </a:xfrm>
            <a:custGeom>
              <a:rect b="b" l="l" r="r" t="t"/>
              <a:pathLst>
                <a:path extrusionOk="0" h="3980" w="9733">
                  <a:moveTo>
                    <a:pt x="6361" y="1"/>
                  </a:moveTo>
                  <a:cubicBezTo>
                    <a:pt x="5800" y="1"/>
                    <a:pt x="5157" y="75"/>
                    <a:pt x="4424" y="258"/>
                  </a:cubicBezTo>
                  <a:cubicBezTo>
                    <a:pt x="444" y="1249"/>
                    <a:pt x="1" y="3979"/>
                    <a:pt x="1" y="3979"/>
                  </a:cubicBezTo>
                  <a:lnTo>
                    <a:pt x="9733" y="1466"/>
                  </a:lnTo>
                  <a:cubicBezTo>
                    <a:pt x="9733" y="1466"/>
                    <a:pt x="8849" y="1"/>
                    <a:pt x="63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2"/>
            <p:cNvSpPr/>
            <p:nvPr/>
          </p:nvSpPr>
          <p:spPr>
            <a:xfrm>
              <a:off x="3375592" y="2086361"/>
              <a:ext cx="55005" cy="7710"/>
            </a:xfrm>
            <a:custGeom>
              <a:rect b="b" l="l" r="r" t="t"/>
              <a:pathLst>
                <a:path extrusionOk="0" fill="none" h="550" w="3924">
                  <a:moveTo>
                    <a:pt x="1" y="0"/>
                  </a:moveTo>
                  <a:cubicBezTo>
                    <a:pt x="1" y="0"/>
                    <a:pt x="1745" y="549"/>
                    <a:pt x="3923" y="0"/>
                  </a:cubicBez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2"/>
            <p:cNvSpPr/>
            <p:nvPr/>
          </p:nvSpPr>
          <p:spPr>
            <a:xfrm>
              <a:off x="3268078" y="2020479"/>
              <a:ext cx="138605" cy="60892"/>
            </a:xfrm>
            <a:custGeom>
              <a:rect b="b" l="l" r="r" t="t"/>
              <a:pathLst>
                <a:path extrusionOk="0" h="4344" w="9888">
                  <a:moveTo>
                    <a:pt x="8341" y="1"/>
                  </a:moveTo>
                  <a:cubicBezTo>
                    <a:pt x="6749" y="1"/>
                    <a:pt x="4400" y="2200"/>
                    <a:pt x="2064" y="2200"/>
                  </a:cubicBezTo>
                  <a:cubicBezTo>
                    <a:pt x="1368" y="2200"/>
                    <a:pt x="674" y="2005"/>
                    <a:pt x="1" y="1498"/>
                  </a:cubicBezTo>
                  <a:lnTo>
                    <a:pt x="1" y="1498"/>
                  </a:lnTo>
                  <a:cubicBezTo>
                    <a:pt x="1" y="1499"/>
                    <a:pt x="1531" y="4343"/>
                    <a:pt x="4733" y="4343"/>
                  </a:cubicBezTo>
                  <a:cubicBezTo>
                    <a:pt x="5916" y="4343"/>
                    <a:pt x="7327" y="3955"/>
                    <a:pt x="8974" y="2891"/>
                  </a:cubicBezTo>
                  <a:cubicBezTo>
                    <a:pt x="9284" y="2688"/>
                    <a:pt x="9509" y="2379"/>
                    <a:pt x="9606" y="2021"/>
                  </a:cubicBezTo>
                  <a:cubicBezTo>
                    <a:pt x="9803" y="1295"/>
                    <a:pt x="9888" y="139"/>
                    <a:pt x="8491" y="7"/>
                  </a:cubicBezTo>
                  <a:cubicBezTo>
                    <a:pt x="8442" y="3"/>
                    <a:pt x="8392" y="1"/>
                    <a:pt x="8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2"/>
            <p:cNvSpPr/>
            <p:nvPr/>
          </p:nvSpPr>
          <p:spPr>
            <a:xfrm>
              <a:off x="3397165" y="2020479"/>
              <a:ext cx="138002" cy="60892"/>
            </a:xfrm>
            <a:custGeom>
              <a:rect b="b" l="l" r="r" t="t"/>
              <a:pathLst>
                <a:path extrusionOk="0" h="4344" w="9845">
                  <a:moveTo>
                    <a:pt x="1539" y="1"/>
                  </a:moveTo>
                  <a:cubicBezTo>
                    <a:pt x="1489" y="1"/>
                    <a:pt x="1439" y="3"/>
                    <a:pt x="1390" y="7"/>
                  </a:cubicBezTo>
                  <a:cubicBezTo>
                    <a:pt x="0" y="139"/>
                    <a:pt x="84" y="1295"/>
                    <a:pt x="281" y="2021"/>
                  </a:cubicBezTo>
                  <a:cubicBezTo>
                    <a:pt x="376" y="2378"/>
                    <a:pt x="600" y="2688"/>
                    <a:pt x="910" y="2891"/>
                  </a:cubicBezTo>
                  <a:cubicBezTo>
                    <a:pt x="2549" y="3955"/>
                    <a:pt x="3954" y="4343"/>
                    <a:pt x="5133" y="4343"/>
                  </a:cubicBezTo>
                  <a:cubicBezTo>
                    <a:pt x="8320" y="4343"/>
                    <a:pt x="9844" y="1499"/>
                    <a:pt x="9844" y="1498"/>
                  </a:cubicBezTo>
                  <a:lnTo>
                    <a:pt x="9844" y="1498"/>
                  </a:lnTo>
                  <a:cubicBezTo>
                    <a:pt x="9174" y="2005"/>
                    <a:pt x="8482" y="2200"/>
                    <a:pt x="7789" y="2200"/>
                  </a:cubicBezTo>
                  <a:cubicBezTo>
                    <a:pt x="5463" y="2200"/>
                    <a:pt x="3124" y="1"/>
                    <a:pt x="15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2"/>
            <p:cNvSpPr/>
            <p:nvPr/>
          </p:nvSpPr>
          <p:spPr>
            <a:xfrm>
              <a:off x="3107816" y="1580498"/>
              <a:ext cx="522390" cy="246119"/>
            </a:xfrm>
            <a:custGeom>
              <a:rect b="b" l="l" r="r" t="t"/>
              <a:pathLst>
                <a:path extrusionOk="0" h="17558" w="37267">
                  <a:moveTo>
                    <a:pt x="22038" y="0"/>
                  </a:moveTo>
                  <a:lnTo>
                    <a:pt x="10307" y="3566"/>
                  </a:lnTo>
                  <a:lnTo>
                    <a:pt x="10314" y="3584"/>
                  </a:lnTo>
                  <a:cubicBezTo>
                    <a:pt x="0" y="6373"/>
                    <a:pt x="4546" y="16140"/>
                    <a:pt x="4546" y="16140"/>
                  </a:cubicBezTo>
                  <a:cubicBezTo>
                    <a:pt x="8789" y="13959"/>
                    <a:pt x="10791" y="8984"/>
                    <a:pt x="11596" y="5768"/>
                  </a:cubicBezTo>
                  <a:cubicBezTo>
                    <a:pt x="13430" y="8180"/>
                    <a:pt x="17553" y="11706"/>
                    <a:pt x="25995" y="11706"/>
                  </a:cubicBezTo>
                  <a:cubicBezTo>
                    <a:pt x="26191" y="11706"/>
                    <a:pt x="26389" y="11704"/>
                    <a:pt x="26589" y="11700"/>
                  </a:cubicBezTo>
                  <a:cubicBezTo>
                    <a:pt x="26719" y="11698"/>
                    <a:pt x="26848" y="11696"/>
                    <a:pt x="26975" y="11696"/>
                  </a:cubicBezTo>
                  <a:cubicBezTo>
                    <a:pt x="35692" y="11696"/>
                    <a:pt x="37267" y="17558"/>
                    <a:pt x="37267" y="17558"/>
                  </a:cubicBezTo>
                  <a:cubicBezTo>
                    <a:pt x="37267" y="17558"/>
                    <a:pt x="36242" y="3565"/>
                    <a:pt x="35824" y="3565"/>
                  </a:cubicBezTo>
                  <a:cubicBezTo>
                    <a:pt x="35821" y="3565"/>
                    <a:pt x="35819" y="3566"/>
                    <a:pt x="35817" y="3566"/>
                  </a:cubicBezTo>
                  <a:cubicBezTo>
                    <a:pt x="35810" y="3569"/>
                    <a:pt x="35798" y="3570"/>
                    <a:pt x="35782" y="3570"/>
                  </a:cubicBezTo>
                  <a:cubicBezTo>
                    <a:pt x="34918" y="3570"/>
                    <a:pt x="22038" y="0"/>
                    <a:pt x="220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72"/>
          <p:cNvGrpSpPr/>
          <p:nvPr/>
        </p:nvGrpSpPr>
        <p:grpSpPr>
          <a:xfrm>
            <a:off x="4630119" y="3096693"/>
            <a:ext cx="1281536" cy="1306641"/>
            <a:chOff x="1385794" y="1454593"/>
            <a:chExt cx="1281536" cy="1306641"/>
          </a:xfrm>
        </p:grpSpPr>
        <p:sp>
          <p:nvSpPr>
            <p:cNvPr id="904" name="Google Shape;904;p72"/>
            <p:cNvSpPr/>
            <p:nvPr/>
          </p:nvSpPr>
          <p:spPr>
            <a:xfrm>
              <a:off x="1385794" y="2358932"/>
              <a:ext cx="1281536" cy="402302"/>
            </a:xfrm>
            <a:custGeom>
              <a:rect b="b" l="l" r="r" t="t"/>
              <a:pathLst>
                <a:path extrusionOk="0" h="28700" w="91424">
                  <a:moveTo>
                    <a:pt x="34632" y="0"/>
                  </a:moveTo>
                  <a:lnTo>
                    <a:pt x="12757" y="10403"/>
                  </a:lnTo>
                  <a:cubicBezTo>
                    <a:pt x="12757" y="10403"/>
                    <a:pt x="0" y="15084"/>
                    <a:pt x="1044" y="28700"/>
                  </a:cubicBezTo>
                  <a:lnTo>
                    <a:pt x="90143" y="28700"/>
                  </a:lnTo>
                  <a:cubicBezTo>
                    <a:pt x="91423" y="15211"/>
                    <a:pt x="78431" y="10403"/>
                    <a:pt x="78431" y="10403"/>
                  </a:cubicBezTo>
                  <a:lnTo>
                    <a:pt x="56556" y="0"/>
                  </a:lnTo>
                  <a:close/>
                </a:path>
              </a:pathLst>
            </a:custGeom>
            <a:solidFill>
              <a:schemeClr val="accent2"/>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2"/>
            <p:cNvSpPr/>
            <p:nvPr/>
          </p:nvSpPr>
          <p:spPr>
            <a:xfrm>
              <a:off x="1794530" y="2032282"/>
              <a:ext cx="486940" cy="511274"/>
            </a:xfrm>
            <a:custGeom>
              <a:rect b="b" l="l" r="r" t="t"/>
              <a:pathLst>
                <a:path extrusionOk="0" h="36474" w="34738">
                  <a:moveTo>
                    <a:pt x="5473" y="0"/>
                  </a:moveTo>
                  <a:lnTo>
                    <a:pt x="5473" y="23303"/>
                  </a:lnTo>
                  <a:lnTo>
                    <a:pt x="0" y="25906"/>
                  </a:lnTo>
                  <a:cubicBezTo>
                    <a:pt x="0" y="25906"/>
                    <a:pt x="433" y="36249"/>
                    <a:pt x="16765" y="36470"/>
                  </a:cubicBezTo>
                  <a:cubicBezTo>
                    <a:pt x="16945" y="36473"/>
                    <a:pt x="17123" y="36474"/>
                    <a:pt x="17300" y="36474"/>
                  </a:cubicBezTo>
                  <a:cubicBezTo>
                    <a:pt x="33134" y="36474"/>
                    <a:pt x="34738" y="26795"/>
                    <a:pt x="34738" y="26795"/>
                  </a:cubicBezTo>
                  <a:lnTo>
                    <a:pt x="27592" y="23303"/>
                  </a:lnTo>
                  <a:lnTo>
                    <a:pt x="27592" y="0"/>
                  </a:ln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2"/>
            <p:cNvSpPr/>
            <p:nvPr/>
          </p:nvSpPr>
          <p:spPr>
            <a:xfrm>
              <a:off x="1873561" y="2134175"/>
              <a:ext cx="307754" cy="148249"/>
            </a:xfrm>
            <a:custGeom>
              <a:rect b="b" l="l" r="r" t="t"/>
              <a:pathLst>
                <a:path extrusionOk="0" h="10576" w="21955">
                  <a:moveTo>
                    <a:pt x="1" y="0"/>
                  </a:moveTo>
                  <a:cubicBezTo>
                    <a:pt x="1" y="1"/>
                    <a:pt x="1854" y="9400"/>
                    <a:pt x="10034" y="10481"/>
                  </a:cubicBezTo>
                  <a:cubicBezTo>
                    <a:pt x="10517" y="10545"/>
                    <a:pt x="10983" y="10575"/>
                    <a:pt x="11430" y="10575"/>
                  </a:cubicBezTo>
                  <a:cubicBezTo>
                    <a:pt x="19699" y="10575"/>
                    <a:pt x="21954" y="241"/>
                    <a:pt x="21954" y="240"/>
                  </a:cubicBezTo>
                  <a:lnTo>
                    <a:pt x="21954" y="240"/>
                  </a:lnTo>
                  <a:cubicBezTo>
                    <a:pt x="21954" y="241"/>
                    <a:pt x="17795" y="5454"/>
                    <a:pt x="11216" y="5461"/>
                  </a:cubicBezTo>
                  <a:cubicBezTo>
                    <a:pt x="11210" y="5461"/>
                    <a:pt x="11204" y="5461"/>
                    <a:pt x="11198" y="5461"/>
                  </a:cubicBezTo>
                  <a:cubicBezTo>
                    <a:pt x="3872" y="5461"/>
                    <a:pt x="1" y="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2"/>
            <p:cNvSpPr/>
            <p:nvPr/>
          </p:nvSpPr>
          <p:spPr>
            <a:xfrm>
              <a:off x="1686890" y="1454593"/>
              <a:ext cx="676625" cy="501532"/>
            </a:xfrm>
            <a:custGeom>
              <a:rect b="b" l="l" r="r" t="t"/>
              <a:pathLst>
                <a:path extrusionOk="0" h="35779" w="48270">
                  <a:moveTo>
                    <a:pt x="15325" y="0"/>
                  </a:moveTo>
                  <a:cubicBezTo>
                    <a:pt x="12323" y="0"/>
                    <a:pt x="10255" y="1783"/>
                    <a:pt x="10291" y="3866"/>
                  </a:cubicBezTo>
                  <a:cubicBezTo>
                    <a:pt x="10333" y="6240"/>
                    <a:pt x="11120" y="9396"/>
                    <a:pt x="8623" y="9396"/>
                  </a:cubicBezTo>
                  <a:cubicBezTo>
                    <a:pt x="8471" y="9396"/>
                    <a:pt x="8306" y="9384"/>
                    <a:pt x="8128" y="9359"/>
                  </a:cubicBezTo>
                  <a:cubicBezTo>
                    <a:pt x="7763" y="9309"/>
                    <a:pt x="7436" y="9286"/>
                    <a:pt x="7140" y="9286"/>
                  </a:cubicBezTo>
                  <a:cubicBezTo>
                    <a:pt x="5361" y="9286"/>
                    <a:pt x="4739" y="10117"/>
                    <a:pt x="4055" y="10834"/>
                  </a:cubicBezTo>
                  <a:cubicBezTo>
                    <a:pt x="3335" y="11588"/>
                    <a:pt x="2988" y="13086"/>
                    <a:pt x="3481" y="14615"/>
                  </a:cubicBezTo>
                  <a:cubicBezTo>
                    <a:pt x="3823" y="15676"/>
                    <a:pt x="3332" y="16272"/>
                    <a:pt x="3003" y="16536"/>
                  </a:cubicBezTo>
                  <a:cubicBezTo>
                    <a:pt x="2439" y="16986"/>
                    <a:pt x="1956" y="17534"/>
                    <a:pt x="1594" y="18157"/>
                  </a:cubicBezTo>
                  <a:cubicBezTo>
                    <a:pt x="0" y="20898"/>
                    <a:pt x="596" y="24558"/>
                    <a:pt x="3973" y="26519"/>
                  </a:cubicBezTo>
                  <a:cubicBezTo>
                    <a:pt x="7992" y="28850"/>
                    <a:pt x="7679" y="33936"/>
                    <a:pt x="7679" y="33936"/>
                  </a:cubicBezTo>
                  <a:lnTo>
                    <a:pt x="40771" y="35778"/>
                  </a:lnTo>
                  <a:cubicBezTo>
                    <a:pt x="40771" y="35778"/>
                    <a:pt x="40722" y="29575"/>
                    <a:pt x="44495" y="26680"/>
                  </a:cubicBezTo>
                  <a:cubicBezTo>
                    <a:pt x="48270" y="23783"/>
                    <a:pt x="46711" y="20646"/>
                    <a:pt x="44989" y="17268"/>
                  </a:cubicBezTo>
                  <a:cubicBezTo>
                    <a:pt x="43265" y="13890"/>
                    <a:pt x="48186" y="9467"/>
                    <a:pt x="43183" y="5285"/>
                  </a:cubicBezTo>
                  <a:cubicBezTo>
                    <a:pt x="40936" y="3406"/>
                    <a:pt x="38282" y="2809"/>
                    <a:pt x="35728" y="2809"/>
                  </a:cubicBezTo>
                  <a:cubicBezTo>
                    <a:pt x="32595" y="2809"/>
                    <a:pt x="29612" y="3707"/>
                    <a:pt x="27715" y="4238"/>
                  </a:cubicBezTo>
                  <a:cubicBezTo>
                    <a:pt x="26887" y="4470"/>
                    <a:pt x="26197" y="4559"/>
                    <a:pt x="25626" y="4559"/>
                  </a:cubicBezTo>
                  <a:cubicBezTo>
                    <a:pt x="23819" y="4559"/>
                    <a:pt x="23203" y="3676"/>
                    <a:pt x="23203" y="3676"/>
                  </a:cubicBezTo>
                  <a:cubicBezTo>
                    <a:pt x="20382" y="1014"/>
                    <a:pt x="17588" y="0"/>
                    <a:pt x="15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2"/>
            <p:cNvSpPr/>
            <p:nvPr/>
          </p:nvSpPr>
          <p:spPr>
            <a:xfrm>
              <a:off x="2228736" y="1899522"/>
              <a:ext cx="125569" cy="139726"/>
            </a:xfrm>
            <a:custGeom>
              <a:rect b="b" l="l" r="r" t="t"/>
              <a:pathLst>
                <a:path extrusionOk="0" h="9968" w="8958">
                  <a:moveTo>
                    <a:pt x="4243" y="1"/>
                  </a:moveTo>
                  <a:cubicBezTo>
                    <a:pt x="2274" y="1"/>
                    <a:pt x="1314" y="1528"/>
                    <a:pt x="1314" y="1528"/>
                  </a:cubicBezTo>
                  <a:cubicBezTo>
                    <a:pt x="1135" y="3623"/>
                    <a:pt x="1" y="9140"/>
                    <a:pt x="1" y="9140"/>
                  </a:cubicBezTo>
                  <a:cubicBezTo>
                    <a:pt x="793" y="9832"/>
                    <a:pt x="1718" y="9967"/>
                    <a:pt x="2319" y="9967"/>
                  </a:cubicBezTo>
                  <a:cubicBezTo>
                    <a:pt x="2701" y="9967"/>
                    <a:pt x="2951" y="9912"/>
                    <a:pt x="2951" y="9912"/>
                  </a:cubicBezTo>
                  <a:cubicBezTo>
                    <a:pt x="7565" y="8960"/>
                    <a:pt x="8957" y="1489"/>
                    <a:pt x="5880" y="324"/>
                  </a:cubicBezTo>
                  <a:cubicBezTo>
                    <a:pt x="5273" y="93"/>
                    <a:pt x="4728" y="1"/>
                    <a:pt x="4243"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2"/>
            <p:cNvSpPr/>
            <p:nvPr/>
          </p:nvSpPr>
          <p:spPr>
            <a:xfrm>
              <a:off x="2240861" y="1928945"/>
              <a:ext cx="61761" cy="53196"/>
            </a:xfrm>
            <a:custGeom>
              <a:rect b="b" l="l" r="r" t="t"/>
              <a:pathLst>
                <a:path extrusionOk="0" fill="none" h="3795" w="4406">
                  <a:moveTo>
                    <a:pt x="4406" y="860"/>
                  </a:moveTo>
                  <a:cubicBezTo>
                    <a:pt x="4406" y="860"/>
                    <a:pt x="1830" y="0"/>
                    <a:pt x="0" y="3794"/>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2"/>
            <p:cNvSpPr/>
            <p:nvPr/>
          </p:nvSpPr>
          <p:spPr>
            <a:xfrm>
              <a:off x="2258397" y="1956111"/>
              <a:ext cx="39319" cy="52608"/>
            </a:xfrm>
            <a:custGeom>
              <a:rect b="b" l="l" r="r" t="t"/>
              <a:pathLst>
                <a:path extrusionOk="0" fill="none" h="3753" w="2805">
                  <a:moveTo>
                    <a:pt x="0" y="0"/>
                  </a:moveTo>
                  <a:cubicBezTo>
                    <a:pt x="0" y="0"/>
                    <a:pt x="2804" y="1500"/>
                    <a:pt x="953"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2"/>
            <p:cNvSpPr/>
            <p:nvPr/>
          </p:nvSpPr>
          <p:spPr>
            <a:xfrm>
              <a:off x="1698650" y="1899522"/>
              <a:ext cx="125569" cy="139726"/>
            </a:xfrm>
            <a:custGeom>
              <a:rect b="b" l="l" r="r" t="t"/>
              <a:pathLst>
                <a:path extrusionOk="0" h="9968" w="8958">
                  <a:moveTo>
                    <a:pt x="4714" y="1"/>
                  </a:moveTo>
                  <a:cubicBezTo>
                    <a:pt x="4230" y="1"/>
                    <a:pt x="3684" y="93"/>
                    <a:pt x="3076" y="324"/>
                  </a:cubicBezTo>
                  <a:cubicBezTo>
                    <a:pt x="0" y="1489"/>
                    <a:pt x="1391" y="8960"/>
                    <a:pt x="6006" y="9912"/>
                  </a:cubicBezTo>
                  <a:cubicBezTo>
                    <a:pt x="6006" y="9912"/>
                    <a:pt x="6256" y="9967"/>
                    <a:pt x="6638" y="9967"/>
                  </a:cubicBezTo>
                  <a:cubicBezTo>
                    <a:pt x="7239" y="9967"/>
                    <a:pt x="8164" y="9832"/>
                    <a:pt x="8956" y="9140"/>
                  </a:cubicBezTo>
                  <a:cubicBezTo>
                    <a:pt x="8957" y="9140"/>
                    <a:pt x="7823" y="3623"/>
                    <a:pt x="7644" y="1528"/>
                  </a:cubicBezTo>
                  <a:cubicBezTo>
                    <a:pt x="7644" y="1528"/>
                    <a:pt x="6684" y="1"/>
                    <a:pt x="4714"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2"/>
            <p:cNvSpPr/>
            <p:nvPr/>
          </p:nvSpPr>
          <p:spPr>
            <a:xfrm>
              <a:off x="1750333" y="1928945"/>
              <a:ext cx="61747" cy="53196"/>
            </a:xfrm>
            <a:custGeom>
              <a:rect b="b" l="l" r="r" t="t"/>
              <a:pathLst>
                <a:path extrusionOk="0" fill="none" h="3795" w="4405">
                  <a:moveTo>
                    <a:pt x="0" y="860"/>
                  </a:moveTo>
                  <a:cubicBezTo>
                    <a:pt x="0" y="860"/>
                    <a:pt x="2576" y="0"/>
                    <a:pt x="4404" y="3794"/>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2"/>
            <p:cNvSpPr/>
            <p:nvPr/>
          </p:nvSpPr>
          <p:spPr>
            <a:xfrm>
              <a:off x="1755239" y="1956111"/>
              <a:ext cx="39305" cy="52608"/>
            </a:xfrm>
            <a:custGeom>
              <a:rect b="b" l="l" r="r" t="t"/>
              <a:pathLst>
                <a:path extrusionOk="0" fill="none" h="3753" w="2804">
                  <a:moveTo>
                    <a:pt x="2803" y="0"/>
                  </a:moveTo>
                  <a:cubicBezTo>
                    <a:pt x="2803" y="0"/>
                    <a:pt x="1" y="1500"/>
                    <a:pt x="1852"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2"/>
            <p:cNvSpPr/>
            <p:nvPr/>
          </p:nvSpPr>
          <p:spPr>
            <a:xfrm>
              <a:off x="1798581" y="1597249"/>
              <a:ext cx="459872" cy="613616"/>
            </a:xfrm>
            <a:custGeom>
              <a:rect b="b" l="l" r="r" t="t"/>
              <a:pathLst>
                <a:path extrusionOk="0" h="43775" w="32807">
                  <a:moveTo>
                    <a:pt x="16060" y="1"/>
                  </a:moveTo>
                  <a:cubicBezTo>
                    <a:pt x="162" y="1"/>
                    <a:pt x="162" y="16088"/>
                    <a:pt x="162" y="16088"/>
                  </a:cubicBezTo>
                  <a:cubicBezTo>
                    <a:pt x="162" y="16088"/>
                    <a:pt x="1" y="28133"/>
                    <a:pt x="3365" y="34947"/>
                  </a:cubicBezTo>
                  <a:cubicBezTo>
                    <a:pt x="6611" y="41519"/>
                    <a:pt x="10633" y="43774"/>
                    <a:pt x="15973" y="43774"/>
                  </a:cubicBezTo>
                  <a:cubicBezTo>
                    <a:pt x="16168" y="43774"/>
                    <a:pt x="16366" y="43771"/>
                    <a:pt x="16565" y="43765"/>
                  </a:cubicBezTo>
                  <a:cubicBezTo>
                    <a:pt x="22202" y="43597"/>
                    <a:pt x="26500" y="40772"/>
                    <a:pt x="29100" y="35521"/>
                  </a:cubicBezTo>
                  <a:cubicBezTo>
                    <a:pt x="31868" y="29929"/>
                    <a:pt x="32311" y="20507"/>
                    <a:pt x="32308" y="16005"/>
                  </a:cubicBezTo>
                  <a:cubicBezTo>
                    <a:pt x="32308" y="16005"/>
                    <a:pt x="32806" y="1"/>
                    <a:pt x="16060"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2"/>
            <p:cNvSpPr/>
            <p:nvPr/>
          </p:nvSpPr>
          <p:spPr>
            <a:xfrm>
              <a:off x="2010260" y="1846101"/>
              <a:ext cx="38562" cy="159856"/>
            </a:xfrm>
            <a:custGeom>
              <a:rect b="b" l="l" r="r" t="t"/>
              <a:pathLst>
                <a:path extrusionOk="0" h="11404" w="2751">
                  <a:moveTo>
                    <a:pt x="2" y="0"/>
                  </a:moveTo>
                  <a:lnTo>
                    <a:pt x="2" y="10244"/>
                  </a:lnTo>
                  <a:cubicBezTo>
                    <a:pt x="0" y="10399"/>
                    <a:pt x="30" y="10553"/>
                    <a:pt x="88" y="10697"/>
                  </a:cubicBezTo>
                  <a:cubicBezTo>
                    <a:pt x="267" y="11145"/>
                    <a:pt x="719" y="11403"/>
                    <a:pt x="1190" y="11403"/>
                  </a:cubicBezTo>
                  <a:cubicBezTo>
                    <a:pt x="1300" y="11403"/>
                    <a:pt x="1410" y="11389"/>
                    <a:pt x="1518" y="11361"/>
                  </a:cubicBezTo>
                  <a:lnTo>
                    <a:pt x="2751" y="11033"/>
                  </a:lnTo>
                  <a:lnTo>
                    <a:pt x="2"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2"/>
            <p:cNvSpPr/>
            <p:nvPr/>
          </p:nvSpPr>
          <p:spPr>
            <a:xfrm>
              <a:off x="2010260" y="1846101"/>
              <a:ext cx="38562" cy="161383"/>
            </a:xfrm>
            <a:custGeom>
              <a:rect b="b" l="l" r="r" t="t"/>
              <a:pathLst>
                <a:path extrusionOk="0" fill="none" h="11513" w="2751">
                  <a:moveTo>
                    <a:pt x="2" y="0"/>
                  </a:moveTo>
                  <a:lnTo>
                    <a:pt x="2" y="10244"/>
                  </a:lnTo>
                  <a:cubicBezTo>
                    <a:pt x="0" y="10399"/>
                    <a:pt x="30" y="10553"/>
                    <a:pt x="88" y="10697"/>
                  </a:cubicBezTo>
                  <a:cubicBezTo>
                    <a:pt x="309" y="11249"/>
                    <a:pt x="944" y="11513"/>
                    <a:pt x="1518" y="11361"/>
                  </a:cubicBezTo>
                  <a:lnTo>
                    <a:pt x="2751" y="11033"/>
                  </a:lnTo>
                </a:path>
              </a:pathLst>
            </a:custGeom>
            <a:noFill/>
            <a:ln cap="rnd" cmpd="sng" w="14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2"/>
            <p:cNvSpPr/>
            <p:nvPr/>
          </p:nvSpPr>
          <p:spPr>
            <a:xfrm>
              <a:off x="1903839" y="1887271"/>
              <a:ext cx="34483" cy="34455"/>
            </a:xfrm>
            <a:custGeom>
              <a:rect b="b" l="l" r="r" t="t"/>
              <a:pathLst>
                <a:path extrusionOk="0" h="2458" w="2460">
                  <a:moveTo>
                    <a:pt x="1231" y="0"/>
                  </a:moveTo>
                  <a:cubicBezTo>
                    <a:pt x="551" y="0"/>
                    <a:pt x="1" y="551"/>
                    <a:pt x="1" y="1229"/>
                  </a:cubicBezTo>
                  <a:cubicBezTo>
                    <a:pt x="1" y="1907"/>
                    <a:pt x="551" y="2457"/>
                    <a:pt x="1231" y="2457"/>
                  </a:cubicBezTo>
                  <a:cubicBezTo>
                    <a:pt x="1909" y="2457"/>
                    <a:pt x="2459" y="1907"/>
                    <a:pt x="2459" y="1229"/>
                  </a:cubicBezTo>
                  <a:cubicBezTo>
                    <a:pt x="2459" y="551"/>
                    <a:pt x="1909" y="0"/>
                    <a:pt x="1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2"/>
            <p:cNvSpPr/>
            <p:nvPr/>
          </p:nvSpPr>
          <p:spPr>
            <a:xfrm>
              <a:off x="2101780" y="1887271"/>
              <a:ext cx="34483" cy="34455"/>
            </a:xfrm>
            <a:custGeom>
              <a:rect b="b" l="l" r="r" t="t"/>
              <a:pathLst>
                <a:path extrusionOk="0" h="2458" w="2460">
                  <a:moveTo>
                    <a:pt x="1229" y="0"/>
                  </a:moveTo>
                  <a:cubicBezTo>
                    <a:pt x="551" y="0"/>
                    <a:pt x="1" y="551"/>
                    <a:pt x="1" y="1229"/>
                  </a:cubicBezTo>
                  <a:cubicBezTo>
                    <a:pt x="1" y="1907"/>
                    <a:pt x="551" y="2457"/>
                    <a:pt x="1229" y="2457"/>
                  </a:cubicBezTo>
                  <a:cubicBezTo>
                    <a:pt x="1909" y="2457"/>
                    <a:pt x="2459" y="1907"/>
                    <a:pt x="2459" y="1229"/>
                  </a:cubicBezTo>
                  <a:cubicBezTo>
                    <a:pt x="2459" y="551"/>
                    <a:pt x="1909" y="0"/>
                    <a:pt x="1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2"/>
            <p:cNvSpPr/>
            <p:nvPr/>
          </p:nvSpPr>
          <p:spPr>
            <a:xfrm>
              <a:off x="1909460" y="1923338"/>
              <a:ext cx="42837" cy="28287"/>
            </a:xfrm>
            <a:custGeom>
              <a:rect b="b" l="l" r="r" t="t"/>
              <a:pathLst>
                <a:path extrusionOk="0" fill="none" h="2018" w="3056">
                  <a:moveTo>
                    <a:pt x="3056" y="1"/>
                  </a:moveTo>
                  <a:lnTo>
                    <a:pt x="1" y="2018"/>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2"/>
            <p:cNvSpPr/>
            <p:nvPr/>
          </p:nvSpPr>
          <p:spPr>
            <a:xfrm>
              <a:off x="2091897" y="1923198"/>
              <a:ext cx="37903" cy="28554"/>
            </a:xfrm>
            <a:custGeom>
              <a:rect b="b" l="l" r="r" t="t"/>
              <a:pathLst>
                <a:path extrusionOk="0" fill="none" h="2037" w="2704">
                  <a:moveTo>
                    <a:pt x="1" y="0"/>
                  </a:moveTo>
                  <a:lnTo>
                    <a:pt x="2704" y="2037"/>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2"/>
            <p:cNvSpPr/>
            <p:nvPr/>
          </p:nvSpPr>
          <p:spPr>
            <a:xfrm>
              <a:off x="1950377" y="2028147"/>
              <a:ext cx="151333" cy="15433"/>
            </a:xfrm>
            <a:custGeom>
              <a:rect b="b" l="l" r="r" t="t"/>
              <a:pathLst>
                <a:path extrusionOk="0" h="1101" w="10796">
                  <a:moveTo>
                    <a:pt x="1" y="0"/>
                  </a:moveTo>
                  <a:cubicBezTo>
                    <a:pt x="1" y="0"/>
                    <a:pt x="1437" y="1100"/>
                    <a:pt x="5214" y="1100"/>
                  </a:cubicBezTo>
                  <a:cubicBezTo>
                    <a:pt x="8651" y="1100"/>
                    <a:pt x="10796" y="0"/>
                    <a:pt x="10796"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2"/>
            <p:cNvSpPr/>
            <p:nvPr/>
          </p:nvSpPr>
          <p:spPr>
            <a:xfrm>
              <a:off x="1950377" y="2028147"/>
              <a:ext cx="151333" cy="15433"/>
            </a:xfrm>
            <a:custGeom>
              <a:rect b="b" l="l" r="r" t="t"/>
              <a:pathLst>
                <a:path extrusionOk="0" fill="none" h="1101" w="10796">
                  <a:moveTo>
                    <a:pt x="1" y="0"/>
                  </a:moveTo>
                  <a:cubicBezTo>
                    <a:pt x="1" y="0"/>
                    <a:pt x="1437" y="1100"/>
                    <a:pt x="5214" y="1100"/>
                  </a:cubicBezTo>
                  <a:cubicBezTo>
                    <a:pt x="8651" y="1100"/>
                    <a:pt x="10796" y="0"/>
                    <a:pt x="10796" y="0"/>
                  </a:cubicBezTo>
                </a:path>
              </a:pathLst>
            </a:custGeom>
            <a:noFill/>
            <a:ln cap="rnd" cmpd="sng" w="14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2"/>
            <p:cNvSpPr/>
            <p:nvPr/>
          </p:nvSpPr>
          <p:spPr>
            <a:xfrm>
              <a:off x="1994952" y="2064017"/>
              <a:ext cx="63541" cy="9840"/>
            </a:xfrm>
            <a:custGeom>
              <a:rect b="b" l="l" r="r" t="t"/>
              <a:pathLst>
                <a:path extrusionOk="0" fill="none" h="702" w="4533">
                  <a:moveTo>
                    <a:pt x="1" y="701"/>
                  </a:moveTo>
                  <a:cubicBezTo>
                    <a:pt x="1" y="701"/>
                    <a:pt x="3187" y="585"/>
                    <a:pt x="4533" y="1"/>
                  </a:cubicBez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2"/>
            <p:cNvSpPr/>
            <p:nvPr/>
          </p:nvSpPr>
          <p:spPr>
            <a:xfrm>
              <a:off x="2064381" y="1810160"/>
              <a:ext cx="136432" cy="55762"/>
            </a:xfrm>
            <a:custGeom>
              <a:rect b="b" l="l" r="r" t="t"/>
              <a:pathLst>
                <a:path extrusionOk="0" h="3978" w="9733">
                  <a:moveTo>
                    <a:pt x="3371" y="1"/>
                  </a:moveTo>
                  <a:cubicBezTo>
                    <a:pt x="883" y="1"/>
                    <a:pt x="0" y="1464"/>
                    <a:pt x="0" y="1464"/>
                  </a:cubicBezTo>
                  <a:lnTo>
                    <a:pt x="9732" y="3978"/>
                  </a:lnTo>
                  <a:cubicBezTo>
                    <a:pt x="9732" y="3978"/>
                    <a:pt x="9290" y="1250"/>
                    <a:pt x="5309" y="258"/>
                  </a:cubicBezTo>
                  <a:cubicBezTo>
                    <a:pt x="4576" y="75"/>
                    <a:pt x="3932" y="1"/>
                    <a:pt x="3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2"/>
            <p:cNvSpPr/>
            <p:nvPr/>
          </p:nvSpPr>
          <p:spPr>
            <a:xfrm>
              <a:off x="1846900" y="1810146"/>
              <a:ext cx="136404" cy="55776"/>
            </a:xfrm>
            <a:custGeom>
              <a:rect b="b" l="l" r="r" t="t"/>
              <a:pathLst>
                <a:path extrusionOk="0" h="3979" w="9731">
                  <a:moveTo>
                    <a:pt x="6359" y="1"/>
                  </a:moveTo>
                  <a:cubicBezTo>
                    <a:pt x="5798" y="1"/>
                    <a:pt x="5156" y="75"/>
                    <a:pt x="4424" y="258"/>
                  </a:cubicBezTo>
                  <a:cubicBezTo>
                    <a:pt x="442" y="1251"/>
                    <a:pt x="0" y="3979"/>
                    <a:pt x="0" y="3979"/>
                  </a:cubicBezTo>
                  <a:lnTo>
                    <a:pt x="9731" y="1465"/>
                  </a:lnTo>
                  <a:cubicBezTo>
                    <a:pt x="9731" y="1465"/>
                    <a:pt x="8847" y="1"/>
                    <a:pt x="63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2"/>
            <p:cNvSpPr/>
            <p:nvPr/>
          </p:nvSpPr>
          <p:spPr>
            <a:xfrm>
              <a:off x="1824261" y="1840214"/>
              <a:ext cx="166262" cy="166276"/>
            </a:xfrm>
            <a:custGeom>
              <a:rect b="b" l="l" r="r" t="t"/>
              <a:pathLst>
                <a:path extrusionOk="0" fill="none" h="11862" w="11861">
                  <a:moveTo>
                    <a:pt x="10123" y="1737"/>
                  </a:moveTo>
                  <a:cubicBezTo>
                    <a:pt x="11236" y="2849"/>
                    <a:pt x="11860" y="4358"/>
                    <a:pt x="11860" y="5931"/>
                  </a:cubicBezTo>
                  <a:cubicBezTo>
                    <a:pt x="11860" y="7503"/>
                    <a:pt x="11236" y="9012"/>
                    <a:pt x="10123" y="10124"/>
                  </a:cubicBezTo>
                  <a:cubicBezTo>
                    <a:pt x="9011" y="11236"/>
                    <a:pt x="7503" y="11861"/>
                    <a:pt x="5930" y="11861"/>
                  </a:cubicBezTo>
                  <a:cubicBezTo>
                    <a:pt x="4358" y="11861"/>
                    <a:pt x="2850" y="11236"/>
                    <a:pt x="1738" y="10124"/>
                  </a:cubicBezTo>
                  <a:cubicBezTo>
                    <a:pt x="625" y="9012"/>
                    <a:pt x="1" y="7503"/>
                    <a:pt x="1" y="5931"/>
                  </a:cubicBezTo>
                  <a:cubicBezTo>
                    <a:pt x="1" y="4358"/>
                    <a:pt x="625" y="2849"/>
                    <a:pt x="1738" y="1737"/>
                  </a:cubicBezTo>
                  <a:cubicBezTo>
                    <a:pt x="2850" y="626"/>
                    <a:pt x="4358" y="0"/>
                    <a:pt x="5930" y="0"/>
                  </a:cubicBezTo>
                  <a:cubicBezTo>
                    <a:pt x="7503" y="0"/>
                    <a:pt x="9011" y="626"/>
                    <a:pt x="10123" y="1737"/>
                  </a:cubicBezTo>
                  <a:close/>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2"/>
            <p:cNvSpPr/>
            <p:nvPr/>
          </p:nvSpPr>
          <p:spPr>
            <a:xfrm>
              <a:off x="2059671" y="1840228"/>
              <a:ext cx="166276" cy="166262"/>
            </a:xfrm>
            <a:custGeom>
              <a:rect b="b" l="l" r="r" t="t"/>
              <a:pathLst>
                <a:path extrusionOk="0" fill="none" h="11861" w="11862">
                  <a:moveTo>
                    <a:pt x="10125" y="1737"/>
                  </a:moveTo>
                  <a:cubicBezTo>
                    <a:pt x="11237" y="2850"/>
                    <a:pt x="11862" y="4357"/>
                    <a:pt x="11862" y="5930"/>
                  </a:cubicBezTo>
                  <a:cubicBezTo>
                    <a:pt x="11862" y="7502"/>
                    <a:pt x="11237" y="9011"/>
                    <a:pt x="10125" y="10123"/>
                  </a:cubicBezTo>
                  <a:cubicBezTo>
                    <a:pt x="9013" y="11235"/>
                    <a:pt x="7504" y="11860"/>
                    <a:pt x="5931" y="11860"/>
                  </a:cubicBezTo>
                  <a:cubicBezTo>
                    <a:pt x="4359" y="11860"/>
                    <a:pt x="2850" y="11235"/>
                    <a:pt x="1738" y="10123"/>
                  </a:cubicBezTo>
                  <a:cubicBezTo>
                    <a:pt x="626" y="9011"/>
                    <a:pt x="1" y="7502"/>
                    <a:pt x="1" y="5930"/>
                  </a:cubicBezTo>
                  <a:cubicBezTo>
                    <a:pt x="1" y="4357"/>
                    <a:pt x="626" y="2850"/>
                    <a:pt x="1738" y="1737"/>
                  </a:cubicBezTo>
                  <a:cubicBezTo>
                    <a:pt x="2850" y="625"/>
                    <a:pt x="4359" y="1"/>
                    <a:pt x="5931" y="1"/>
                  </a:cubicBezTo>
                  <a:cubicBezTo>
                    <a:pt x="7504" y="1"/>
                    <a:pt x="9013" y="625"/>
                    <a:pt x="10125" y="1737"/>
                  </a:cubicBezTo>
                  <a:close/>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2"/>
            <p:cNvSpPr/>
            <p:nvPr/>
          </p:nvSpPr>
          <p:spPr>
            <a:xfrm>
              <a:off x="1990509" y="1885140"/>
              <a:ext cx="69176" cy="45150"/>
            </a:xfrm>
            <a:custGeom>
              <a:rect b="b" l="l" r="r" t="t"/>
              <a:pathLst>
                <a:path extrusionOk="0" fill="none" h="3221" w="4935">
                  <a:moveTo>
                    <a:pt x="0" y="3221"/>
                  </a:moveTo>
                  <a:cubicBezTo>
                    <a:pt x="0" y="3221"/>
                    <a:pt x="2095" y="0"/>
                    <a:pt x="4935" y="3221"/>
                  </a:cubicBez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2"/>
            <p:cNvSpPr/>
            <p:nvPr/>
          </p:nvSpPr>
          <p:spPr>
            <a:xfrm>
              <a:off x="1776854" y="1626237"/>
              <a:ext cx="87483" cy="282298"/>
            </a:xfrm>
            <a:custGeom>
              <a:rect b="b" l="l" r="r" t="t"/>
              <a:pathLst>
                <a:path extrusionOk="0" h="20139" w="6241">
                  <a:moveTo>
                    <a:pt x="1710" y="1"/>
                  </a:moveTo>
                  <a:lnTo>
                    <a:pt x="0" y="11927"/>
                  </a:lnTo>
                  <a:lnTo>
                    <a:pt x="2026" y="20139"/>
                  </a:lnTo>
                  <a:cubicBezTo>
                    <a:pt x="2026" y="20139"/>
                    <a:pt x="6241" y="7477"/>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2"/>
            <p:cNvSpPr/>
            <p:nvPr/>
          </p:nvSpPr>
          <p:spPr>
            <a:xfrm>
              <a:off x="1781452" y="1573853"/>
              <a:ext cx="470063" cy="165995"/>
            </a:xfrm>
            <a:custGeom>
              <a:rect b="b" l="l" r="r" t="t"/>
              <a:pathLst>
                <a:path extrusionOk="0" h="11842" w="33534">
                  <a:moveTo>
                    <a:pt x="15996" y="0"/>
                  </a:moveTo>
                  <a:cubicBezTo>
                    <a:pt x="1" y="0"/>
                    <a:pt x="3429" y="11035"/>
                    <a:pt x="3429" y="11035"/>
                  </a:cubicBezTo>
                  <a:cubicBezTo>
                    <a:pt x="3429" y="11035"/>
                    <a:pt x="4492" y="6922"/>
                    <a:pt x="7953" y="6922"/>
                  </a:cubicBezTo>
                  <a:cubicBezTo>
                    <a:pt x="8947" y="6922"/>
                    <a:pt x="10139" y="7261"/>
                    <a:pt x="11560" y="8134"/>
                  </a:cubicBezTo>
                  <a:cubicBezTo>
                    <a:pt x="13930" y="9589"/>
                    <a:pt x="18207" y="11841"/>
                    <a:pt x="23380" y="11841"/>
                  </a:cubicBezTo>
                  <a:cubicBezTo>
                    <a:pt x="26511" y="11841"/>
                    <a:pt x="29970" y="11016"/>
                    <a:pt x="33533" y="8690"/>
                  </a:cubicBezTo>
                  <a:cubicBezTo>
                    <a:pt x="33533" y="8690"/>
                    <a:pt x="28253" y="2"/>
                    <a:pt x="16000" y="0"/>
                  </a:cubicBezTo>
                  <a:cubicBezTo>
                    <a:pt x="15999" y="0"/>
                    <a:pt x="15997" y="0"/>
                    <a:pt x="159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72"/>
          <p:cNvGrpSpPr/>
          <p:nvPr/>
        </p:nvGrpSpPr>
        <p:grpSpPr>
          <a:xfrm>
            <a:off x="3114064" y="3155462"/>
            <a:ext cx="1133147" cy="1247866"/>
            <a:chOff x="2836914" y="3120937"/>
            <a:chExt cx="1133147" cy="1247866"/>
          </a:xfrm>
        </p:grpSpPr>
        <p:sp>
          <p:nvSpPr>
            <p:cNvPr id="932" name="Google Shape;932;p72"/>
            <p:cNvSpPr/>
            <p:nvPr/>
          </p:nvSpPr>
          <p:spPr>
            <a:xfrm>
              <a:off x="3072786" y="3374387"/>
              <a:ext cx="661262" cy="705234"/>
            </a:xfrm>
            <a:custGeom>
              <a:rect b="b" l="l" r="r" t="t"/>
              <a:pathLst>
                <a:path extrusionOk="0" h="50311" w="47174">
                  <a:moveTo>
                    <a:pt x="22876" y="0"/>
                  </a:moveTo>
                  <a:lnTo>
                    <a:pt x="22876" y="30"/>
                  </a:lnTo>
                  <a:lnTo>
                    <a:pt x="4367" y="810"/>
                  </a:lnTo>
                  <a:cubicBezTo>
                    <a:pt x="4367" y="810"/>
                    <a:pt x="7172" y="35762"/>
                    <a:pt x="1" y="50311"/>
                  </a:cubicBezTo>
                  <a:lnTo>
                    <a:pt x="23234" y="49604"/>
                  </a:lnTo>
                  <a:lnTo>
                    <a:pt x="47173" y="50311"/>
                  </a:lnTo>
                  <a:cubicBezTo>
                    <a:pt x="40003" y="35762"/>
                    <a:pt x="42090" y="810"/>
                    <a:pt x="42090" y="810"/>
                  </a:cubicBezTo>
                  <a:lnTo>
                    <a:pt x="23581" y="30"/>
                  </a:lnTo>
                  <a:lnTo>
                    <a:pt x="23581" y="0"/>
                  </a:lnTo>
                  <a:lnTo>
                    <a:pt x="23229" y="15"/>
                  </a:lnTo>
                  <a:lnTo>
                    <a:pt x="228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2"/>
            <p:cNvSpPr/>
            <p:nvPr/>
          </p:nvSpPr>
          <p:spPr>
            <a:xfrm>
              <a:off x="2836914" y="3951866"/>
              <a:ext cx="1133147" cy="416937"/>
            </a:xfrm>
            <a:custGeom>
              <a:rect b="b" l="l" r="r" t="t"/>
              <a:pathLst>
                <a:path extrusionOk="0" h="29744" w="80838">
                  <a:moveTo>
                    <a:pt x="31553" y="0"/>
                  </a:moveTo>
                  <a:lnTo>
                    <a:pt x="13222" y="10780"/>
                  </a:lnTo>
                  <a:cubicBezTo>
                    <a:pt x="13222" y="10780"/>
                    <a:pt x="1" y="16611"/>
                    <a:pt x="1082" y="29744"/>
                  </a:cubicBezTo>
                  <a:lnTo>
                    <a:pt x="79809" y="29744"/>
                  </a:lnTo>
                  <a:cubicBezTo>
                    <a:pt x="80838" y="17021"/>
                    <a:pt x="67671" y="10780"/>
                    <a:pt x="67671" y="10780"/>
                  </a:cubicBezTo>
                  <a:lnTo>
                    <a:pt x="48626" y="0"/>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2"/>
            <p:cNvSpPr/>
            <p:nvPr/>
          </p:nvSpPr>
          <p:spPr>
            <a:xfrm>
              <a:off x="2836914" y="3951866"/>
              <a:ext cx="1133147" cy="416937"/>
            </a:xfrm>
            <a:custGeom>
              <a:rect b="b" l="l" r="r" t="t"/>
              <a:pathLst>
                <a:path extrusionOk="0" fill="none" h="29744" w="80838">
                  <a:moveTo>
                    <a:pt x="31553" y="0"/>
                  </a:moveTo>
                  <a:lnTo>
                    <a:pt x="13222" y="10780"/>
                  </a:lnTo>
                  <a:cubicBezTo>
                    <a:pt x="13222" y="10780"/>
                    <a:pt x="1" y="16611"/>
                    <a:pt x="1082" y="29744"/>
                  </a:cubicBezTo>
                  <a:lnTo>
                    <a:pt x="79809" y="29744"/>
                  </a:lnTo>
                  <a:cubicBezTo>
                    <a:pt x="80838" y="17021"/>
                    <a:pt x="67671" y="10780"/>
                    <a:pt x="67671" y="10780"/>
                  </a:cubicBezTo>
                  <a:lnTo>
                    <a:pt x="48626" y="0"/>
                  </a:lnTo>
                </a:path>
              </a:pathLst>
            </a:custGeom>
            <a:noFill/>
            <a:ln cap="flat" cmpd="sng" w="199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2"/>
            <p:cNvSpPr/>
            <p:nvPr/>
          </p:nvSpPr>
          <p:spPr>
            <a:xfrm>
              <a:off x="3144275" y="3609937"/>
              <a:ext cx="506284" cy="507742"/>
            </a:xfrm>
            <a:custGeom>
              <a:rect b="b" l="l" r="r" t="t"/>
              <a:pathLst>
                <a:path extrusionOk="0" h="36222" w="36118">
                  <a:moveTo>
                    <a:pt x="9757" y="1"/>
                  </a:moveTo>
                  <a:lnTo>
                    <a:pt x="9757" y="24393"/>
                  </a:lnTo>
                  <a:lnTo>
                    <a:pt x="1" y="30054"/>
                  </a:lnTo>
                  <a:cubicBezTo>
                    <a:pt x="1" y="30054"/>
                    <a:pt x="6482" y="36222"/>
                    <a:pt x="17129" y="36222"/>
                  </a:cubicBezTo>
                  <a:cubicBezTo>
                    <a:pt x="22498" y="36222"/>
                    <a:pt x="28926" y="34653"/>
                    <a:pt x="36118" y="29933"/>
                  </a:cubicBezTo>
                  <a:lnTo>
                    <a:pt x="26830" y="24469"/>
                  </a:lnTo>
                  <a:lnTo>
                    <a:pt x="26830" y="1"/>
                  </a:ln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2"/>
            <p:cNvSpPr/>
            <p:nvPr/>
          </p:nvSpPr>
          <p:spPr>
            <a:xfrm>
              <a:off x="3281030" y="3758453"/>
              <a:ext cx="237527" cy="109435"/>
            </a:xfrm>
            <a:custGeom>
              <a:rect b="b" l="l" r="r" t="t"/>
              <a:pathLst>
                <a:path extrusionOk="0" h="7807" w="16945">
                  <a:moveTo>
                    <a:pt x="1" y="1"/>
                  </a:moveTo>
                  <a:cubicBezTo>
                    <a:pt x="1" y="2"/>
                    <a:pt x="1413" y="7665"/>
                    <a:pt x="8130" y="7804"/>
                  </a:cubicBezTo>
                  <a:cubicBezTo>
                    <a:pt x="8234" y="7806"/>
                    <a:pt x="8336" y="7807"/>
                    <a:pt x="8438" y="7807"/>
                  </a:cubicBezTo>
                  <a:cubicBezTo>
                    <a:pt x="16945" y="7807"/>
                    <a:pt x="16802" y="341"/>
                    <a:pt x="16802" y="341"/>
                  </a:cubicBezTo>
                  <a:lnTo>
                    <a:pt x="16802" y="341"/>
                  </a:lnTo>
                  <a:cubicBezTo>
                    <a:pt x="16802" y="341"/>
                    <a:pt x="15600" y="2589"/>
                    <a:pt x="8782" y="2598"/>
                  </a:cubicBezTo>
                  <a:cubicBezTo>
                    <a:pt x="8769" y="2598"/>
                    <a:pt x="8756" y="2598"/>
                    <a:pt x="8743" y="2598"/>
                  </a:cubicBezTo>
                  <a:cubicBezTo>
                    <a:pt x="1174" y="2598"/>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2"/>
            <p:cNvSpPr/>
            <p:nvPr/>
          </p:nvSpPr>
          <p:spPr>
            <a:xfrm>
              <a:off x="3134000" y="3120937"/>
              <a:ext cx="529595" cy="529595"/>
            </a:xfrm>
            <a:custGeom>
              <a:rect b="b" l="l" r="r" t="t"/>
              <a:pathLst>
                <a:path extrusionOk="0" h="37781" w="37781">
                  <a:moveTo>
                    <a:pt x="18891" y="0"/>
                  </a:moveTo>
                  <a:cubicBezTo>
                    <a:pt x="13880" y="0"/>
                    <a:pt x="9077" y="1991"/>
                    <a:pt x="5533" y="5533"/>
                  </a:cubicBezTo>
                  <a:cubicBezTo>
                    <a:pt x="1991" y="9077"/>
                    <a:pt x="0" y="13881"/>
                    <a:pt x="0" y="18891"/>
                  </a:cubicBezTo>
                  <a:cubicBezTo>
                    <a:pt x="0" y="23901"/>
                    <a:pt x="1991" y="28706"/>
                    <a:pt x="5533" y="32248"/>
                  </a:cubicBezTo>
                  <a:cubicBezTo>
                    <a:pt x="9077" y="35791"/>
                    <a:pt x="13880" y="37781"/>
                    <a:pt x="18891" y="37781"/>
                  </a:cubicBezTo>
                  <a:cubicBezTo>
                    <a:pt x="23901" y="37781"/>
                    <a:pt x="28705" y="35791"/>
                    <a:pt x="32248" y="32248"/>
                  </a:cubicBezTo>
                  <a:cubicBezTo>
                    <a:pt x="35791" y="28706"/>
                    <a:pt x="37781" y="23901"/>
                    <a:pt x="37781" y="18891"/>
                  </a:cubicBezTo>
                  <a:cubicBezTo>
                    <a:pt x="37781" y="13881"/>
                    <a:pt x="35791" y="9077"/>
                    <a:pt x="32248" y="5533"/>
                  </a:cubicBezTo>
                  <a:cubicBezTo>
                    <a:pt x="28705" y="1991"/>
                    <a:pt x="23901" y="0"/>
                    <a:pt x="188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2"/>
            <p:cNvSpPr/>
            <p:nvPr/>
          </p:nvSpPr>
          <p:spPr>
            <a:xfrm>
              <a:off x="3614689" y="3476309"/>
              <a:ext cx="116093" cy="129185"/>
            </a:xfrm>
            <a:custGeom>
              <a:rect b="b" l="l" r="r" t="t"/>
              <a:pathLst>
                <a:path extrusionOk="0" h="9216" w="8282">
                  <a:moveTo>
                    <a:pt x="3924" y="1"/>
                  </a:moveTo>
                  <a:cubicBezTo>
                    <a:pt x="2103" y="1"/>
                    <a:pt x="1215" y="1413"/>
                    <a:pt x="1215" y="1413"/>
                  </a:cubicBezTo>
                  <a:cubicBezTo>
                    <a:pt x="1050" y="3350"/>
                    <a:pt x="0" y="8451"/>
                    <a:pt x="0" y="8451"/>
                  </a:cubicBezTo>
                  <a:cubicBezTo>
                    <a:pt x="734" y="9091"/>
                    <a:pt x="1591" y="9216"/>
                    <a:pt x="2145" y="9216"/>
                  </a:cubicBezTo>
                  <a:cubicBezTo>
                    <a:pt x="2498" y="9216"/>
                    <a:pt x="2729" y="9165"/>
                    <a:pt x="2729" y="9165"/>
                  </a:cubicBezTo>
                  <a:cubicBezTo>
                    <a:pt x="6995" y="8284"/>
                    <a:pt x="8282" y="1377"/>
                    <a:pt x="5437" y="299"/>
                  </a:cubicBezTo>
                  <a:cubicBezTo>
                    <a:pt x="4876" y="86"/>
                    <a:pt x="4372" y="1"/>
                    <a:pt x="3924"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2"/>
            <p:cNvSpPr/>
            <p:nvPr/>
          </p:nvSpPr>
          <p:spPr>
            <a:xfrm>
              <a:off x="3625903" y="3503502"/>
              <a:ext cx="57107" cy="49187"/>
            </a:xfrm>
            <a:custGeom>
              <a:rect b="b" l="l" r="r" t="t"/>
              <a:pathLst>
                <a:path extrusionOk="0" fill="none" h="3509" w="4074">
                  <a:moveTo>
                    <a:pt x="4074" y="795"/>
                  </a:moveTo>
                  <a:cubicBezTo>
                    <a:pt x="4074" y="795"/>
                    <a:pt x="1692" y="1"/>
                    <a:pt x="1" y="3509"/>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2"/>
            <p:cNvSpPr/>
            <p:nvPr/>
          </p:nvSpPr>
          <p:spPr>
            <a:xfrm>
              <a:off x="3642107" y="3528622"/>
              <a:ext cx="36347" cy="48669"/>
            </a:xfrm>
            <a:custGeom>
              <a:rect b="b" l="l" r="r" t="t"/>
              <a:pathLst>
                <a:path extrusionOk="0" fill="none" h="3472" w="2593">
                  <a:moveTo>
                    <a:pt x="0" y="1"/>
                  </a:moveTo>
                  <a:cubicBezTo>
                    <a:pt x="0" y="1"/>
                    <a:pt x="2593" y="1387"/>
                    <a:pt x="880" y="3471"/>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2"/>
            <p:cNvSpPr/>
            <p:nvPr/>
          </p:nvSpPr>
          <p:spPr>
            <a:xfrm>
              <a:off x="3074861" y="3476309"/>
              <a:ext cx="116079" cy="129185"/>
            </a:xfrm>
            <a:custGeom>
              <a:rect b="b" l="l" r="r" t="t"/>
              <a:pathLst>
                <a:path extrusionOk="0" h="9216" w="8281">
                  <a:moveTo>
                    <a:pt x="4358" y="1"/>
                  </a:moveTo>
                  <a:cubicBezTo>
                    <a:pt x="3910" y="1"/>
                    <a:pt x="3405" y="86"/>
                    <a:pt x="2843" y="299"/>
                  </a:cubicBezTo>
                  <a:cubicBezTo>
                    <a:pt x="0" y="1377"/>
                    <a:pt x="1287" y="8284"/>
                    <a:pt x="5552" y="9165"/>
                  </a:cubicBezTo>
                  <a:cubicBezTo>
                    <a:pt x="5552" y="9165"/>
                    <a:pt x="5783" y="9216"/>
                    <a:pt x="6136" y="9216"/>
                  </a:cubicBezTo>
                  <a:cubicBezTo>
                    <a:pt x="6691" y="9216"/>
                    <a:pt x="7548" y="9091"/>
                    <a:pt x="8280" y="8451"/>
                  </a:cubicBezTo>
                  <a:cubicBezTo>
                    <a:pt x="8280" y="8451"/>
                    <a:pt x="7232" y="3350"/>
                    <a:pt x="7067" y="1413"/>
                  </a:cubicBezTo>
                  <a:cubicBezTo>
                    <a:pt x="7067" y="1413"/>
                    <a:pt x="6179" y="1"/>
                    <a:pt x="4358" y="1"/>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2"/>
            <p:cNvSpPr/>
            <p:nvPr/>
          </p:nvSpPr>
          <p:spPr>
            <a:xfrm>
              <a:off x="3122632" y="3503502"/>
              <a:ext cx="57107" cy="49187"/>
            </a:xfrm>
            <a:custGeom>
              <a:rect b="b" l="l" r="r" t="t"/>
              <a:pathLst>
                <a:path extrusionOk="0" fill="none" h="3509" w="4074">
                  <a:moveTo>
                    <a:pt x="0" y="795"/>
                  </a:moveTo>
                  <a:cubicBezTo>
                    <a:pt x="0" y="795"/>
                    <a:pt x="2383" y="1"/>
                    <a:pt x="4073" y="3509"/>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2"/>
            <p:cNvSpPr/>
            <p:nvPr/>
          </p:nvSpPr>
          <p:spPr>
            <a:xfrm>
              <a:off x="3127160" y="3528622"/>
              <a:ext cx="36361" cy="48669"/>
            </a:xfrm>
            <a:custGeom>
              <a:rect b="b" l="l" r="r" t="t"/>
              <a:pathLst>
                <a:path extrusionOk="0" fill="none" h="3472" w="2594">
                  <a:moveTo>
                    <a:pt x="2594" y="1"/>
                  </a:moveTo>
                  <a:cubicBezTo>
                    <a:pt x="2594" y="1"/>
                    <a:pt x="1" y="1387"/>
                    <a:pt x="1714" y="3471"/>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72"/>
            <p:cNvSpPr/>
            <p:nvPr/>
          </p:nvSpPr>
          <p:spPr>
            <a:xfrm>
              <a:off x="3166115" y="3192202"/>
              <a:ext cx="476609" cy="603103"/>
            </a:xfrm>
            <a:custGeom>
              <a:rect b="b" l="l" r="r" t="t"/>
              <a:pathLst>
                <a:path extrusionOk="0" h="43025" w="34001">
                  <a:moveTo>
                    <a:pt x="16644" y="0"/>
                  </a:moveTo>
                  <a:cubicBezTo>
                    <a:pt x="166" y="0"/>
                    <a:pt x="166" y="15812"/>
                    <a:pt x="166" y="15812"/>
                  </a:cubicBezTo>
                  <a:cubicBezTo>
                    <a:pt x="166" y="15812"/>
                    <a:pt x="1" y="27650"/>
                    <a:pt x="3488" y="34349"/>
                  </a:cubicBezTo>
                  <a:cubicBezTo>
                    <a:pt x="6853" y="40812"/>
                    <a:pt x="11022" y="43025"/>
                    <a:pt x="16558" y="43025"/>
                  </a:cubicBezTo>
                  <a:cubicBezTo>
                    <a:pt x="16760" y="43025"/>
                    <a:pt x="16963" y="43022"/>
                    <a:pt x="17168" y="43016"/>
                  </a:cubicBezTo>
                  <a:cubicBezTo>
                    <a:pt x="23009" y="42851"/>
                    <a:pt x="27465" y="40073"/>
                    <a:pt x="30159" y="34912"/>
                  </a:cubicBezTo>
                  <a:cubicBezTo>
                    <a:pt x="33029" y="29417"/>
                    <a:pt x="33486" y="20156"/>
                    <a:pt x="33485" y="15730"/>
                  </a:cubicBezTo>
                  <a:cubicBezTo>
                    <a:pt x="33485" y="15730"/>
                    <a:pt x="34001" y="0"/>
                    <a:pt x="16644"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2"/>
            <p:cNvSpPr/>
            <p:nvPr/>
          </p:nvSpPr>
          <p:spPr>
            <a:xfrm>
              <a:off x="3385488" y="3513553"/>
              <a:ext cx="35703" cy="59056"/>
            </a:xfrm>
            <a:custGeom>
              <a:rect b="b" l="l" r="r" t="t"/>
              <a:pathLst>
                <a:path extrusionOk="0" h="4213" w="2547">
                  <a:moveTo>
                    <a:pt x="0" y="1"/>
                  </a:moveTo>
                  <a:lnTo>
                    <a:pt x="0" y="3011"/>
                  </a:lnTo>
                  <a:cubicBezTo>
                    <a:pt x="0" y="3172"/>
                    <a:pt x="31" y="3331"/>
                    <a:pt x="91" y="3481"/>
                  </a:cubicBezTo>
                  <a:cubicBezTo>
                    <a:pt x="276" y="3945"/>
                    <a:pt x="744" y="4212"/>
                    <a:pt x="1231" y="4212"/>
                  </a:cubicBezTo>
                  <a:cubicBezTo>
                    <a:pt x="1344" y="4212"/>
                    <a:pt x="1459" y="4198"/>
                    <a:pt x="1571" y="4168"/>
                  </a:cubicBezTo>
                  <a:lnTo>
                    <a:pt x="2546" y="390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2"/>
            <p:cNvSpPr/>
            <p:nvPr/>
          </p:nvSpPr>
          <p:spPr>
            <a:xfrm>
              <a:off x="3385488" y="3513553"/>
              <a:ext cx="35703" cy="60640"/>
            </a:xfrm>
            <a:custGeom>
              <a:rect b="b" l="l" r="r" t="t"/>
              <a:pathLst>
                <a:path extrusionOk="0" fill="none" h="4326" w="2547">
                  <a:moveTo>
                    <a:pt x="0" y="1"/>
                  </a:moveTo>
                  <a:lnTo>
                    <a:pt x="0" y="3011"/>
                  </a:lnTo>
                  <a:cubicBezTo>
                    <a:pt x="0" y="3172"/>
                    <a:pt x="31" y="3331"/>
                    <a:pt x="91" y="3481"/>
                  </a:cubicBezTo>
                  <a:cubicBezTo>
                    <a:pt x="319" y="4053"/>
                    <a:pt x="977" y="4326"/>
                    <a:pt x="1571" y="4168"/>
                  </a:cubicBezTo>
                  <a:lnTo>
                    <a:pt x="2546" y="3908"/>
                  </a:lnTo>
                </a:path>
              </a:pathLst>
            </a:custGeom>
            <a:noFill/>
            <a:ln cap="rnd" cmpd="sng" w="147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2"/>
            <p:cNvSpPr/>
            <p:nvPr/>
          </p:nvSpPr>
          <p:spPr>
            <a:xfrm>
              <a:off x="3275199" y="3459642"/>
              <a:ext cx="35731" cy="35703"/>
            </a:xfrm>
            <a:custGeom>
              <a:rect b="b" l="l" r="r" t="t"/>
              <a:pathLst>
                <a:path extrusionOk="0" h="2547" w="2549">
                  <a:moveTo>
                    <a:pt x="1274" y="1"/>
                  </a:moveTo>
                  <a:cubicBezTo>
                    <a:pt x="572" y="1"/>
                    <a:pt x="1" y="572"/>
                    <a:pt x="1" y="1274"/>
                  </a:cubicBezTo>
                  <a:cubicBezTo>
                    <a:pt x="1" y="1977"/>
                    <a:pt x="572" y="2547"/>
                    <a:pt x="1274" y="2547"/>
                  </a:cubicBezTo>
                  <a:cubicBezTo>
                    <a:pt x="1978" y="2547"/>
                    <a:pt x="2549" y="1977"/>
                    <a:pt x="2549" y="1274"/>
                  </a:cubicBezTo>
                  <a:cubicBezTo>
                    <a:pt x="2549" y="572"/>
                    <a:pt x="1978" y="1"/>
                    <a:pt x="1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2"/>
            <p:cNvSpPr/>
            <p:nvPr/>
          </p:nvSpPr>
          <p:spPr>
            <a:xfrm>
              <a:off x="3480359" y="3459642"/>
              <a:ext cx="35703" cy="35703"/>
            </a:xfrm>
            <a:custGeom>
              <a:rect b="b" l="l" r="r" t="t"/>
              <a:pathLst>
                <a:path extrusionOk="0" h="2547" w="2547">
                  <a:moveTo>
                    <a:pt x="1274" y="1"/>
                  </a:moveTo>
                  <a:cubicBezTo>
                    <a:pt x="571" y="1"/>
                    <a:pt x="0" y="572"/>
                    <a:pt x="0" y="1274"/>
                  </a:cubicBezTo>
                  <a:cubicBezTo>
                    <a:pt x="0" y="1977"/>
                    <a:pt x="571" y="2547"/>
                    <a:pt x="1274" y="2547"/>
                  </a:cubicBezTo>
                  <a:cubicBezTo>
                    <a:pt x="1977" y="2547"/>
                    <a:pt x="2547" y="1977"/>
                    <a:pt x="2547" y="1274"/>
                  </a:cubicBezTo>
                  <a:cubicBezTo>
                    <a:pt x="2547" y="572"/>
                    <a:pt x="1977" y="1"/>
                    <a:pt x="1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2"/>
            <p:cNvSpPr/>
            <p:nvPr/>
          </p:nvSpPr>
          <p:spPr>
            <a:xfrm>
              <a:off x="3281016" y="3497026"/>
              <a:ext cx="44393" cy="29311"/>
            </a:xfrm>
            <a:custGeom>
              <a:rect b="b" l="l" r="r" t="t"/>
              <a:pathLst>
                <a:path extrusionOk="0" fill="none" h="2091" w="3167">
                  <a:moveTo>
                    <a:pt x="3167" y="1"/>
                  </a:moveTo>
                  <a:lnTo>
                    <a:pt x="0" y="2091"/>
                  </a:ln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2"/>
            <p:cNvSpPr/>
            <p:nvPr/>
          </p:nvSpPr>
          <p:spPr>
            <a:xfrm>
              <a:off x="3470098" y="3496886"/>
              <a:ext cx="39277" cy="29605"/>
            </a:xfrm>
            <a:custGeom>
              <a:rect b="b" l="l" r="r" t="t"/>
              <a:pathLst>
                <a:path extrusionOk="0" fill="none" h="2112" w="2802">
                  <a:moveTo>
                    <a:pt x="0" y="0"/>
                  </a:moveTo>
                  <a:lnTo>
                    <a:pt x="2802" y="2111"/>
                  </a:ln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2"/>
            <p:cNvSpPr/>
            <p:nvPr/>
          </p:nvSpPr>
          <p:spPr>
            <a:xfrm>
              <a:off x="3323419" y="3613344"/>
              <a:ext cx="156842" cy="16008"/>
            </a:xfrm>
            <a:custGeom>
              <a:rect b="b" l="l" r="r" t="t"/>
              <a:pathLst>
                <a:path extrusionOk="0" h="1142" w="11189">
                  <a:moveTo>
                    <a:pt x="0" y="1"/>
                  </a:moveTo>
                  <a:cubicBezTo>
                    <a:pt x="0" y="1"/>
                    <a:pt x="1490" y="1141"/>
                    <a:pt x="5405" y="1141"/>
                  </a:cubicBezTo>
                  <a:cubicBezTo>
                    <a:pt x="8966" y="1141"/>
                    <a:pt x="11189" y="1"/>
                    <a:pt x="11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2"/>
            <p:cNvSpPr/>
            <p:nvPr/>
          </p:nvSpPr>
          <p:spPr>
            <a:xfrm>
              <a:off x="3323419" y="3613344"/>
              <a:ext cx="156842" cy="16008"/>
            </a:xfrm>
            <a:custGeom>
              <a:rect b="b" l="l" r="r" t="t"/>
              <a:pathLst>
                <a:path extrusionOk="0" fill="none" h="1142" w="11189">
                  <a:moveTo>
                    <a:pt x="0" y="1"/>
                  </a:moveTo>
                  <a:cubicBezTo>
                    <a:pt x="0" y="1"/>
                    <a:pt x="1490" y="1141"/>
                    <a:pt x="5405" y="1141"/>
                  </a:cubicBezTo>
                  <a:cubicBezTo>
                    <a:pt x="8966" y="1141"/>
                    <a:pt x="11189" y="1"/>
                    <a:pt x="11189" y="1"/>
                  </a:cubicBezTo>
                </a:path>
              </a:pathLst>
            </a:custGeom>
            <a:noFill/>
            <a:ln cap="rnd" cmpd="sng" w="147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2"/>
            <p:cNvSpPr/>
            <p:nvPr/>
          </p:nvSpPr>
          <p:spPr>
            <a:xfrm>
              <a:off x="3379671" y="3650518"/>
              <a:ext cx="45781" cy="10191"/>
            </a:xfrm>
            <a:custGeom>
              <a:rect b="b" l="l" r="r" t="t"/>
              <a:pathLst>
                <a:path extrusionOk="0" fill="none" h="727" w="3266">
                  <a:moveTo>
                    <a:pt x="1" y="727"/>
                  </a:moveTo>
                  <a:cubicBezTo>
                    <a:pt x="1" y="727"/>
                    <a:pt x="1870" y="606"/>
                    <a:pt x="3265" y="1"/>
                  </a:cubicBez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2"/>
            <p:cNvSpPr/>
            <p:nvPr/>
          </p:nvSpPr>
          <p:spPr>
            <a:xfrm>
              <a:off x="3225030" y="3385727"/>
              <a:ext cx="126690" cy="51823"/>
            </a:xfrm>
            <a:custGeom>
              <a:rect b="b" l="l" r="r" t="t"/>
              <a:pathLst>
                <a:path extrusionOk="0" h="3697" w="9038">
                  <a:moveTo>
                    <a:pt x="5906" y="1"/>
                  </a:moveTo>
                  <a:cubicBezTo>
                    <a:pt x="5385" y="1"/>
                    <a:pt x="4788" y="70"/>
                    <a:pt x="4108" y="239"/>
                  </a:cubicBezTo>
                  <a:cubicBezTo>
                    <a:pt x="410" y="1162"/>
                    <a:pt x="1" y="3696"/>
                    <a:pt x="1" y="3696"/>
                  </a:cubicBezTo>
                  <a:lnTo>
                    <a:pt x="9038" y="1362"/>
                  </a:lnTo>
                  <a:cubicBezTo>
                    <a:pt x="9038" y="1362"/>
                    <a:pt x="8218" y="1"/>
                    <a:pt x="59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2"/>
            <p:cNvSpPr/>
            <p:nvPr/>
          </p:nvSpPr>
          <p:spPr>
            <a:xfrm>
              <a:off x="3432223" y="3385727"/>
              <a:ext cx="126704" cy="51823"/>
            </a:xfrm>
            <a:custGeom>
              <a:rect b="b" l="l" r="r" t="t"/>
              <a:pathLst>
                <a:path extrusionOk="0" h="3697" w="9039">
                  <a:moveTo>
                    <a:pt x="3132" y="1"/>
                  </a:moveTo>
                  <a:cubicBezTo>
                    <a:pt x="821" y="1"/>
                    <a:pt x="1" y="1362"/>
                    <a:pt x="1" y="1362"/>
                  </a:cubicBezTo>
                  <a:lnTo>
                    <a:pt x="9038" y="3696"/>
                  </a:lnTo>
                  <a:cubicBezTo>
                    <a:pt x="9038" y="3696"/>
                    <a:pt x="8628" y="1162"/>
                    <a:pt x="4930" y="239"/>
                  </a:cubicBezTo>
                  <a:cubicBezTo>
                    <a:pt x="4250" y="70"/>
                    <a:pt x="3653" y="1"/>
                    <a:pt x="3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2"/>
            <p:cNvSpPr/>
            <p:nvPr/>
          </p:nvSpPr>
          <p:spPr>
            <a:xfrm>
              <a:off x="3104325" y="3158504"/>
              <a:ext cx="560251" cy="337626"/>
            </a:xfrm>
            <a:custGeom>
              <a:rect b="b" l="l" r="r" t="t"/>
              <a:pathLst>
                <a:path extrusionOk="0" h="24086" w="39968">
                  <a:moveTo>
                    <a:pt x="17589" y="1"/>
                  </a:moveTo>
                  <a:cubicBezTo>
                    <a:pt x="14766" y="1"/>
                    <a:pt x="13466" y="803"/>
                    <a:pt x="13466" y="803"/>
                  </a:cubicBezTo>
                  <a:cubicBezTo>
                    <a:pt x="1" y="8348"/>
                    <a:pt x="3857" y="18933"/>
                    <a:pt x="3857" y="18933"/>
                  </a:cubicBezTo>
                  <a:cubicBezTo>
                    <a:pt x="3882" y="18934"/>
                    <a:pt x="3906" y="18934"/>
                    <a:pt x="3930" y="18934"/>
                  </a:cubicBezTo>
                  <a:cubicBezTo>
                    <a:pt x="3955" y="18934"/>
                    <a:pt x="3979" y="18934"/>
                    <a:pt x="4003" y="18934"/>
                  </a:cubicBezTo>
                  <a:cubicBezTo>
                    <a:pt x="3965" y="20828"/>
                    <a:pt x="4196" y="22693"/>
                    <a:pt x="4965" y="24085"/>
                  </a:cubicBezTo>
                  <a:cubicBezTo>
                    <a:pt x="4965" y="24085"/>
                    <a:pt x="5989" y="21835"/>
                    <a:pt x="6444" y="18891"/>
                  </a:cubicBezTo>
                  <a:cubicBezTo>
                    <a:pt x="16897" y="18214"/>
                    <a:pt x="22736" y="11207"/>
                    <a:pt x="25488" y="6547"/>
                  </a:cubicBezTo>
                  <a:cubicBezTo>
                    <a:pt x="26665" y="9758"/>
                    <a:pt x="29467" y="14179"/>
                    <a:pt x="36026" y="18418"/>
                  </a:cubicBezTo>
                  <a:cubicBezTo>
                    <a:pt x="36438" y="21591"/>
                    <a:pt x="37574" y="24085"/>
                    <a:pt x="37574" y="24085"/>
                  </a:cubicBezTo>
                  <a:cubicBezTo>
                    <a:pt x="39968" y="19750"/>
                    <a:pt x="37159" y="10814"/>
                    <a:pt x="37159" y="10814"/>
                  </a:cubicBezTo>
                  <a:cubicBezTo>
                    <a:pt x="37025" y="11052"/>
                    <a:pt x="36909" y="11295"/>
                    <a:pt x="36798" y="11541"/>
                  </a:cubicBezTo>
                  <a:cubicBezTo>
                    <a:pt x="35539" y="7901"/>
                    <a:pt x="32912" y="4050"/>
                    <a:pt x="27484" y="2435"/>
                  </a:cubicBezTo>
                  <a:lnTo>
                    <a:pt x="27496" y="2404"/>
                  </a:lnTo>
                  <a:cubicBezTo>
                    <a:pt x="23127" y="522"/>
                    <a:pt x="19863" y="1"/>
                    <a:pt x="17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 name="Google Shape;957;p72"/>
          <p:cNvGrpSpPr/>
          <p:nvPr/>
        </p:nvGrpSpPr>
        <p:grpSpPr>
          <a:xfrm>
            <a:off x="1567890" y="3158490"/>
            <a:ext cx="1163270" cy="1249674"/>
            <a:chOff x="1443140" y="3123965"/>
            <a:chExt cx="1163270" cy="1249674"/>
          </a:xfrm>
        </p:grpSpPr>
        <p:sp>
          <p:nvSpPr>
            <p:cNvPr id="958" name="Google Shape;958;p72"/>
            <p:cNvSpPr/>
            <p:nvPr/>
          </p:nvSpPr>
          <p:spPr>
            <a:xfrm>
              <a:off x="1715542" y="3399310"/>
              <a:ext cx="617233" cy="551855"/>
            </a:xfrm>
            <a:custGeom>
              <a:rect b="b" l="l" r="r" t="t"/>
              <a:pathLst>
                <a:path extrusionOk="0" h="39369" w="44033">
                  <a:moveTo>
                    <a:pt x="2865" y="1"/>
                  </a:moveTo>
                  <a:lnTo>
                    <a:pt x="0" y="28198"/>
                  </a:lnTo>
                  <a:cubicBezTo>
                    <a:pt x="0" y="34367"/>
                    <a:pt x="5002" y="39369"/>
                    <a:pt x="11171" y="39369"/>
                  </a:cubicBezTo>
                  <a:lnTo>
                    <a:pt x="32862" y="39369"/>
                  </a:lnTo>
                  <a:cubicBezTo>
                    <a:pt x="39031" y="39369"/>
                    <a:pt x="44033" y="34368"/>
                    <a:pt x="44033" y="28198"/>
                  </a:cubicBezTo>
                  <a:lnTo>
                    <a:pt x="411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2"/>
            <p:cNvSpPr/>
            <p:nvPr/>
          </p:nvSpPr>
          <p:spPr>
            <a:xfrm>
              <a:off x="1443140" y="3613610"/>
              <a:ext cx="1163270" cy="760029"/>
            </a:xfrm>
            <a:custGeom>
              <a:rect b="b" l="l" r="r" t="t"/>
              <a:pathLst>
                <a:path extrusionOk="0" h="54220" w="82987">
                  <a:moveTo>
                    <a:pt x="32985" y="1"/>
                  </a:moveTo>
                  <a:lnTo>
                    <a:pt x="32985" y="24474"/>
                  </a:lnTo>
                  <a:lnTo>
                    <a:pt x="13221" y="35256"/>
                  </a:lnTo>
                  <a:cubicBezTo>
                    <a:pt x="13221" y="35256"/>
                    <a:pt x="0" y="41086"/>
                    <a:pt x="1081" y="54218"/>
                  </a:cubicBezTo>
                  <a:lnTo>
                    <a:pt x="81958" y="54219"/>
                  </a:lnTo>
                  <a:cubicBezTo>
                    <a:pt x="82987" y="41496"/>
                    <a:pt x="69820" y="35256"/>
                    <a:pt x="69820" y="35256"/>
                  </a:cubicBezTo>
                  <a:lnTo>
                    <a:pt x="50059" y="24474"/>
                  </a:lnTo>
                  <a:lnTo>
                    <a:pt x="50059" y="1"/>
                  </a:ln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2"/>
            <p:cNvSpPr/>
            <p:nvPr/>
          </p:nvSpPr>
          <p:spPr>
            <a:xfrm>
              <a:off x="1443140" y="3613610"/>
              <a:ext cx="1163270" cy="760029"/>
            </a:xfrm>
            <a:custGeom>
              <a:rect b="b" l="l" r="r" t="t"/>
              <a:pathLst>
                <a:path extrusionOk="0" fill="none" h="54220" w="82987">
                  <a:moveTo>
                    <a:pt x="81958" y="54219"/>
                  </a:moveTo>
                  <a:cubicBezTo>
                    <a:pt x="82987" y="41496"/>
                    <a:pt x="69820" y="35256"/>
                    <a:pt x="69820" y="35256"/>
                  </a:cubicBezTo>
                  <a:lnTo>
                    <a:pt x="50059" y="24474"/>
                  </a:lnTo>
                  <a:lnTo>
                    <a:pt x="50059" y="1"/>
                  </a:lnTo>
                  <a:lnTo>
                    <a:pt x="32985" y="1"/>
                  </a:lnTo>
                  <a:lnTo>
                    <a:pt x="32985" y="24474"/>
                  </a:lnTo>
                  <a:lnTo>
                    <a:pt x="13221" y="35256"/>
                  </a:lnTo>
                  <a:cubicBezTo>
                    <a:pt x="13221" y="35256"/>
                    <a:pt x="0" y="41086"/>
                    <a:pt x="1081" y="54218"/>
                  </a:cubicBezTo>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2"/>
            <p:cNvSpPr/>
            <p:nvPr/>
          </p:nvSpPr>
          <p:spPr>
            <a:xfrm>
              <a:off x="1905493" y="3762111"/>
              <a:ext cx="237527" cy="109435"/>
            </a:xfrm>
            <a:custGeom>
              <a:rect b="b" l="l" r="r" t="t"/>
              <a:pathLst>
                <a:path extrusionOk="0" h="7807" w="16945">
                  <a:moveTo>
                    <a:pt x="1" y="1"/>
                  </a:moveTo>
                  <a:cubicBezTo>
                    <a:pt x="1" y="1"/>
                    <a:pt x="1414" y="7665"/>
                    <a:pt x="8130" y="7804"/>
                  </a:cubicBezTo>
                  <a:cubicBezTo>
                    <a:pt x="8235" y="7806"/>
                    <a:pt x="8338" y="7807"/>
                    <a:pt x="8440" y="7807"/>
                  </a:cubicBezTo>
                  <a:cubicBezTo>
                    <a:pt x="16945" y="7807"/>
                    <a:pt x="16804" y="343"/>
                    <a:pt x="16804" y="342"/>
                  </a:cubicBezTo>
                  <a:lnTo>
                    <a:pt x="16804" y="342"/>
                  </a:lnTo>
                  <a:cubicBezTo>
                    <a:pt x="16804" y="342"/>
                    <a:pt x="15600" y="2590"/>
                    <a:pt x="8783" y="2599"/>
                  </a:cubicBezTo>
                  <a:cubicBezTo>
                    <a:pt x="8770" y="2599"/>
                    <a:pt x="8757" y="2599"/>
                    <a:pt x="8744" y="2599"/>
                  </a:cubicBezTo>
                  <a:cubicBezTo>
                    <a:pt x="1175" y="2599"/>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2"/>
            <p:cNvSpPr/>
            <p:nvPr/>
          </p:nvSpPr>
          <p:spPr>
            <a:xfrm>
              <a:off x="1775130" y="3956674"/>
              <a:ext cx="130377" cy="416965"/>
            </a:xfrm>
            <a:custGeom>
              <a:rect b="b" l="l" r="r" t="t"/>
              <a:pathLst>
                <a:path extrusionOk="0" fill="none" h="29746" w="9301">
                  <a:moveTo>
                    <a:pt x="9301" y="29745"/>
                  </a:moveTo>
                  <a:lnTo>
                    <a:pt x="9301" y="0"/>
                  </a:lnTo>
                  <a:lnTo>
                    <a:pt x="1" y="11562"/>
                  </a:lnTo>
                  <a:lnTo>
                    <a:pt x="3354" y="29745"/>
                  </a:lnTo>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2"/>
            <p:cNvSpPr/>
            <p:nvPr/>
          </p:nvSpPr>
          <p:spPr>
            <a:xfrm>
              <a:off x="2144842" y="3956674"/>
              <a:ext cx="130363" cy="416965"/>
            </a:xfrm>
            <a:custGeom>
              <a:rect b="b" l="l" r="r" t="t"/>
              <a:pathLst>
                <a:path extrusionOk="0" fill="none" h="29746" w="9300">
                  <a:moveTo>
                    <a:pt x="0" y="29745"/>
                  </a:moveTo>
                  <a:lnTo>
                    <a:pt x="0" y="0"/>
                  </a:lnTo>
                  <a:lnTo>
                    <a:pt x="9300" y="11562"/>
                  </a:lnTo>
                  <a:lnTo>
                    <a:pt x="5947" y="29745"/>
                  </a:lnTo>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2"/>
            <p:cNvSpPr/>
            <p:nvPr/>
          </p:nvSpPr>
          <p:spPr>
            <a:xfrm>
              <a:off x="1905493" y="3993596"/>
              <a:ext cx="239349" cy="39964"/>
            </a:xfrm>
            <a:custGeom>
              <a:rect b="b" l="l" r="r" t="t"/>
              <a:pathLst>
                <a:path extrusionOk="0" h="2851" w="17075">
                  <a:moveTo>
                    <a:pt x="1" y="1"/>
                  </a:moveTo>
                  <a:cubicBezTo>
                    <a:pt x="1" y="1"/>
                    <a:pt x="3037" y="2850"/>
                    <a:pt x="8096" y="2850"/>
                  </a:cubicBezTo>
                  <a:cubicBezTo>
                    <a:pt x="10626" y="2850"/>
                    <a:pt x="13661" y="2138"/>
                    <a:pt x="1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2"/>
            <p:cNvSpPr/>
            <p:nvPr/>
          </p:nvSpPr>
          <p:spPr>
            <a:xfrm>
              <a:off x="1905493" y="3993596"/>
              <a:ext cx="239349" cy="89894"/>
            </a:xfrm>
            <a:custGeom>
              <a:rect b="b" l="l" r="r" t="t"/>
              <a:pathLst>
                <a:path extrusionOk="0" fill="none" h="6413" w="17075">
                  <a:moveTo>
                    <a:pt x="1" y="1"/>
                  </a:moveTo>
                  <a:cubicBezTo>
                    <a:pt x="1" y="1"/>
                    <a:pt x="6833" y="6413"/>
                    <a:pt x="17075" y="1"/>
                  </a:cubicBezTo>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2"/>
            <p:cNvSpPr/>
            <p:nvPr/>
          </p:nvSpPr>
          <p:spPr>
            <a:xfrm>
              <a:off x="1905493" y="4044480"/>
              <a:ext cx="239349" cy="39950"/>
            </a:xfrm>
            <a:custGeom>
              <a:rect b="b" l="l" r="r" t="t"/>
              <a:pathLst>
                <a:path extrusionOk="0" h="2850" w="17075">
                  <a:moveTo>
                    <a:pt x="1" y="1"/>
                  </a:moveTo>
                  <a:cubicBezTo>
                    <a:pt x="1" y="1"/>
                    <a:pt x="3037" y="2850"/>
                    <a:pt x="8096" y="2850"/>
                  </a:cubicBezTo>
                  <a:cubicBezTo>
                    <a:pt x="10626" y="2850"/>
                    <a:pt x="13661" y="2138"/>
                    <a:pt x="1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2"/>
            <p:cNvSpPr/>
            <p:nvPr/>
          </p:nvSpPr>
          <p:spPr>
            <a:xfrm>
              <a:off x="1905493" y="4044480"/>
              <a:ext cx="239349" cy="89880"/>
            </a:xfrm>
            <a:custGeom>
              <a:rect b="b" l="l" r="r" t="t"/>
              <a:pathLst>
                <a:path extrusionOk="0" fill="none" h="6412" w="17075">
                  <a:moveTo>
                    <a:pt x="1" y="1"/>
                  </a:moveTo>
                  <a:cubicBezTo>
                    <a:pt x="1" y="1"/>
                    <a:pt x="6833" y="6411"/>
                    <a:pt x="17075" y="1"/>
                  </a:cubicBezTo>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2"/>
            <p:cNvSpPr/>
            <p:nvPr/>
          </p:nvSpPr>
          <p:spPr>
            <a:xfrm>
              <a:off x="1755702" y="3123965"/>
              <a:ext cx="536912" cy="550734"/>
            </a:xfrm>
            <a:custGeom>
              <a:rect b="b" l="l" r="r" t="t"/>
              <a:pathLst>
                <a:path extrusionOk="0" h="39289" w="38303">
                  <a:moveTo>
                    <a:pt x="19152" y="1"/>
                  </a:moveTo>
                  <a:cubicBezTo>
                    <a:pt x="14072" y="1"/>
                    <a:pt x="9202" y="2070"/>
                    <a:pt x="5610" y="5754"/>
                  </a:cubicBezTo>
                  <a:cubicBezTo>
                    <a:pt x="2019" y="9437"/>
                    <a:pt x="0" y="14435"/>
                    <a:pt x="0" y="19644"/>
                  </a:cubicBezTo>
                  <a:cubicBezTo>
                    <a:pt x="0" y="24854"/>
                    <a:pt x="2019" y="29851"/>
                    <a:pt x="5610" y="33535"/>
                  </a:cubicBezTo>
                  <a:cubicBezTo>
                    <a:pt x="9202" y="37219"/>
                    <a:pt x="14072" y="39288"/>
                    <a:pt x="19152" y="39288"/>
                  </a:cubicBezTo>
                  <a:cubicBezTo>
                    <a:pt x="24231" y="39288"/>
                    <a:pt x="29101" y="37219"/>
                    <a:pt x="32693" y="33535"/>
                  </a:cubicBezTo>
                  <a:cubicBezTo>
                    <a:pt x="36284" y="29851"/>
                    <a:pt x="38303" y="24854"/>
                    <a:pt x="38303" y="19644"/>
                  </a:cubicBezTo>
                  <a:cubicBezTo>
                    <a:pt x="38303" y="14435"/>
                    <a:pt x="36284" y="9437"/>
                    <a:pt x="32693" y="5754"/>
                  </a:cubicBezTo>
                  <a:cubicBezTo>
                    <a:pt x="29101" y="2070"/>
                    <a:pt x="24231" y="1"/>
                    <a:pt x="191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2"/>
            <p:cNvSpPr/>
            <p:nvPr/>
          </p:nvSpPr>
          <p:spPr>
            <a:xfrm>
              <a:off x="2239165" y="3479981"/>
              <a:ext cx="116079" cy="129185"/>
            </a:xfrm>
            <a:custGeom>
              <a:rect b="b" l="l" r="r" t="t"/>
              <a:pathLst>
                <a:path extrusionOk="0" h="9216" w="8281">
                  <a:moveTo>
                    <a:pt x="3925" y="0"/>
                  </a:moveTo>
                  <a:cubicBezTo>
                    <a:pt x="2103" y="0"/>
                    <a:pt x="1214" y="1413"/>
                    <a:pt x="1214" y="1413"/>
                  </a:cubicBezTo>
                  <a:cubicBezTo>
                    <a:pt x="1049" y="3350"/>
                    <a:pt x="1" y="8452"/>
                    <a:pt x="1" y="8452"/>
                  </a:cubicBezTo>
                  <a:cubicBezTo>
                    <a:pt x="734" y="9092"/>
                    <a:pt x="1590" y="9216"/>
                    <a:pt x="2145" y="9216"/>
                  </a:cubicBezTo>
                  <a:cubicBezTo>
                    <a:pt x="2498" y="9216"/>
                    <a:pt x="2729" y="9166"/>
                    <a:pt x="2729" y="9166"/>
                  </a:cubicBezTo>
                  <a:cubicBezTo>
                    <a:pt x="6995" y="8285"/>
                    <a:pt x="8281" y="1378"/>
                    <a:pt x="5438" y="298"/>
                  </a:cubicBezTo>
                  <a:cubicBezTo>
                    <a:pt x="4876" y="86"/>
                    <a:pt x="4372" y="0"/>
                    <a:pt x="3925"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2"/>
            <p:cNvSpPr/>
            <p:nvPr/>
          </p:nvSpPr>
          <p:spPr>
            <a:xfrm>
              <a:off x="2250365" y="3507189"/>
              <a:ext cx="57107" cy="49187"/>
            </a:xfrm>
            <a:custGeom>
              <a:rect b="b" l="l" r="r" t="t"/>
              <a:pathLst>
                <a:path extrusionOk="0" fill="none" h="3509" w="4074">
                  <a:moveTo>
                    <a:pt x="4074" y="795"/>
                  </a:moveTo>
                  <a:cubicBezTo>
                    <a:pt x="4074" y="795"/>
                    <a:pt x="1691" y="0"/>
                    <a:pt x="1" y="3508"/>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2"/>
            <p:cNvSpPr/>
            <p:nvPr/>
          </p:nvSpPr>
          <p:spPr>
            <a:xfrm>
              <a:off x="2266584" y="3532308"/>
              <a:ext cx="36361" cy="48641"/>
            </a:xfrm>
            <a:custGeom>
              <a:rect b="b" l="l" r="r" t="t"/>
              <a:pathLst>
                <a:path extrusionOk="0" fill="none" h="3470" w="2594">
                  <a:moveTo>
                    <a:pt x="1" y="0"/>
                  </a:moveTo>
                  <a:cubicBezTo>
                    <a:pt x="1" y="0"/>
                    <a:pt x="2593" y="1387"/>
                    <a:pt x="880" y="3469"/>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2"/>
            <p:cNvSpPr/>
            <p:nvPr/>
          </p:nvSpPr>
          <p:spPr>
            <a:xfrm>
              <a:off x="1699323" y="3479981"/>
              <a:ext cx="116093" cy="129185"/>
            </a:xfrm>
            <a:custGeom>
              <a:rect b="b" l="l" r="r" t="t"/>
              <a:pathLst>
                <a:path extrusionOk="0" h="9216" w="8282">
                  <a:moveTo>
                    <a:pt x="4357" y="0"/>
                  </a:moveTo>
                  <a:cubicBezTo>
                    <a:pt x="3909" y="0"/>
                    <a:pt x="3406" y="86"/>
                    <a:pt x="2845" y="298"/>
                  </a:cubicBezTo>
                  <a:cubicBezTo>
                    <a:pt x="0" y="1378"/>
                    <a:pt x="1287" y="8285"/>
                    <a:pt x="5554" y="9166"/>
                  </a:cubicBezTo>
                  <a:cubicBezTo>
                    <a:pt x="5554" y="9166"/>
                    <a:pt x="5784" y="9216"/>
                    <a:pt x="6137" y="9216"/>
                  </a:cubicBezTo>
                  <a:cubicBezTo>
                    <a:pt x="6691" y="9216"/>
                    <a:pt x="7548" y="9092"/>
                    <a:pt x="8282" y="8452"/>
                  </a:cubicBezTo>
                  <a:cubicBezTo>
                    <a:pt x="8282" y="8452"/>
                    <a:pt x="7232" y="3350"/>
                    <a:pt x="7067" y="1413"/>
                  </a:cubicBezTo>
                  <a:cubicBezTo>
                    <a:pt x="7067" y="1413"/>
                    <a:pt x="6178" y="0"/>
                    <a:pt x="4357" y="0"/>
                  </a:cubicBezTo>
                  <a:close/>
                </a:path>
              </a:pathLst>
            </a:custGeom>
            <a:solidFill>
              <a:schemeClr val="accent1"/>
            </a:solidFill>
            <a:ln cap="flat" cmpd="sng" w="182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2"/>
            <p:cNvSpPr/>
            <p:nvPr/>
          </p:nvSpPr>
          <p:spPr>
            <a:xfrm>
              <a:off x="1747095" y="3507189"/>
              <a:ext cx="57107" cy="49187"/>
            </a:xfrm>
            <a:custGeom>
              <a:rect b="b" l="l" r="r" t="t"/>
              <a:pathLst>
                <a:path extrusionOk="0" fill="none" h="3509" w="4074">
                  <a:moveTo>
                    <a:pt x="0" y="795"/>
                  </a:moveTo>
                  <a:cubicBezTo>
                    <a:pt x="0" y="795"/>
                    <a:pt x="2383" y="0"/>
                    <a:pt x="4073" y="3508"/>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2"/>
            <p:cNvSpPr/>
            <p:nvPr/>
          </p:nvSpPr>
          <p:spPr>
            <a:xfrm>
              <a:off x="1751623" y="3532308"/>
              <a:ext cx="36361" cy="48641"/>
            </a:xfrm>
            <a:custGeom>
              <a:rect b="b" l="l" r="r" t="t"/>
              <a:pathLst>
                <a:path extrusionOk="0" fill="none" h="3470" w="2594">
                  <a:moveTo>
                    <a:pt x="2593" y="0"/>
                  </a:moveTo>
                  <a:cubicBezTo>
                    <a:pt x="2593" y="0"/>
                    <a:pt x="1" y="1387"/>
                    <a:pt x="1714" y="3469"/>
                  </a:cubicBezTo>
                </a:path>
              </a:pathLst>
            </a:custGeom>
            <a:noFill/>
            <a:ln cap="rnd" cmpd="sng" w="97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2"/>
            <p:cNvSpPr/>
            <p:nvPr/>
          </p:nvSpPr>
          <p:spPr>
            <a:xfrm>
              <a:off x="1790577" y="3195860"/>
              <a:ext cx="476609" cy="603131"/>
            </a:xfrm>
            <a:custGeom>
              <a:rect b="b" l="l" r="r" t="t"/>
              <a:pathLst>
                <a:path extrusionOk="0" h="43027" w="34001">
                  <a:moveTo>
                    <a:pt x="16646" y="0"/>
                  </a:moveTo>
                  <a:cubicBezTo>
                    <a:pt x="168" y="0"/>
                    <a:pt x="168" y="15813"/>
                    <a:pt x="168" y="15813"/>
                  </a:cubicBezTo>
                  <a:cubicBezTo>
                    <a:pt x="168" y="15813"/>
                    <a:pt x="1" y="27652"/>
                    <a:pt x="3488" y="34350"/>
                  </a:cubicBezTo>
                  <a:cubicBezTo>
                    <a:pt x="6852" y="40812"/>
                    <a:pt x="11022" y="43026"/>
                    <a:pt x="16560" y="43026"/>
                  </a:cubicBezTo>
                  <a:cubicBezTo>
                    <a:pt x="16761" y="43026"/>
                    <a:pt x="16964" y="43023"/>
                    <a:pt x="17169" y="43018"/>
                  </a:cubicBezTo>
                  <a:cubicBezTo>
                    <a:pt x="23010" y="42852"/>
                    <a:pt x="27466" y="40075"/>
                    <a:pt x="30160" y="34914"/>
                  </a:cubicBezTo>
                  <a:cubicBezTo>
                    <a:pt x="33028" y="29417"/>
                    <a:pt x="33486" y="20157"/>
                    <a:pt x="33484" y="15731"/>
                  </a:cubicBezTo>
                  <a:cubicBezTo>
                    <a:pt x="33484" y="15731"/>
                    <a:pt x="34000" y="2"/>
                    <a:pt x="16646" y="0"/>
                  </a:cubicBezTo>
                  <a:close/>
                </a:path>
              </a:pathLst>
            </a:cu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2"/>
            <p:cNvSpPr/>
            <p:nvPr/>
          </p:nvSpPr>
          <p:spPr>
            <a:xfrm>
              <a:off x="2009965" y="3517240"/>
              <a:ext cx="35703" cy="59042"/>
            </a:xfrm>
            <a:custGeom>
              <a:rect b="b" l="l" r="r" t="t"/>
              <a:pathLst>
                <a:path extrusionOk="0" h="4212" w="2547">
                  <a:moveTo>
                    <a:pt x="0" y="0"/>
                  </a:moveTo>
                  <a:lnTo>
                    <a:pt x="0" y="3010"/>
                  </a:lnTo>
                  <a:cubicBezTo>
                    <a:pt x="0" y="3171"/>
                    <a:pt x="30" y="3331"/>
                    <a:pt x="90" y="3480"/>
                  </a:cubicBezTo>
                  <a:cubicBezTo>
                    <a:pt x="275" y="3943"/>
                    <a:pt x="744" y="4211"/>
                    <a:pt x="1232" y="4211"/>
                  </a:cubicBezTo>
                  <a:cubicBezTo>
                    <a:pt x="1345" y="4211"/>
                    <a:pt x="1460" y="4197"/>
                    <a:pt x="1572" y="4167"/>
                  </a:cubicBezTo>
                  <a:lnTo>
                    <a:pt x="2547" y="390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2"/>
            <p:cNvSpPr/>
            <p:nvPr/>
          </p:nvSpPr>
          <p:spPr>
            <a:xfrm>
              <a:off x="2009965" y="3517240"/>
              <a:ext cx="35703" cy="60640"/>
            </a:xfrm>
            <a:custGeom>
              <a:rect b="b" l="l" r="r" t="t"/>
              <a:pathLst>
                <a:path extrusionOk="0" fill="none" h="4326" w="2547">
                  <a:moveTo>
                    <a:pt x="0" y="0"/>
                  </a:moveTo>
                  <a:lnTo>
                    <a:pt x="0" y="3010"/>
                  </a:lnTo>
                  <a:cubicBezTo>
                    <a:pt x="0" y="3171"/>
                    <a:pt x="30" y="3331"/>
                    <a:pt x="90" y="3480"/>
                  </a:cubicBezTo>
                  <a:cubicBezTo>
                    <a:pt x="318" y="4051"/>
                    <a:pt x="977" y="4325"/>
                    <a:pt x="1572" y="4167"/>
                  </a:cubicBezTo>
                  <a:lnTo>
                    <a:pt x="2547" y="3908"/>
                  </a:lnTo>
                </a:path>
              </a:pathLst>
            </a:custGeom>
            <a:noFill/>
            <a:ln cap="rnd" cmpd="sng" w="147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2"/>
            <p:cNvSpPr/>
            <p:nvPr/>
          </p:nvSpPr>
          <p:spPr>
            <a:xfrm>
              <a:off x="1899689" y="3463328"/>
              <a:ext cx="35703" cy="35703"/>
            </a:xfrm>
            <a:custGeom>
              <a:rect b="b" l="l" r="r" t="t"/>
              <a:pathLst>
                <a:path extrusionOk="0" h="2547" w="2547">
                  <a:moveTo>
                    <a:pt x="1273" y="0"/>
                  </a:moveTo>
                  <a:cubicBezTo>
                    <a:pt x="570" y="0"/>
                    <a:pt x="0" y="571"/>
                    <a:pt x="0" y="1273"/>
                  </a:cubicBezTo>
                  <a:cubicBezTo>
                    <a:pt x="0" y="1977"/>
                    <a:pt x="570" y="2546"/>
                    <a:pt x="1273" y="2546"/>
                  </a:cubicBezTo>
                  <a:cubicBezTo>
                    <a:pt x="1977" y="2546"/>
                    <a:pt x="2547" y="1977"/>
                    <a:pt x="2547" y="1273"/>
                  </a:cubicBezTo>
                  <a:cubicBezTo>
                    <a:pt x="2547" y="571"/>
                    <a:pt x="1977" y="0"/>
                    <a:pt x="1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2"/>
            <p:cNvSpPr/>
            <p:nvPr/>
          </p:nvSpPr>
          <p:spPr>
            <a:xfrm>
              <a:off x="2104836" y="3463328"/>
              <a:ext cx="35703" cy="35703"/>
            </a:xfrm>
            <a:custGeom>
              <a:rect b="b" l="l" r="r" t="t"/>
              <a:pathLst>
                <a:path extrusionOk="0" h="2547" w="2547">
                  <a:moveTo>
                    <a:pt x="1274" y="0"/>
                  </a:moveTo>
                  <a:cubicBezTo>
                    <a:pt x="570" y="0"/>
                    <a:pt x="1" y="571"/>
                    <a:pt x="1" y="1273"/>
                  </a:cubicBezTo>
                  <a:cubicBezTo>
                    <a:pt x="1" y="1977"/>
                    <a:pt x="570" y="2546"/>
                    <a:pt x="1274" y="2546"/>
                  </a:cubicBezTo>
                  <a:cubicBezTo>
                    <a:pt x="1976" y="2546"/>
                    <a:pt x="2547" y="1977"/>
                    <a:pt x="2547" y="1273"/>
                  </a:cubicBezTo>
                  <a:cubicBezTo>
                    <a:pt x="2547" y="571"/>
                    <a:pt x="1976" y="0"/>
                    <a:pt x="1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2"/>
            <p:cNvSpPr/>
            <p:nvPr/>
          </p:nvSpPr>
          <p:spPr>
            <a:xfrm>
              <a:off x="1905493" y="3500713"/>
              <a:ext cx="44407" cy="29311"/>
            </a:xfrm>
            <a:custGeom>
              <a:rect b="b" l="l" r="r" t="t"/>
              <a:pathLst>
                <a:path extrusionOk="0" fill="none" h="2091" w="3168">
                  <a:moveTo>
                    <a:pt x="3167" y="0"/>
                  </a:moveTo>
                  <a:lnTo>
                    <a:pt x="1" y="2090"/>
                  </a:ln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2"/>
            <p:cNvSpPr/>
            <p:nvPr/>
          </p:nvSpPr>
          <p:spPr>
            <a:xfrm>
              <a:off x="2094575" y="3500559"/>
              <a:ext cx="39277" cy="29605"/>
            </a:xfrm>
            <a:custGeom>
              <a:rect b="b" l="l" r="r" t="t"/>
              <a:pathLst>
                <a:path extrusionOk="0" fill="none" h="2112" w="2802">
                  <a:moveTo>
                    <a:pt x="1" y="1"/>
                  </a:moveTo>
                  <a:lnTo>
                    <a:pt x="2802" y="2112"/>
                  </a:ln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2"/>
            <p:cNvSpPr/>
            <p:nvPr/>
          </p:nvSpPr>
          <p:spPr>
            <a:xfrm>
              <a:off x="1947896" y="3617002"/>
              <a:ext cx="156856" cy="16022"/>
            </a:xfrm>
            <a:custGeom>
              <a:rect b="b" l="l" r="r" t="t"/>
              <a:pathLst>
                <a:path extrusionOk="0" h="1143" w="11190">
                  <a:moveTo>
                    <a:pt x="1" y="0"/>
                  </a:moveTo>
                  <a:cubicBezTo>
                    <a:pt x="1" y="0"/>
                    <a:pt x="1490" y="1142"/>
                    <a:pt x="5405" y="1142"/>
                  </a:cubicBezTo>
                  <a:cubicBezTo>
                    <a:pt x="8966" y="1142"/>
                    <a:pt x="11189" y="0"/>
                    <a:pt x="111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2"/>
            <p:cNvSpPr/>
            <p:nvPr/>
          </p:nvSpPr>
          <p:spPr>
            <a:xfrm>
              <a:off x="1947896" y="3617002"/>
              <a:ext cx="156856" cy="16022"/>
            </a:xfrm>
            <a:custGeom>
              <a:rect b="b" l="l" r="r" t="t"/>
              <a:pathLst>
                <a:path extrusionOk="0" fill="none" h="1143" w="11190">
                  <a:moveTo>
                    <a:pt x="1" y="0"/>
                  </a:moveTo>
                  <a:cubicBezTo>
                    <a:pt x="1" y="0"/>
                    <a:pt x="1490" y="1142"/>
                    <a:pt x="5405" y="1142"/>
                  </a:cubicBezTo>
                  <a:cubicBezTo>
                    <a:pt x="8966" y="1142"/>
                    <a:pt x="11189" y="0"/>
                    <a:pt x="11189" y="0"/>
                  </a:cubicBezTo>
                </a:path>
              </a:pathLst>
            </a:custGeom>
            <a:noFill/>
            <a:ln cap="rnd" cmpd="sng" w="147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2"/>
            <p:cNvSpPr/>
            <p:nvPr/>
          </p:nvSpPr>
          <p:spPr>
            <a:xfrm>
              <a:off x="2004134" y="3654205"/>
              <a:ext cx="45795" cy="10191"/>
            </a:xfrm>
            <a:custGeom>
              <a:rect b="b" l="l" r="r" t="t"/>
              <a:pathLst>
                <a:path extrusionOk="0" fill="none" h="727" w="3267">
                  <a:moveTo>
                    <a:pt x="0" y="726"/>
                  </a:moveTo>
                  <a:cubicBezTo>
                    <a:pt x="0" y="726"/>
                    <a:pt x="1871" y="605"/>
                    <a:pt x="3267" y="0"/>
                  </a:cubicBezTo>
                </a:path>
              </a:pathLst>
            </a:custGeom>
            <a:noFill/>
            <a:ln cap="rnd" cmpd="sng" w="8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2"/>
            <p:cNvSpPr/>
            <p:nvPr/>
          </p:nvSpPr>
          <p:spPr>
            <a:xfrm>
              <a:off x="1849493" y="3389400"/>
              <a:ext cx="126718" cy="51809"/>
            </a:xfrm>
            <a:custGeom>
              <a:rect b="b" l="l" r="r" t="t"/>
              <a:pathLst>
                <a:path extrusionOk="0" h="3696" w="9040">
                  <a:moveTo>
                    <a:pt x="5908" y="1"/>
                  </a:moveTo>
                  <a:cubicBezTo>
                    <a:pt x="5386" y="1"/>
                    <a:pt x="4789" y="70"/>
                    <a:pt x="4109" y="240"/>
                  </a:cubicBezTo>
                  <a:cubicBezTo>
                    <a:pt x="412" y="1161"/>
                    <a:pt x="0" y="3695"/>
                    <a:pt x="0" y="3695"/>
                  </a:cubicBezTo>
                  <a:lnTo>
                    <a:pt x="9039" y="1361"/>
                  </a:lnTo>
                  <a:cubicBezTo>
                    <a:pt x="9039" y="1361"/>
                    <a:pt x="8218" y="1"/>
                    <a:pt x="5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2"/>
            <p:cNvSpPr/>
            <p:nvPr/>
          </p:nvSpPr>
          <p:spPr>
            <a:xfrm>
              <a:off x="2056685" y="3389400"/>
              <a:ext cx="126718" cy="51809"/>
            </a:xfrm>
            <a:custGeom>
              <a:rect b="b" l="l" r="r" t="t"/>
              <a:pathLst>
                <a:path extrusionOk="0" h="3696" w="9040">
                  <a:moveTo>
                    <a:pt x="3132" y="1"/>
                  </a:moveTo>
                  <a:cubicBezTo>
                    <a:pt x="822" y="1"/>
                    <a:pt x="1" y="1361"/>
                    <a:pt x="1" y="1361"/>
                  </a:cubicBezTo>
                  <a:lnTo>
                    <a:pt x="9040" y="3695"/>
                  </a:lnTo>
                  <a:cubicBezTo>
                    <a:pt x="9040" y="3695"/>
                    <a:pt x="8630" y="1161"/>
                    <a:pt x="4931" y="240"/>
                  </a:cubicBezTo>
                  <a:cubicBezTo>
                    <a:pt x="4250" y="70"/>
                    <a:pt x="3653" y="1"/>
                    <a:pt x="3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2"/>
            <p:cNvSpPr/>
            <p:nvPr/>
          </p:nvSpPr>
          <p:spPr>
            <a:xfrm>
              <a:off x="1764825" y="3159425"/>
              <a:ext cx="524254" cy="340399"/>
            </a:xfrm>
            <a:custGeom>
              <a:rect b="b" l="l" r="r" t="t"/>
              <a:pathLst>
                <a:path extrusionOk="0" h="23347" w="37400">
                  <a:moveTo>
                    <a:pt x="16392" y="0"/>
                  </a:moveTo>
                  <a:cubicBezTo>
                    <a:pt x="16385" y="0"/>
                    <a:pt x="16382" y="0"/>
                    <a:pt x="16382" y="0"/>
                  </a:cubicBezTo>
                  <a:cubicBezTo>
                    <a:pt x="7428" y="1612"/>
                    <a:pt x="4273" y="6743"/>
                    <a:pt x="3227" y="10934"/>
                  </a:cubicBezTo>
                  <a:cubicBezTo>
                    <a:pt x="3103" y="10640"/>
                    <a:pt x="2964" y="10354"/>
                    <a:pt x="2809" y="10074"/>
                  </a:cubicBezTo>
                  <a:cubicBezTo>
                    <a:pt x="2809" y="10074"/>
                    <a:pt x="0" y="19011"/>
                    <a:pt x="2395" y="23346"/>
                  </a:cubicBezTo>
                  <a:cubicBezTo>
                    <a:pt x="2395" y="23346"/>
                    <a:pt x="4310" y="19138"/>
                    <a:pt x="4064" y="14700"/>
                  </a:cubicBezTo>
                  <a:cubicBezTo>
                    <a:pt x="5352" y="12932"/>
                    <a:pt x="7863" y="10746"/>
                    <a:pt x="12417" y="10746"/>
                  </a:cubicBezTo>
                  <a:cubicBezTo>
                    <a:pt x="13237" y="10746"/>
                    <a:pt x="14123" y="10817"/>
                    <a:pt x="15080" y="10974"/>
                  </a:cubicBezTo>
                  <a:cubicBezTo>
                    <a:pt x="16352" y="11183"/>
                    <a:pt x="17511" y="11276"/>
                    <a:pt x="18566" y="11276"/>
                  </a:cubicBezTo>
                  <a:cubicBezTo>
                    <a:pt x="23247" y="11276"/>
                    <a:pt x="25899" y="9432"/>
                    <a:pt x="27387" y="7566"/>
                  </a:cubicBezTo>
                  <a:cubicBezTo>
                    <a:pt x="28055" y="10099"/>
                    <a:pt x="29650" y="13082"/>
                    <a:pt x="33313" y="15247"/>
                  </a:cubicBezTo>
                  <a:cubicBezTo>
                    <a:pt x="33241" y="19478"/>
                    <a:pt x="35003" y="23345"/>
                    <a:pt x="35003" y="23345"/>
                  </a:cubicBezTo>
                  <a:cubicBezTo>
                    <a:pt x="37399" y="19011"/>
                    <a:pt x="34589" y="10074"/>
                    <a:pt x="34589" y="10074"/>
                  </a:cubicBezTo>
                  <a:cubicBezTo>
                    <a:pt x="34423" y="10373"/>
                    <a:pt x="34274" y="10682"/>
                    <a:pt x="34143" y="10998"/>
                  </a:cubicBezTo>
                  <a:cubicBezTo>
                    <a:pt x="33289" y="8216"/>
                    <a:pt x="31667" y="5011"/>
                    <a:pt x="28606" y="3270"/>
                  </a:cubicBezTo>
                  <a:cubicBezTo>
                    <a:pt x="23970" y="36"/>
                    <a:pt x="16710" y="0"/>
                    <a:pt x="1639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 name="Google Shape;988;p72"/>
          <p:cNvGrpSpPr/>
          <p:nvPr/>
        </p:nvGrpSpPr>
        <p:grpSpPr>
          <a:xfrm>
            <a:off x="1567910" y="1593613"/>
            <a:ext cx="2396947" cy="1336835"/>
            <a:chOff x="237825" y="751650"/>
            <a:chExt cx="7142275" cy="3983419"/>
          </a:xfrm>
        </p:grpSpPr>
        <p:sp>
          <p:nvSpPr>
            <p:cNvPr id="989" name="Google Shape;989;p72"/>
            <p:cNvSpPr/>
            <p:nvPr/>
          </p:nvSpPr>
          <p:spPr>
            <a:xfrm>
              <a:off x="4975075" y="1922000"/>
              <a:ext cx="1304100" cy="2030500"/>
            </a:xfrm>
            <a:custGeom>
              <a:rect b="b" l="l" r="r" t="t"/>
              <a:pathLst>
                <a:path extrusionOk="0" h="81220" w="52164">
                  <a:moveTo>
                    <a:pt x="114" y="0"/>
                  </a:moveTo>
                  <a:cubicBezTo>
                    <a:pt x="114" y="0"/>
                    <a:pt x="114" y="0"/>
                    <a:pt x="114" y="0"/>
                  </a:cubicBezTo>
                  <a:cubicBezTo>
                    <a:pt x="1" y="74"/>
                    <a:pt x="11534" y="18312"/>
                    <a:pt x="25878" y="40744"/>
                  </a:cubicBezTo>
                  <a:cubicBezTo>
                    <a:pt x="40188" y="63122"/>
                    <a:pt x="51889" y="81219"/>
                    <a:pt x="52048" y="81219"/>
                  </a:cubicBezTo>
                  <a:cubicBezTo>
                    <a:pt x="52049" y="81219"/>
                    <a:pt x="52049" y="81219"/>
                    <a:pt x="52049" y="81219"/>
                  </a:cubicBezTo>
                  <a:cubicBezTo>
                    <a:pt x="52163" y="81147"/>
                    <a:pt x="40627" y="62906"/>
                    <a:pt x="26288" y="40481"/>
                  </a:cubicBezTo>
                  <a:cubicBezTo>
                    <a:pt x="11971" y="18093"/>
                    <a:pt x="272"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2"/>
            <p:cNvSpPr/>
            <p:nvPr/>
          </p:nvSpPr>
          <p:spPr>
            <a:xfrm>
              <a:off x="5723700" y="3355119"/>
              <a:ext cx="1359700" cy="1359675"/>
            </a:xfrm>
            <a:custGeom>
              <a:rect b="b" l="l" r="r" t="t"/>
              <a:pathLst>
                <a:path extrusionOk="0" h="54387" w="54388">
                  <a:moveTo>
                    <a:pt x="27193" y="0"/>
                  </a:moveTo>
                  <a:cubicBezTo>
                    <a:pt x="19981" y="0"/>
                    <a:pt x="13064" y="2866"/>
                    <a:pt x="7964" y="7966"/>
                  </a:cubicBezTo>
                  <a:cubicBezTo>
                    <a:pt x="2864" y="13066"/>
                    <a:pt x="0" y="19982"/>
                    <a:pt x="0" y="27194"/>
                  </a:cubicBezTo>
                  <a:cubicBezTo>
                    <a:pt x="0" y="34406"/>
                    <a:pt x="2864" y="41323"/>
                    <a:pt x="7964" y="46423"/>
                  </a:cubicBezTo>
                  <a:cubicBezTo>
                    <a:pt x="13064" y="51523"/>
                    <a:pt x="19981" y="54387"/>
                    <a:pt x="27193" y="54387"/>
                  </a:cubicBezTo>
                  <a:cubicBezTo>
                    <a:pt x="34405" y="54387"/>
                    <a:pt x="41323" y="51523"/>
                    <a:pt x="46421" y="46423"/>
                  </a:cubicBezTo>
                  <a:cubicBezTo>
                    <a:pt x="51521" y="41323"/>
                    <a:pt x="54387" y="34406"/>
                    <a:pt x="54387" y="27194"/>
                  </a:cubicBezTo>
                  <a:cubicBezTo>
                    <a:pt x="54387" y="19982"/>
                    <a:pt x="51521" y="13066"/>
                    <a:pt x="46421" y="7966"/>
                  </a:cubicBezTo>
                  <a:cubicBezTo>
                    <a:pt x="41323" y="2866"/>
                    <a:pt x="34405" y="0"/>
                    <a:pt x="27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2"/>
            <p:cNvSpPr/>
            <p:nvPr/>
          </p:nvSpPr>
          <p:spPr>
            <a:xfrm>
              <a:off x="5723450" y="3350119"/>
              <a:ext cx="1366025" cy="1369775"/>
            </a:xfrm>
            <a:custGeom>
              <a:rect b="b" l="l" r="r" t="t"/>
              <a:pathLst>
                <a:path extrusionOk="0" h="54791" w="54641">
                  <a:moveTo>
                    <a:pt x="27282" y="0"/>
                  </a:moveTo>
                  <a:cubicBezTo>
                    <a:pt x="26720" y="0"/>
                    <a:pt x="26164" y="53"/>
                    <a:pt x="25610" y="74"/>
                  </a:cubicBezTo>
                  <a:cubicBezTo>
                    <a:pt x="24424" y="84"/>
                    <a:pt x="23279" y="321"/>
                    <a:pt x="22148" y="486"/>
                  </a:cubicBezTo>
                  <a:cubicBezTo>
                    <a:pt x="17631" y="1302"/>
                    <a:pt x="13729" y="3301"/>
                    <a:pt x="10646" y="5641"/>
                  </a:cubicBezTo>
                  <a:cubicBezTo>
                    <a:pt x="7860" y="7769"/>
                    <a:pt x="5513" y="10416"/>
                    <a:pt x="3736" y="13437"/>
                  </a:cubicBezTo>
                  <a:cubicBezTo>
                    <a:pt x="2192" y="16102"/>
                    <a:pt x="1226" y="18612"/>
                    <a:pt x="767" y="20731"/>
                  </a:cubicBezTo>
                  <a:cubicBezTo>
                    <a:pt x="466" y="21775"/>
                    <a:pt x="355" y="22733"/>
                    <a:pt x="237" y="23559"/>
                  </a:cubicBezTo>
                  <a:cubicBezTo>
                    <a:pt x="183" y="23972"/>
                    <a:pt x="115" y="24352"/>
                    <a:pt x="85" y="24701"/>
                  </a:cubicBezTo>
                  <a:cubicBezTo>
                    <a:pt x="71" y="25052"/>
                    <a:pt x="59" y="25371"/>
                    <a:pt x="48" y="25658"/>
                  </a:cubicBezTo>
                  <a:cubicBezTo>
                    <a:pt x="31" y="26209"/>
                    <a:pt x="17" y="26640"/>
                    <a:pt x="7" y="26952"/>
                  </a:cubicBezTo>
                  <a:cubicBezTo>
                    <a:pt x="0" y="27244"/>
                    <a:pt x="10" y="27394"/>
                    <a:pt x="10" y="27394"/>
                  </a:cubicBezTo>
                  <a:cubicBezTo>
                    <a:pt x="10" y="27394"/>
                    <a:pt x="35" y="27246"/>
                    <a:pt x="54" y="26955"/>
                  </a:cubicBezTo>
                  <a:cubicBezTo>
                    <a:pt x="77" y="26644"/>
                    <a:pt x="106" y="26216"/>
                    <a:pt x="144" y="25664"/>
                  </a:cubicBezTo>
                  <a:cubicBezTo>
                    <a:pt x="162" y="25379"/>
                    <a:pt x="182" y="25062"/>
                    <a:pt x="204" y="24715"/>
                  </a:cubicBezTo>
                  <a:cubicBezTo>
                    <a:pt x="242" y="24367"/>
                    <a:pt x="319" y="23992"/>
                    <a:pt x="379" y="23580"/>
                  </a:cubicBezTo>
                  <a:cubicBezTo>
                    <a:pt x="511" y="22761"/>
                    <a:pt x="635" y="21811"/>
                    <a:pt x="950" y="20778"/>
                  </a:cubicBezTo>
                  <a:cubicBezTo>
                    <a:pt x="1433" y="18679"/>
                    <a:pt x="2419" y="16202"/>
                    <a:pt x="3969" y="13578"/>
                  </a:cubicBezTo>
                  <a:cubicBezTo>
                    <a:pt x="5752" y="10606"/>
                    <a:pt x="8090" y="8004"/>
                    <a:pt x="10855" y="5915"/>
                  </a:cubicBezTo>
                  <a:cubicBezTo>
                    <a:pt x="13912" y="3621"/>
                    <a:pt x="17770" y="1669"/>
                    <a:pt x="22222" y="881"/>
                  </a:cubicBezTo>
                  <a:cubicBezTo>
                    <a:pt x="23338" y="724"/>
                    <a:pt x="24466" y="494"/>
                    <a:pt x="25634" y="487"/>
                  </a:cubicBezTo>
                  <a:cubicBezTo>
                    <a:pt x="26178" y="469"/>
                    <a:pt x="26724" y="420"/>
                    <a:pt x="27274" y="420"/>
                  </a:cubicBezTo>
                  <a:cubicBezTo>
                    <a:pt x="27314" y="420"/>
                    <a:pt x="27354" y="420"/>
                    <a:pt x="27394" y="420"/>
                  </a:cubicBezTo>
                  <a:lnTo>
                    <a:pt x="29179" y="513"/>
                  </a:lnTo>
                  <a:cubicBezTo>
                    <a:pt x="29781" y="522"/>
                    <a:pt x="30380" y="611"/>
                    <a:pt x="30979" y="712"/>
                  </a:cubicBezTo>
                  <a:cubicBezTo>
                    <a:pt x="31580" y="812"/>
                    <a:pt x="32190" y="882"/>
                    <a:pt x="32794" y="1008"/>
                  </a:cubicBezTo>
                  <a:cubicBezTo>
                    <a:pt x="33986" y="1333"/>
                    <a:pt x="35219" y="1574"/>
                    <a:pt x="36391" y="2064"/>
                  </a:cubicBezTo>
                  <a:cubicBezTo>
                    <a:pt x="37600" y="2452"/>
                    <a:pt x="38738" y="3050"/>
                    <a:pt x="39906" y="3611"/>
                  </a:cubicBezTo>
                  <a:cubicBezTo>
                    <a:pt x="40476" y="3921"/>
                    <a:pt x="41023" y="4280"/>
                    <a:pt x="41586" y="4615"/>
                  </a:cubicBezTo>
                  <a:cubicBezTo>
                    <a:pt x="42160" y="4935"/>
                    <a:pt x="42686" y="5334"/>
                    <a:pt x="43213" y="5736"/>
                  </a:cubicBezTo>
                  <a:cubicBezTo>
                    <a:pt x="44308" y="6490"/>
                    <a:pt x="45266" y="7430"/>
                    <a:pt x="46270" y="8337"/>
                  </a:cubicBezTo>
                  <a:cubicBezTo>
                    <a:pt x="47177" y="9339"/>
                    <a:pt x="48129" y="10322"/>
                    <a:pt x="48910" y="11461"/>
                  </a:cubicBezTo>
                  <a:cubicBezTo>
                    <a:pt x="50516" y="13690"/>
                    <a:pt x="51917" y="16164"/>
                    <a:pt x="52764" y="18887"/>
                  </a:cubicBezTo>
                  <a:cubicBezTo>
                    <a:pt x="53642" y="21592"/>
                    <a:pt x="54115" y="24466"/>
                    <a:pt x="54154" y="27391"/>
                  </a:cubicBezTo>
                  <a:cubicBezTo>
                    <a:pt x="54116" y="30317"/>
                    <a:pt x="53643" y="33191"/>
                    <a:pt x="52765" y="35897"/>
                  </a:cubicBezTo>
                  <a:cubicBezTo>
                    <a:pt x="51918" y="38621"/>
                    <a:pt x="50516" y="41097"/>
                    <a:pt x="48912" y="43326"/>
                  </a:cubicBezTo>
                  <a:cubicBezTo>
                    <a:pt x="48132" y="44465"/>
                    <a:pt x="47179" y="45448"/>
                    <a:pt x="46271" y="46451"/>
                  </a:cubicBezTo>
                  <a:cubicBezTo>
                    <a:pt x="45268" y="47359"/>
                    <a:pt x="44310" y="48300"/>
                    <a:pt x="43213" y="49053"/>
                  </a:cubicBezTo>
                  <a:cubicBezTo>
                    <a:pt x="42686" y="49456"/>
                    <a:pt x="42160" y="49854"/>
                    <a:pt x="41587" y="50174"/>
                  </a:cubicBezTo>
                  <a:cubicBezTo>
                    <a:pt x="41023" y="50509"/>
                    <a:pt x="40478" y="50869"/>
                    <a:pt x="39908" y="51178"/>
                  </a:cubicBezTo>
                  <a:cubicBezTo>
                    <a:pt x="38738" y="51739"/>
                    <a:pt x="37600" y="52338"/>
                    <a:pt x="36391" y="52725"/>
                  </a:cubicBezTo>
                  <a:cubicBezTo>
                    <a:pt x="35218" y="53216"/>
                    <a:pt x="33986" y="53458"/>
                    <a:pt x="32794" y="53782"/>
                  </a:cubicBezTo>
                  <a:cubicBezTo>
                    <a:pt x="32190" y="53906"/>
                    <a:pt x="31580" y="53975"/>
                    <a:pt x="30979" y="54078"/>
                  </a:cubicBezTo>
                  <a:cubicBezTo>
                    <a:pt x="30377" y="54181"/>
                    <a:pt x="29780" y="54267"/>
                    <a:pt x="29178" y="54275"/>
                  </a:cubicBezTo>
                  <a:lnTo>
                    <a:pt x="27392" y="54368"/>
                  </a:lnTo>
                  <a:cubicBezTo>
                    <a:pt x="27345" y="54369"/>
                    <a:pt x="27298" y="54369"/>
                    <a:pt x="27251" y="54369"/>
                  </a:cubicBezTo>
                  <a:cubicBezTo>
                    <a:pt x="26708" y="54369"/>
                    <a:pt x="26167" y="54321"/>
                    <a:pt x="25633" y="54301"/>
                  </a:cubicBezTo>
                  <a:cubicBezTo>
                    <a:pt x="24464" y="54296"/>
                    <a:pt x="23337" y="54066"/>
                    <a:pt x="22220" y="53908"/>
                  </a:cubicBezTo>
                  <a:cubicBezTo>
                    <a:pt x="17768" y="53120"/>
                    <a:pt x="13910" y="51168"/>
                    <a:pt x="10853" y="48873"/>
                  </a:cubicBezTo>
                  <a:cubicBezTo>
                    <a:pt x="8087" y="46784"/>
                    <a:pt x="5752" y="44183"/>
                    <a:pt x="3969" y="41211"/>
                  </a:cubicBezTo>
                  <a:cubicBezTo>
                    <a:pt x="2419" y="38585"/>
                    <a:pt x="1433" y="36108"/>
                    <a:pt x="952" y="34010"/>
                  </a:cubicBezTo>
                  <a:cubicBezTo>
                    <a:pt x="637" y="32977"/>
                    <a:pt x="511" y="32028"/>
                    <a:pt x="381" y="31208"/>
                  </a:cubicBezTo>
                  <a:cubicBezTo>
                    <a:pt x="319" y="30799"/>
                    <a:pt x="244" y="30422"/>
                    <a:pt x="206" y="30074"/>
                  </a:cubicBezTo>
                  <a:cubicBezTo>
                    <a:pt x="183" y="29726"/>
                    <a:pt x="164" y="29410"/>
                    <a:pt x="146" y="29124"/>
                  </a:cubicBezTo>
                  <a:cubicBezTo>
                    <a:pt x="108" y="28574"/>
                    <a:pt x="79" y="28147"/>
                    <a:pt x="56" y="27835"/>
                  </a:cubicBezTo>
                  <a:cubicBezTo>
                    <a:pt x="33" y="27544"/>
                    <a:pt x="10" y="27396"/>
                    <a:pt x="10" y="27396"/>
                  </a:cubicBezTo>
                  <a:cubicBezTo>
                    <a:pt x="10" y="27396"/>
                    <a:pt x="0" y="27544"/>
                    <a:pt x="7" y="27837"/>
                  </a:cubicBezTo>
                  <a:cubicBezTo>
                    <a:pt x="17" y="28148"/>
                    <a:pt x="30" y="28579"/>
                    <a:pt x="48" y="29131"/>
                  </a:cubicBezTo>
                  <a:cubicBezTo>
                    <a:pt x="58" y="29418"/>
                    <a:pt x="71" y="29736"/>
                    <a:pt x="84" y="30087"/>
                  </a:cubicBezTo>
                  <a:cubicBezTo>
                    <a:pt x="115" y="30436"/>
                    <a:pt x="182" y="30815"/>
                    <a:pt x="237" y="31230"/>
                  </a:cubicBezTo>
                  <a:cubicBezTo>
                    <a:pt x="355" y="32055"/>
                    <a:pt x="466" y="33013"/>
                    <a:pt x="767" y="34056"/>
                  </a:cubicBezTo>
                  <a:cubicBezTo>
                    <a:pt x="1224" y="36176"/>
                    <a:pt x="2191" y="38685"/>
                    <a:pt x="3734" y="41350"/>
                  </a:cubicBezTo>
                  <a:cubicBezTo>
                    <a:pt x="5513" y="44371"/>
                    <a:pt x="7859" y="47018"/>
                    <a:pt x="10643" y="49146"/>
                  </a:cubicBezTo>
                  <a:cubicBezTo>
                    <a:pt x="13726" y="51488"/>
                    <a:pt x="17629" y="53487"/>
                    <a:pt x="22145" y="54305"/>
                  </a:cubicBezTo>
                  <a:cubicBezTo>
                    <a:pt x="23278" y="54469"/>
                    <a:pt x="24422" y="54706"/>
                    <a:pt x="25608" y="54716"/>
                  </a:cubicBezTo>
                  <a:cubicBezTo>
                    <a:pt x="26161" y="54737"/>
                    <a:pt x="26718" y="54790"/>
                    <a:pt x="27279" y="54790"/>
                  </a:cubicBezTo>
                  <a:cubicBezTo>
                    <a:pt x="27317" y="54790"/>
                    <a:pt x="27355" y="54790"/>
                    <a:pt x="27394" y="54789"/>
                  </a:cubicBezTo>
                  <a:lnTo>
                    <a:pt x="29209" y="54701"/>
                  </a:lnTo>
                  <a:cubicBezTo>
                    <a:pt x="29819" y="54695"/>
                    <a:pt x="30428" y="54605"/>
                    <a:pt x="31038" y="54505"/>
                  </a:cubicBezTo>
                  <a:cubicBezTo>
                    <a:pt x="31648" y="54407"/>
                    <a:pt x="32269" y="54336"/>
                    <a:pt x="32884" y="54210"/>
                  </a:cubicBezTo>
                  <a:cubicBezTo>
                    <a:pt x="34093" y="53885"/>
                    <a:pt x="35348" y="53640"/>
                    <a:pt x="36541" y="53146"/>
                  </a:cubicBezTo>
                  <a:cubicBezTo>
                    <a:pt x="37773" y="52754"/>
                    <a:pt x="38931" y="52149"/>
                    <a:pt x="40122" y="51581"/>
                  </a:cubicBezTo>
                  <a:cubicBezTo>
                    <a:pt x="40701" y="51267"/>
                    <a:pt x="41258" y="50903"/>
                    <a:pt x="41831" y="50562"/>
                  </a:cubicBezTo>
                  <a:cubicBezTo>
                    <a:pt x="42415" y="50238"/>
                    <a:pt x="42952" y="49833"/>
                    <a:pt x="43489" y="49425"/>
                  </a:cubicBezTo>
                  <a:cubicBezTo>
                    <a:pt x="44603" y="48661"/>
                    <a:pt x="45581" y="47706"/>
                    <a:pt x="46603" y="46784"/>
                  </a:cubicBezTo>
                  <a:cubicBezTo>
                    <a:pt x="47528" y="45766"/>
                    <a:pt x="48499" y="44765"/>
                    <a:pt x="49295" y="43607"/>
                  </a:cubicBezTo>
                  <a:cubicBezTo>
                    <a:pt x="50931" y="41342"/>
                    <a:pt x="52359" y="38822"/>
                    <a:pt x="53224" y="36051"/>
                  </a:cubicBezTo>
                  <a:cubicBezTo>
                    <a:pt x="54120" y="33296"/>
                    <a:pt x="54601" y="30368"/>
                    <a:pt x="54640" y="27391"/>
                  </a:cubicBezTo>
                  <a:cubicBezTo>
                    <a:pt x="54601" y="24414"/>
                    <a:pt x="54118" y="21490"/>
                    <a:pt x="53222" y="18735"/>
                  </a:cubicBezTo>
                  <a:cubicBezTo>
                    <a:pt x="52356" y="15965"/>
                    <a:pt x="50929" y="13445"/>
                    <a:pt x="49294" y="11180"/>
                  </a:cubicBezTo>
                  <a:cubicBezTo>
                    <a:pt x="48497" y="10023"/>
                    <a:pt x="47526" y="9023"/>
                    <a:pt x="46603" y="8004"/>
                  </a:cubicBezTo>
                  <a:cubicBezTo>
                    <a:pt x="45581" y="7084"/>
                    <a:pt x="44603" y="6129"/>
                    <a:pt x="43489" y="5364"/>
                  </a:cubicBezTo>
                  <a:cubicBezTo>
                    <a:pt x="42952" y="4956"/>
                    <a:pt x="42415" y="4551"/>
                    <a:pt x="41831" y="4226"/>
                  </a:cubicBezTo>
                  <a:cubicBezTo>
                    <a:pt x="41258" y="3887"/>
                    <a:pt x="40701" y="3523"/>
                    <a:pt x="40122" y="3209"/>
                  </a:cubicBezTo>
                  <a:cubicBezTo>
                    <a:pt x="38932" y="2642"/>
                    <a:pt x="37773" y="2036"/>
                    <a:pt x="36543" y="1644"/>
                  </a:cubicBezTo>
                  <a:cubicBezTo>
                    <a:pt x="35350" y="1150"/>
                    <a:pt x="34095" y="907"/>
                    <a:pt x="32884" y="580"/>
                  </a:cubicBezTo>
                  <a:cubicBezTo>
                    <a:pt x="32270" y="455"/>
                    <a:pt x="31650" y="386"/>
                    <a:pt x="31040" y="285"/>
                  </a:cubicBezTo>
                  <a:cubicBezTo>
                    <a:pt x="30429" y="182"/>
                    <a:pt x="29822" y="96"/>
                    <a:pt x="29210" y="89"/>
                  </a:cubicBezTo>
                  <a:lnTo>
                    <a:pt x="27397" y="1"/>
                  </a:lnTo>
                  <a:cubicBezTo>
                    <a:pt x="27359" y="0"/>
                    <a:pt x="27320" y="0"/>
                    <a:pt x="27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2"/>
            <p:cNvSpPr/>
            <p:nvPr/>
          </p:nvSpPr>
          <p:spPr>
            <a:xfrm>
              <a:off x="3684575" y="1906825"/>
              <a:ext cx="12175" cy="2091250"/>
            </a:xfrm>
            <a:custGeom>
              <a:rect b="b" l="l" r="r" t="t"/>
              <a:pathLst>
                <a:path extrusionOk="0" h="83650" w="487">
                  <a:moveTo>
                    <a:pt x="243" y="0"/>
                  </a:moveTo>
                  <a:cubicBezTo>
                    <a:pt x="110" y="0"/>
                    <a:pt x="0" y="18724"/>
                    <a:pt x="0" y="41827"/>
                  </a:cubicBezTo>
                  <a:cubicBezTo>
                    <a:pt x="0" y="64922"/>
                    <a:pt x="110" y="83649"/>
                    <a:pt x="243" y="83649"/>
                  </a:cubicBezTo>
                  <a:cubicBezTo>
                    <a:pt x="377" y="83649"/>
                    <a:pt x="487" y="64922"/>
                    <a:pt x="487" y="41827"/>
                  </a:cubicBezTo>
                  <a:cubicBezTo>
                    <a:pt x="487" y="18724"/>
                    <a:pt x="377" y="0"/>
                    <a:pt x="2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2"/>
            <p:cNvSpPr/>
            <p:nvPr/>
          </p:nvSpPr>
          <p:spPr>
            <a:xfrm>
              <a:off x="2996925" y="3370294"/>
              <a:ext cx="1359700" cy="1359700"/>
            </a:xfrm>
            <a:custGeom>
              <a:rect b="b" l="l" r="r" t="t"/>
              <a:pathLst>
                <a:path extrusionOk="0" h="54388" w="54388">
                  <a:moveTo>
                    <a:pt x="27193" y="0"/>
                  </a:moveTo>
                  <a:cubicBezTo>
                    <a:pt x="19981" y="0"/>
                    <a:pt x="13064" y="2866"/>
                    <a:pt x="7964" y="7966"/>
                  </a:cubicBezTo>
                  <a:cubicBezTo>
                    <a:pt x="2864" y="13066"/>
                    <a:pt x="0" y="19983"/>
                    <a:pt x="0" y="27194"/>
                  </a:cubicBezTo>
                  <a:cubicBezTo>
                    <a:pt x="0" y="34406"/>
                    <a:pt x="2864" y="41323"/>
                    <a:pt x="7964" y="46423"/>
                  </a:cubicBezTo>
                  <a:cubicBezTo>
                    <a:pt x="13064" y="51523"/>
                    <a:pt x="19981" y="54387"/>
                    <a:pt x="27193" y="54387"/>
                  </a:cubicBezTo>
                  <a:cubicBezTo>
                    <a:pt x="34406" y="54387"/>
                    <a:pt x="41323" y="51523"/>
                    <a:pt x="46423" y="46423"/>
                  </a:cubicBezTo>
                  <a:cubicBezTo>
                    <a:pt x="51521" y="41323"/>
                    <a:pt x="54387" y="34406"/>
                    <a:pt x="54387" y="27194"/>
                  </a:cubicBezTo>
                  <a:cubicBezTo>
                    <a:pt x="54387" y="19983"/>
                    <a:pt x="51521" y="13066"/>
                    <a:pt x="46423" y="7966"/>
                  </a:cubicBezTo>
                  <a:cubicBezTo>
                    <a:pt x="41323" y="2866"/>
                    <a:pt x="34406" y="0"/>
                    <a:pt x="271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2"/>
            <p:cNvSpPr/>
            <p:nvPr/>
          </p:nvSpPr>
          <p:spPr>
            <a:xfrm>
              <a:off x="2996675" y="3365294"/>
              <a:ext cx="1365975" cy="1369775"/>
            </a:xfrm>
            <a:custGeom>
              <a:rect b="b" l="l" r="r" t="t"/>
              <a:pathLst>
                <a:path extrusionOk="0" h="54791" w="54639">
                  <a:moveTo>
                    <a:pt x="27280" y="0"/>
                  </a:moveTo>
                  <a:cubicBezTo>
                    <a:pt x="26720" y="0"/>
                    <a:pt x="26163" y="53"/>
                    <a:pt x="25610" y="74"/>
                  </a:cubicBezTo>
                  <a:cubicBezTo>
                    <a:pt x="24424" y="84"/>
                    <a:pt x="23279" y="321"/>
                    <a:pt x="22147" y="486"/>
                  </a:cubicBezTo>
                  <a:cubicBezTo>
                    <a:pt x="17631" y="1303"/>
                    <a:pt x="13729" y="3301"/>
                    <a:pt x="10646" y="5643"/>
                  </a:cubicBezTo>
                  <a:cubicBezTo>
                    <a:pt x="7860" y="7771"/>
                    <a:pt x="5515" y="10418"/>
                    <a:pt x="3736" y="13439"/>
                  </a:cubicBezTo>
                  <a:cubicBezTo>
                    <a:pt x="2192" y="16104"/>
                    <a:pt x="1226" y="18613"/>
                    <a:pt x="769" y="20733"/>
                  </a:cubicBezTo>
                  <a:cubicBezTo>
                    <a:pt x="465" y="21777"/>
                    <a:pt x="355" y="22735"/>
                    <a:pt x="239" y="23561"/>
                  </a:cubicBezTo>
                  <a:cubicBezTo>
                    <a:pt x="183" y="23974"/>
                    <a:pt x="115" y="24352"/>
                    <a:pt x="85" y="24703"/>
                  </a:cubicBezTo>
                  <a:cubicBezTo>
                    <a:pt x="72" y="25052"/>
                    <a:pt x="59" y="25371"/>
                    <a:pt x="48" y="25658"/>
                  </a:cubicBezTo>
                  <a:cubicBezTo>
                    <a:pt x="31" y="26211"/>
                    <a:pt x="17" y="26640"/>
                    <a:pt x="7" y="26954"/>
                  </a:cubicBezTo>
                  <a:cubicBezTo>
                    <a:pt x="0" y="27246"/>
                    <a:pt x="10" y="27394"/>
                    <a:pt x="10" y="27394"/>
                  </a:cubicBezTo>
                  <a:cubicBezTo>
                    <a:pt x="10" y="27394"/>
                    <a:pt x="35" y="27246"/>
                    <a:pt x="56" y="26955"/>
                  </a:cubicBezTo>
                  <a:cubicBezTo>
                    <a:pt x="79" y="26644"/>
                    <a:pt x="108" y="26216"/>
                    <a:pt x="146" y="25664"/>
                  </a:cubicBezTo>
                  <a:cubicBezTo>
                    <a:pt x="164" y="25379"/>
                    <a:pt x="185" y="25062"/>
                    <a:pt x="208" y="24715"/>
                  </a:cubicBezTo>
                  <a:cubicBezTo>
                    <a:pt x="245" y="24367"/>
                    <a:pt x="322" y="23990"/>
                    <a:pt x="382" y="23580"/>
                  </a:cubicBezTo>
                  <a:cubicBezTo>
                    <a:pt x="514" y="22761"/>
                    <a:pt x="638" y="21811"/>
                    <a:pt x="953" y="20778"/>
                  </a:cubicBezTo>
                  <a:cubicBezTo>
                    <a:pt x="1437" y="18679"/>
                    <a:pt x="2422" y="16202"/>
                    <a:pt x="3973" y="13576"/>
                  </a:cubicBezTo>
                  <a:cubicBezTo>
                    <a:pt x="5753" y="10604"/>
                    <a:pt x="8092" y="8003"/>
                    <a:pt x="10857" y="5915"/>
                  </a:cubicBezTo>
                  <a:cubicBezTo>
                    <a:pt x="13913" y="3619"/>
                    <a:pt x="17771" y="1667"/>
                    <a:pt x="22224" y="881"/>
                  </a:cubicBezTo>
                  <a:cubicBezTo>
                    <a:pt x="23340" y="722"/>
                    <a:pt x="24468" y="492"/>
                    <a:pt x="25636" y="487"/>
                  </a:cubicBezTo>
                  <a:cubicBezTo>
                    <a:pt x="26172" y="469"/>
                    <a:pt x="26712" y="419"/>
                    <a:pt x="27257" y="419"/>
                  </a:cubicBezTo>
                  <a:cubicBezTo>
                    <a:pt x="27303" y="419"/>
                    <a:pt x="27349" y="420"/>
                    <a:pt x="27395" y="420"/>
                  </a:cubicBezTo>
                  <a:lnTo>
                    <a:pt x="29181" y="513"/>
                  </a:lnTo>
                  <a:cubicBezTo>
                    <a:pt x="29783" y="522"/>
                    <a:pt x="30382" y="611"/>
                    <a:pt x="30981" y="711"/>
                  </a:cubicBezTo>
                  <a:cubicBezTo>
                    <a:pt x="31582" y="811"/>
                    <a:pt x="32192" y="882"/>
                    <a:pt x="32796" y="1006"/>
                  </a:cubicBezTo>
                  <a:cubicBezTo>
                    <a:pt x="33987" y="1331"/>
                    <a:pt x="35219" y="1574"/>
                    <a:pt x="36391" y="2064"/>
                  </a:cubicBezTo>
                  <a:cubicBezTo>
                    <a:pt x="37602" y="2451"/>
                    <a:pt x="38740" y="3050"/>
                    <a:pt x="39908" y="3611"/>
                  </a:cubicBezTo>
                  <a:cubicBezTo>
                    <a:pt x="40478" y="3921"/>
                    <a:pt x="41023" y="4280"/>
                    <a:pt x="41587" y="4615"/>
                  </a:cubicBezTo>
                  <a:cubicBezTo>
                    <a:pt x="42162" y="4935"/>
                    <a:pt x="42687" y="5333"/>
                    <a:pt x="43213" y="5736"/>
                  </a:cubicBezTo>
                  <a:cubicBezTo>
                    <a:pt x="44310" y="6488"/>
                    <a:pt x="45268" y="7430"/>
                    <a:pt x="46271" y="8336"/>
                  </a:cubicBezTo>
                  <a:cubicBezTo>
                    <a:pt x="47179" y="9339"/>
                    <a:pt x="48130" y="10322"/>
                    <a:pt x="48912" y="11461"/>
                  </a:cubicBezTo>
                  <a:cubicBezTo>
                    <a:pt x="50516" y="13689"/>
                    <a:pt x="51916" y="16165"/>
                    <a:pt x="52765" y="18887"/>
                  </a:cubicBezTo>
                  <a:cubicBezTo>
                    <a:pt x="53643" y="21593"/>
                    <a:pt x="54116" y="24465"/>
                    <a:pt x="54156" y="27390"/>
                  </a:cubicBezTo>
                  <a:cubicBezTo>
                    <a:pt x="54116" y="30316"/>
                    <a:pt x="53645" y="33190"/>
                    <a:pt x="52767" y="35897"/>
                  </a:cubicBezTo>
                  <a:cubicBezTo>
                    <a:pt x="51920" y="38621"/>
                    <a:pt x="50518" y="41097"/>
                    <a:pt x="48914" y="43325"/>
                  </a:cubicBezTo>
                  <a:cubicBezTo>
                    <a:pt x="48132" y="44465"/>
                    <a:pt x="47180" y="45448"/>
                    <a:pt x="46273" y="46451"/>
                  </a:cubicBezTo>
                  <a:cubicBezTo>
                    <a:pt x="45269" y="47357"/>
                    <a:pt x="44311" y="48299"/>
                    <a:pt x="43215" y="49051"/>
                  </a:cubicBezTo>
                  <a:cubicBezTo>
                    <a:pt x="42687" y="49454"/>
                    <a:pt x="42162" y="49854"/>
                    <a:pt x="41587" y="50174"/>
                  </a:cubicBezTo>
                  <a:cubicBezTo>
                    <a:pt x="41024" y="50509"/>
                    <a:pt x="40478" y="50868"/>
                    <a:pt x="39910" y="51178"/>
                  </a:cubicBezTo>
                  <a:cubicBezTo>
                    <a:pt x="38740" y="51739"/>
                    <a:pt x="37602" y="52336"/>
                    <a:pt x="36393" y="52725"/>
                  </a:cubicBezTo>
                  <a:cubicBezTo>
                    <a:pt x="35219" y="53215"/>
                    <a:pt x="33986" y="53458"/>
                    <a:pt x="32796" y="53782"/>
                  </a:cubicBezTo>
                  <a:cubicBezTo>
                    <a:pt x="32192" y="53906"/>
                    <a:pt x="31580" y="53977"/>
                    <a:pt x="30979" y="54078"/>
                  </a:cubicBezTo>
                  <a:cubicBezTo>
                    <a:pt x="30379" y="54181"/>
                    <a:pt x="29781" y="54267"/>
                    <a:pt x="29179" y="54275"/>
                  </a:cubicBezTo>
                  <a:lnTo>
                    <a:pt x="27394" y="54368"/>
                  </a:lnTo>
                  <a:cubicBezTo>
                    <a:pt x="27354" y="54369"/>
                    <a:pt x="27314" y="54369"/>
                    <a:pt x="27274" y="54369"/>
                  </a:cubicBezTo>
                  <a:cubicBezTo>
                    <a:pt x="26723" y="54369"/>
                    <a:pt x="26176" y="54320"/>
                    <a:pt x="25634" y="54301"/>
                  </a:cubicBezTo>
                  <a:cubicBezTo>
                    <a:pt x="24466" y="54295"/>
                    <a:pt x="23337" y="54065"/>
                    <a:pt x="22222" y="53908"/>
                  </a:cubicBezTo>
                  <a:cubicBezTo>
                    <a:pt x="17768" y="53120"/>
                    <a:pt x="13912" y="51168"/>
                    <a:pt x="10853" y="48872"/>
                  </a:cubicBezTo>
                  <a:cubicBezTo>
                    <a:pt x="8089" y="46783"/>
                    <a:pt x="5752" y="44183"/>
                    <a:pt x="3971" y="41211"/>
                  </a:cubicBezTo>
                  <a:cubicBezTo>
                    <a:pt x="2421" y="38585"/>
                    <a:pt x="1435" y="36108"/>
                    <a:pt x="953" y="34011"/>
                  </a:cubicBezTo>
                  <a:cubicBezTo>
                    <a:pt x="638" y="32978"/>
                    <a:pt x="513" y="32028"/>
                    <a:pt x="382" y="31208"/>
                  </a:cubicBezTo>
                  <a:cubicBezTo>
                    <a:pt x="320" y="30799"/>
                    <a:pt x="244" y="30422"/>
                    <a:pt x="206" y="30074"/>
                  </a:cubicBezTo>
                  <a:cubicBezTo>
                    <a:pt x="185" y="29727"/>
                    <a:pt x="165" y="29410"/>
                    <a:pt x="147" y="29124"/>
                  </a:cubicBezTo>
                  <a:cubicBezTo>
                    <a:pt x="108" y="28574"/>
                    <a:pt x="79" y="28147"/>
                    <a:pt x="57" y="27835"/>
                  </a:cubicBezTo>
                  <a:cubicBezTo>
                    <a:pt x="35" y="27545"/>
                    <a:pt x="10" y="27394"/>
                    <a:pt x="10" y="27394"/>
                  </a:cubicBezTo>
                  <a:cubicBezTo>
                    <a:pt x="10" y="27394"/>
                    <a:pt x="2" y="27545"/>
                    <a:pt x="9" y="27835"/>
                  </a:cubicBezTo>
                  <a:cubicBezTo>
                    <a:pt x="17" y="28148"/>
                    <a:pt x="31" y="28578"/>
                    <a:pt x="49" y="29131"/>
                  </a:cubicBezTo>
                  <a:cubicBezTo>
                    <a:pt x="59" y="29418"/>
                    <a:pt x="72" y="29736"/>
                    <a:pt x="85" y="30086"/>
                  </a:cubicBezTo>
                  <a:cubicBezTo>
                    <a:pt x="116" y="30435"/>
                    <a:pt x="183" y="30815"/>
                    <a:pt x="239" y="31228"/>
                  </a:cubicBezTo>
                  <a:cubicBezTo>
                    <a:pt x="355" y="32054"/>
                    <a:pt x="465" y="33012"/>
                    <a:pt x="769" y="34056"/>
                  </a:cubicBezTo>
                  <a:cubicBezTo>
                    <a:pt x="1226" y="36175"/>
                    <a:pt x="2192" y="38685"/>
                    <a:pt x="3736" y="41350"/>
                  </a:cubicBezTo>
                  <a:cubicBezTo>
                    <a:pt x="5513" y="44369"/>
                    <a:pt x="7859" y="47018"/>
                    <a:pt x="10643" y="49146"/>
                  </a:cubicBezTo>
                  <a:cubicBezTo>
                    <a:pt x="13726" y="51488"/>
                    <a:pt x="17628" y="53487"/>
                    <a:pt x="22145" y="54305"/>
                  </a:cubicBezTo>
                  <a:cubicBezTo>
                    <a:pt x="23276" y="54470"/>
                    <a:pt x="24422" y="54706"/>
                    <a:pt x="25608" y="54716"/>
                  </a:cubicBezTo>
                  <a:cubicBezTo>
                    <a:pt x="26161" y="54737"/>
                    <a:pt x="26717" y="54790"/>
                    <a:pt x="27278" y="54790"/>
                  </a:cubicBezTo>
                  <a:cubicBezTo>
                    <a:pt x="27317" y="54790"/>
                    <a:pt x="27355" y="54790"/>
                    <a:pt x="27394" y="54789"/>
                  </a:cubicBezTo>
                  <a:lnTo>
                    <a:pt x="29207" y="54701"/>
                  </a:lnTo>
                  <a:cubicBezTo>
                    <a:pt x="29819" y="54695"/>
                    <a:pt x="30428" y="54605"/>
                    <a:pt x="31038" y="54505"/>
                  </a:cubicBezTo>
                  <a:cubicBezTo>
                    <a:pt x="31648" y="54406"/>
                    <a:pt x="32269" y="54336"/>
                    <a:pt x="32882" y="54210"/>
                  </a:cubicBezTo>
                  <a:cubicBezTo>
                    <a:pt x="34093" y="53885"/>
                    <a:pt x="35348" y="53640"/>
                    <a:pt x="36541" y="53146"/>
                  </a:cubicBezTo>
                  <a:cubicBezTo>
                    <a:pt x="37772" y="52754"/>
                    <a:pt x="38931" y="52149"/>
                    <a:pt x="40120" y="51581"/>
                  </a:cubicBezTo>
                  <a:cubicBezTo>
                    <a:pt x="40701" y="51268"/>
                    <a:pt x="41256" y="50902"/>
                    <a:pt x="41831" y="50562"/>
                  </a:cubicBezTo>
                  <a:cubicBezTo>
                    <a:pt x="42415" y="50238"/>
                    <a:pt x="42950" y="49833"/>
                    <a:pt x="43487" y="49425"/>
                  </a:cubicBezTo>
                  <a:cubicBezTo>
                    <a:pt x="44603" y="48661"/>
                    <a:pt x="45581" y="47706"/>
                    <a:pt x="46603" y="46784"/>
                  </a:cubicBezTo>
                  <a:cubicBezTo>
                    <a:pt x="47528" y="45764"/>
                    <a:pt x="48497" y="44766"/>
                    <a:pt x="49295" y="43607"/>
                  </a:cubicBezTo>
                  <a:cubicBezTo>
                    <a:pt x="50931" y="41342"/>
                    <a:pt x="52359" y="38822"/>
                    <a:pt x="53224" y="36049"/>
                  </a:cubicBezTo>
                  <a:cubicBezTo>
                    <a:pt x="54120" y="33296"/>
                    <a:pt x="54601" y="30368"/>
                    <a:pt x="54639" y="27391"/>
                  </a:cubicBezTo>
                  <a:cubicBezTo>
                    <a:pt x="54600" y="24414"/>
                    <a:pt x="54118" y="21490"/>
                    <a:pt x="53220" y="18735"/>
                  </a:cubicBezTo>
                  <a:cubicBezTo>
                    <a:pt x="52355" y="15965"/>
                    <a:pt x="50929" y="13444"/>
                    <a:pt x="49294" y="11180"/>
                  </a:cubicBezTo>
                  <a:cubicBezTo>
                    <a:pt x="48496" y="10022"/>
                    <a:pt x="47526" y="9023"/>
                    <a:pt x="46603" y="8004"/>
                  </a:cubicBezTo>
                  <a:cubicBezTo>
                    <a:pt x="45579" y="7082"/>
                    <a:pt x="44603" y="6128"/>
                    <a:pt x="43487" y="5364"/>
                  </a:cubicBezTo>
                  <a:cubicBezTo>
                    <a:pt x="42950" y="4956"/>
                    <a:pt x="42415" y="4551"/>
                    <a:pt x="41831" y="4226"/>
                  </a:cubicBezTo>
                  <a:cubicBezTo>
                    <a:pt x="41258" y="3887"/>
                    <a:pt x="40701" y="3523"/>
                    <a:pt x="40122" y="3210"/>
                  </a:cubicBezTo>
                  <a:cubicBezTo>
                    <a:pt x="38931" y="2640"/>
                    <a:pt x="37773" y="2036"/>
                    <a:pt x="36543" y="1644"/>
                  </a:cubicBezTo>
                  <a:cubicBezTo>
                    <a:pt x="35350" y="1150"/>
                    <a:pt x="34095" y="905"/>
                    <a:pt x="32884" y="580"/>
                  </a:cubicBezTo>
                  <a:cubicBezTo>
                    <a:pt x="32270" y="455"/>
                    <a:pt x="31650" y="386"/>
                    <a:pt x="31040" y="285"/>
                  </a:cubicBezTo>
                  <a:cubicBezTo>
                    <a:pt x="30429" y="182"/>
                    <a:pt x="29821" y="96"/>
                    <a:pt x="29209" y="89"/>
                  </a:cubicBezTo>
                  <a:lnTo>
                    <a:pt x="27395" y="1"/>
                  </a:lnTo>
                  <a:cubicBezTo>
                    <a:pt x="27357" y="1"/>
                    <a:pt x="27319" y="0"/>
                    <a:pt x="272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2"/>
            <p:cNvSpPr/>
            <p:nvPr/>
          </p:nvSpPr>
          <p:spPr>
            <a:xfrm>
              <a:off x="1056125" y="1915475"/>
              <a:ext cx="1323425" cy="2060775"/>
            </a:xfrm>
            <a:custGeom>
              <a:rect b="b" l="l" r="r" t="t"/>
              <a:pathLst>
                <a:path extrusionOk="0" h="82431" w="52937">
                  <a:moveTo>
                    <a:pt x="52823" y="0"/>
                  </a:moveTo>
                  <a:cubicBezTo>
                    <a:pt x="52664" y="0"/>
                    <a:pt x="40793" y="18365"/>
                    <a:pt x="26263" y="41086"/>
                  </a:cubicBezTo>
                  <a:cubicBezTo>
                    <a:pt x="11710" y="63845"/>
                    <a:pt x="0" y="82357"/>
                    <a:pt x="115" y="82430"/>
                  </a:cubicBezTo>
                  <a:cubicBezTo>
                    <a:pt x="115" y="82430"/>
                    <a:pt x="115" y="82430"/>
                    <a:pt x="115" y="82430"/>
                  </a:cubicBezTo>
                  <a:cubicBezTo>
                    <a:pt x="273" y="82430"/>
                    <a:pt x="12148" y="64061"/>
                    <a:pt x="26672" y="41347"/>
                  </a:cubicBezTo>
                  <a:cubicBezTo>
                    <a:pt x="41232" y="18581"/>
                    <a:pt x="52936" y="72"/>
                    <a:pt x="52824" y="0"/>
                  </a:cubicBezTo>
                  <a:cubicBezTo>
                    <a:pt x="52824" y="0"/>
                    <a:pt x="52823" y="0"/>
                    <a:pt x="52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2"/>
            <p:cNvSpPr/>
            <p:nvPr/>
          </p:nvSpPr>
          <p:spPr>
            <a:xfrm>
              <a:off x="269050" y="3361669"/>
              <a:ext cx="1359700" cy="1359700"/>
            </a:xfrm>
            <a:custGeom>
              <a:rect b="b" l="l" r="r" t="t"/>
              <a:pathLst>
                <a:path extrusionOk="0" h="54388" w="54388">
                  <a:moveTo>
                    <a:pt x="27193" y="1"/>
                  </a:moveTo>
                  <a:cubicBezTo>
                    <a:pt x="19981" y="1"/>
                    <a:pt x="13064" y="2867"/>
                    <a:pt x="7964" y="7965"/>
                  </a:cubicBezTo>
                  <a:cubicBezTo>
                    <a:pt x="2864" y="13065"/>
                    <a:pt x="0" y="19982"/>
                    <a:pt x="0" y="27195"/>
                  </a:cubicBezTo>
                  <a:cubicBezTo>
                    <a:pt x="0" y="34407"/>
                    <a:pt x="2864" y="41323"/>
                    <a:pt x="7964" y="46423"/>
                  </a:cubicBezTo>
                  <a:cubicBezTo>
                    <a:pt x="13064" y="51524"/>
                    <a:pt x="19981" y="54388"/>
                    <a:pt x="27193" y="54388"/>
                  </a:cubicBezTo>
                  <a:cubicBezTo>
                    <a:pt x="34405" y="54388"/>
                    <a:pt x="41321" y="51524"/>
                    <a:pt x="46421" y="46423"/>
                  </a:cubicBezTo>
                  <a:cubicBezTo>
                    <a:pt x="51521" y="41323"/>
                    <a:pt x="54387" y="34407"/>
                    <a:pt x="54387" y="27195"/>
                  </a:cubicBezTo>
                  <a:cubicBezTo>
                    <a:pt x="54387" y="19982"/>
                    <a:pt x="51521" y="13065"/>
                    <a:pt x="46421" y="7965"/>
                  </a:cubicBezTo>
                  <a:cubicBezTo>
                    <a:pt x="41321" y="2867"/>
                    <a:pt x="34405" y="1"/>
                    <a:pt x="271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2"/>
            <p:cNvSpPr/>
            <p:nvPr/>
          </p:nvSpPr>
          <p:spPr>
            <a:xfrm>
              <a:off x="262950" y="3356644"/>
              <a:ext cx="1366000" cy="1369775"/>
            </a:xfrm>
            <a:custGeom>
              <a:rect b="b" l="l" r="r" t="t"/>
              <a:pathLst>
                <a:path extrusionOk="0" h="54791" w="54640">
                  <a:moveTo>
                    <a:pt x="27360" y="0"/>
                  </a:moveTo>
                  <a:cubicBezTo>
                    <a:pt x="27321" y="0"/>
                    <a:pt x="27283" y="1"/>
                    <a:pt x="27244" y="1"/>
                  </a:cubicBezTo>
                  <a:lnTo>
                    <a:pt x="25431" y="89"/>
                  </a:lnTo>
                  <a:cubicBezTo>
                    <a:pt x="24819" y="96"/>
                    <a:pt x="24210" y="185"/>
                    <a:pt x="23600" y="285"/>
                  </a:cubicBezTo>
                  <a:cubicBezTo>
                    <a:pt x="22990" y="385"/>
                    <a:pt x="22369" y="455"/>
                    <a:pt x="21756" y="580"/>
                  </a:cubicBezTo>
                  <a:cubicBezTo>
                    <a:pt x="20546" y="905"/>
                    <a:pt x="19291" y="1150"/>
                    <a:pt x="18098" y="1644"/>
                  </a:cubicBezTo>
                  <a:cubicBezTo>
                    <a:pt x="16868" y="2036"/>
                    <a:pt x="15709" y="2642"/>
                    <a:pt x="14519" y="3210"/>
                  </a:cubicBezTo>
                  <a:cubicBezTo>
                    <a:pt x="13938" y="3523"/>
                    <a:pt x="13383" y="3887"/>
                    <a:pt x="12809" y="4226"/>
                  </a:cubicBezTo>
                  <a:cubicBezTo>
                    <a:pt x="12225" y="4553"/>
                    <a:pt x="11689" y="4956"/>
                    <a:pt x="11152" y="5364"/>
                  </a:cubicBezTo>
                  <a:cubicBezTo>
                    <a:pt x="10038" y="6128"/>
                    <a:pt x="9060" y="7084"/>
                    <a:pt x="8039" y="8004"/>
                  </a:cubicBezTo>
                  <a:cubicBezTo>
                    <a:pt x="7113" y="9024"/>
                    <a:pt x="6144" y="10023"/>
                    <a:pt x="5346" y="11180"/>
                  </a:cubicBezTo>
                  <a:cubicBezTo>
                    <a:pt x="3710" y="13446"/>
                    <a:pt x="2284" y="15965"/>
                    <a:pt x="1419" y="18735"/>
                  </a:cubicBezTo>
                  <a:cubicBezTo>
                    <a:pt x="523" y="21490"/>
                    <a:pt x="40" y="24416"/>
                    <a:pt x="1" y="27391"/>
                  </a:cubicBezTo>
                  <a:cubicBezTo>
                    <a:pt x="40" y="30368"/>
                    <a:pt x="520" y="33296"/>
                    <a:pt x="1417" y="36051"/>
                  </a:cubicBezTo>
                  <a:cubicBezTo>
                    <a:pt x="2282" y="38822"/>
                    <a:pt x="3709" y="41342"/>
                    <a:pt x="5344" y="43608"/>
                  </a:cubicBezTo>
                  <a:cubicBezTo>
                    <a:pt x="6142" y="44766"/>
                    <a:pt x="7112" y="45766"/>
                    <a:pt x="8037" y="46784"/>
                  </a:cubicBezTo>
                  <a:cubicBezTo>
                    <a:pt x="9059" y="47706"/>
                    <a:pt x="10036" y="48661"/>
                    <a:pt x="11152" y="49425"/>
                  </a:cubicBezTo>
                  <a:cubicBezTo>
                    <a:pt x="11689" y="49835"/>
                    <a:pt x="12225" y="50238"/>
                    <a:pt x="12809" y="50564"/>
                  </a:cubicBezTo>
                  <a:cubicBezTo>
                    <a:pt x="13383" y="50904"/>
                    <a:pt x="13940" y="51268"/>
                    <a:pt x="14519" y="51581"/>
                  </a:cubicBezTo>
                  <a:cubicBezTo>
                    <a:pt x="15709" y="52150"/>
                    <a:pt x="16868" y="52754"/>
                    <a:pt x="18098" y="53146"/>
                  </a:cubicBezTo>
                  <a:cubicBezTo>
                    <a:pt x="19291" y="53640"/>
                    <a:pt x="20546" y="53885"/>
                    <a:pt x="21757" y="54212"/>
                  </a:cubicBezTo>
                  <a:cubicBezTo>
                    <a:pt x="22371" y="54336"/>
                    <a:pt x="22991" y="54404"/>
                    <a:pt x="23603" y="54507"/>
                  </a:cubicBezTo>
                  <a:cubicBezTo>
                    <a:pt x="24214" y="54608"/>
                    <a:pt x="24821" y="54695"/>
                    <a:pt x="25433" y="54701"/>
                  </a:cubicBezTo>
                  <a:lnTo>
                    <a:pt x="27246" y="54789"/>
                  </a:lnTo>
                  <a:cubicBezTo>
                    <a:pt x="27284" y="54790"/>
                    <a:pt x="27323" y="54790"/>
                    <a:pt x="27361" y="54790"/>
                  </a:cubicBezTo>
                  <a:cubicBezTo>
                    <a:pt x="27923" y="54790"/>
                    <a:pt x="28478" y="54737"/>
                    <a:pt x="29033" y="54716"/>
                  </a:cubicBezTo>
                  <a:cubicBezTo>
                    <a:pt x="30219" y="54706"/>
                    <a:pt x="31363" y="54470"/>
                    <a:pt x="32496" y="54305"/>
                  </a:cubicBezTo>
                  <a:cubicBezTo>
                    <a:pt x="37012" y="53487"/>
                    <a:pt x="40914" y="51488"/>
                    <a:pt x="43997" y="49146"/>
                  </a:cubicBezTo>
                  <a:cubicBezTo>
                    <a:pt x="46781" y="47018"/>
                    <a:pt x="49128" y="44371"/>
                    <a:pt x="50905" y="41350"/>
                  </a:cubicBezTo>
                  <a:cubicBezTo>
                    <a:pt x="52449" y="38685"/>
                    <a:pt x="53415" y="36176"/>
                    <a:pt x="53872" y="34058"/>
                  </a:cubicBezTo>
                  <a:cubicBezTo>
                    <a:pt x="54174" y="33013"/>
                    <a:pt x="54285" y="32055"/>
                    <a:pt x="54403" y="31230"/>
                  </a:cubicBezTo>
                  <a:cubicBezTo>
                    <a:pt x="54456" y="30817"/>
                    <a:pt x="54525" y="30438"/>
                    <a:pt x="54556" y="30087"/>
                  </a:cubicBezTo>
                  <a:cubicBezTo>
                    <a:pt x="54569" y="29738"/>
                    <a:pt x="54580" y="29420"/>
                    <a:pt x="54592" y="29133"/>
                  </a:cubicBezTo>
                  <a:cubicBezTo>
                    <a:pt x="54608" y="28579"/>
                    <a:pt x="54623" y="28150"/>
                    <a:pt x="54633" y="27837"/>
                  </a:cubicBezTo>
                  <a:cubicBezTo>
                    <a:pt x="54639" y="27545"/>
                    <a:pt x="54629" y="27396"/>
                    <a:pt x="54629" y="27396"/>
                  </a:cubicBezTo>
                  <a:cubicBezTo>
                    <a:pt x="54629" y="27396"/>
                    <a:pt x="54605" y="27545"/>
                    <a:pt x="54582" y="27837"/>
                  </a:cubicBezTo>
                  <a:cubicBezTo>
                    <a:pt x="54561" y="28147"/>
                    <a:pt x="54532" y="28574"/>
                    <a:pt x="54494" y="29126"/>
                  </a:cubicBezTo>
                  <a:cubicBezTo>
                    <a:pt x="54476" y="29412"/>
                    <a:pt x="54456" y="29728"/>
                    <a:pt x="54434" y="30076"/>
                  </a:cubicBezTo>
                  <a:cubicBezTo>
                    <a:pt x="54396" y="30423"/>
                    <a:pt x="54319" y="30800"/>
                    <a:pt x="54259" y="31210"/>
                  </a:cubicBezTo>
                  <a:cubicBezTo>
                    <a:pt x="54127" y="32029"/>
                    <a:pt x="54003" y="32979"/>
                    <a:pt x="53688" y="34012"/>
                  </a:cubicBezTo>
                  <a:cubicBezTo>
                    <a:pt x="53206" y="36109"/>
                    <a:pt x="52221" y="38587"/>
                    <a:pt x="50670" y="41211"/>
                  </a:cubicBezTo>
                  <a:cubicBezTo>
                    <a:pt x="48888" y="44183"/>
                    <a:pt x="46551" y="46784"/>
                    <a:pt x="43786" y="48873"/>
                  </a:cubicBezTo>
                  <a:cubicBezTo>
                    <a:pt x="40730" y="51170"/>
                    <a:pt x="36871" y="53122"/>
                    <a:pt x="32419" y="53910"/>
                  </a:cubicBezTo>
                  <a:cubicBezTo>
                    <a:pt x="31303" y="54066"/>
                    <a:pt x="30175" y="54297"/>
                    <a:pt x="29007" y="54303"/>
                  </a:cubicBezTo>
                  <a:cubicBezTo>
                    <a:pt x="28464" y="54321"/>
                    <a:pt x="27918" y="54371"/>
                    <a:pt x="27367" y="54371"/>
                  </a:cubicBezTo>
                  <a:cubicBezTo>
                    <a:pt x="27327" y="54371"/>
                    <a:pt x="27287" y="54371"/>
                    <a:pt x="27247" y="54370"/>
                  </a:cubicBezTo>
                  <a:lnTo>
                    <a:pt x="25462" y="54275"/>
                  </a:lnTo>
                  <a:cubicBezTo>
                    <a:pt x="24860" y="54269"/>
                    <a:pt x="24261" y="54181"/>
                    <a:pt x="23660" y="54078"/>
                  </a:cubicBezTo>
                  <a:cubicBezTo>
                    <a:pt x="23060" y="53978"/>
                    <a:pt x="22449" y="53908"/>
                    <a:pt x="21845" y="53782"/>
                  </a:cubicBezTo>
                  <a:cubicBezTo>
                    <a:pt x="20654" y="53458"/>
                    <a:pt x="19422" y="53216"/>
                    <a:pt x="18248" y="52727"/>
                  </a:cubicBezTo>
                  <a:cubicBezTo>
                    <a:pt x="17039" y="52338"/>
                    <a:pt x="15902" y="51741"/>
                    <a:pt x="14731" y="51179"/>
                  </a:cubicBezTo>
                  <a:cubicBezTo>
                    <a:pt x="14162" y="50869"/>
                    <a:pt x="13617" y="50510"/>
                    <a:pt x="13054" y="50176"/>
                  </a:cubicBezTo>
                  <a:cubicBezTo>
                    <a:pt x="12479" y="49854"/>
                    <a:pt x="11954" y="49456"/>
                    <a:pt x="11427" y="49053"/>
                  </a:cubicBezTo>
                  <a:cubicBezTo>
                    <a:pt x="10330" y="48301"/>
                    <a:pt x="9372" y="47359"/>
                    <a:pt x="8368" y="46453"/>
                  </a:cubicBezTo>
                  <a:cubicBezTo>
                    <a:pt x="7461" y="45448"/>
                    <a:pt x="6508" y="44465"/>
                    <a:pt x="5726" y="43326"/>
                  </a:cubicBezTo>
                  <a:cubicBezTo>
                    <a:pt x="4123" y="41098"/>
                    <a:pt x="2721" y="38621"/>
                    <a:pt x="1874" y="35899"/>
                  </a:cubicBezTo>
                  <a:cubicBezTo>
                    <a:pt x="995" y="33191"/>
                    <a:pt x="523" y="30317"/>
                    <a:pt x="486" y="27391"/>
                  </a:cubicBezTo>
                  <a:cubicBezTo>
                    <a:pt x="525" y="24467"/>
                    <a:pt x="998" y="21594"/>
                    <a:pt x="1876" y="18888"/>
                  </a:cubicBezTo>
                  <a:cubicBezTo>
                    <a:pt x="2723" y="16166"/>
                    <a:pt x="4123" y="13690"/>
                    <a:pt x="5729" y="11463"/>
                  </a:cubicBezTo>
                  <a:cubicBezTo>
                    <a:pt x="6509" y="10324"/>
                    <a:pt x="7462" y="9341"/>
                    <a:pt x="8370" y="8337"/>
                  </a:cubicBezTo>
                  <a:cubicBezTo>
                    <a:pt x="9374" y="7430"/>
                    <a:pt x="10332" y="6490"/>
                    <a:pt x="11427" y="5738"/>
                  </a:cubicBezTo>
                  <a:cubicBezTo>
                    <a:pt x="11954" y="5334"/>
                    <a:pt x="12479" y="4936"/>
                    <a:pt x="13054" y="4615"/>
                  </a:cubicBezTo>
                  <a:cubicBezTo>
                    <a:pt x="13617" y="4280"/>
                    <a:pt x="14164" y="3921"/>
                    <a:pt x="14733" y="3611"/>
                  </a:cubicBezTo>
                  <a:cubicBezTo>
                    <a:pt x="15903" y="3051"/>
                    <a:pt x="17039" y="2452"/>
                    <a:pt x="18248" y="2066"/>
                  </a:cubicBezTo>
                  <a:cubicBezTo>
                    <a:pt x="19422" y="1574"/>
                    <a:pt x="20654" y="1333"/>
                    <a:pt x="21845" y="1008"/>
                  </a:cubicBezTo>
                  <a:cubicBezTo>
                    <a:pt x="22449" y="884"/>
                    <a:pt x="23060" y="815"/>
                    <a:pt x="23660" y="713"/>
                  </a:cubicBezTo>
                  <a:cubicBezTo>
                    <a:pt x="24261" y="610"/>
                    <a:pt x="24860" y="523"/>
                    <a:pt x="25460" y="515"/>
                  </a:cubicBezTo>
                  <a:lnTo>
                    <a:pt x="27247" y="422"/>
                  </a:lnTo>
                  <a:cubicBezTo>
                    <a:pt x="27295" y="421"/>
                    <a:pt x="27342" y="421"/>
                    <a:pt x="27389" y="421"/>
                  </a:cubicBezTo>
                  <a:cubicBezTo>
                    <a:pt x="27932" y="421"/>
                    <a:pt x="28471" y="470"/>
                    <a:pt x="29005" y="489"/>
                  </a:cubicBezTo>
                  <a:cubicBezTo>
                    <a:pt x="30174" y="494"/>
                    <a:pt x="31303" y="724"/>
                    <a:pt x="32418" y="882"/>
                  </a:cubicBezTo>
                  <a:cubicBezTo>
                    <a:pt x="36870" y="1669"/>
                    <a:pt x="40728" y="3621"/>
                    <a:pt x="43786" y="5917"/>
                  </a:cubicBezTo>
                  <a:cubicBezTo>
                    <a:pt x="46549" y="8004"/>
                    <a:pt x="48886" y="10606"/>
                    <a:pt x="50669" y="13578"/>
                  </a:cubicBezTo>
                  <a:cubicBezTo>
                    <a:pt x="52221" y="16204"/>
                    <a:pt x="53206" y="18681"/>
                    <a:pt x="53688" y="20778"/>
                  </a:cubicBezTo>
                  <a:cubicBezTo>
                    <a:pt x="54003" y="21811"/>
                    <a:pt x="54128" y="22761"/>
                    <a:pt x="54259" y="23582"/>
                  </a:cubicBezTo>
                  <a:cubicBezTo>
                    <a:pt x="54321" y="23992"/>
                    <a:pt x="54396" y="24369"/>
                    <a:pt x="54435" y="24716"/>
                  </a:cubicBezTo>
                  <a:cubicBezTo>
                    <a:pt x="54456" y="25064"/>
                    <a:pt x="54476" y="25381"/>
                    <a:pt x="54494" y="25666"/>
                  </a:cubicBezTo>
                  <a:cubicBezTo>
                    <a:pt x="54532" y="26216"/>
                    <a:pt x="54563" y="26644"/>
                    <a:pt x="54584" y="26955"/>
                  </a:cubicBezTo>
                  <a:cubicBezTo>
                    <a:pt x="54607" y="27246"/>
                    <a:pt x="54631" y="27396"/>
                    <a:pt x="54631" y="27396"/>
                  </a:cubicBezTo>
                  <a:cubicBezTo>
                    <a:pt x="54631" y="27396"/>
                    <a:pt x="54639" y="27246"/>
                    <a:pt x="54633" y="26954"/>
                  </a:cubicBezTo>
                  <a:cubicBezTo>
                    <a:pt x="54623" y="26642"/>
                    <a:pt x="54610" y="26211"/>
                    <a:pt x="54592" y="25660"/>
                  </a:cubicBezTo>
                  <a:cubicBezTo>
                    <a:pt x="54580" y="25372"/>
                    <a:pt x="54569" y="25054"/>
                    <a:pt x="54556" y="24703"/>
                  </a:cubicBezTo>
                  <a:cubicBezTo>
                    <a:pt x="54525" y="24354"/>
                    <a:pt x="54456" y="23974"/>
                    <a:pt x="54403" y="23561"/>
                  </a:cubicBezTo>
                  <a:cubicBezTo>
                    <a:pt x="54285" y="22735"/>
                    <a:pt x="54174" y="21777"/>
                    <a:pt x="53872" y="20733"/>
                  </a:cubicBezTo>
                  <a:cubicBezTo>
                    <a:pt x="53414" y="18614"/>
                    <a:pt x="52447" y="16104"/>
                    <a:pt x="50904" y="13439"/>
                  </a:cubicBezTo>
                  <a:cubicBezTo>
                    <a:pt x="49126" y="10418"/>
                    <a:pt x="46779" y="7771"/>
                    <a:pt x="43994" y="5643"/>
                  </a:cubicBezTo>
                  <a:cubicBezTo>
                    <a:pt x="40912" y="3301"/>
                    <a:pt x="37009" y="1303"/>
                    <a:pt x="32493" y="486"/>
                  </a:cubicBezTo>
                  <a:cubicBezTo>
                    <a:pt x="31360" y="321"/>
                    <a:pt x="30216" y="86"/>
                    <a:pt x="29030" y="74"/>
                  </a:cubicBezTo>
                  <a:cubicBezTo>
                    <a:pt x="28477" y="53"/>
                    <a:pt x="27921" y="0"/>
                    <a:pt x="2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72"/>
            <p:cNvSpPr/>
            <p:nvPr/>
          </p:nvSpPr>
          <p:spPr>
            <a:xfrm>
              <a:off x="244225" y="762250"/>
              <a:ext cx="7128725" cy="1170575"/>
            </a:xfrm>
            <a:custGeom>
              <a:rect b="b" l="l" r="r" t="t"/>
              <a:pathLst>
                <a:path extrusionOk="0" h="46823" w="285149">
                  <a:moveTo>
                    <a:pt x="22195" y="0"/>
                  </a:moveTo>
                  <a:cubicBezTo>
                    <a:pt x="9899" y="0"/>
                    <a:pt x="1" y="9900"/>
                    <a:pt x="1" y="22196"/>
                  </a:cubicBezTo>
                  <a:lnTo>
                    <a:pt x="1" y="24629"/>
                  </a:lnTo>
                  <a:cubicBezTo>
                    <a:pt x="1" y="36925"/>
                    <a:pt x="9899" y="46823"/>
                    <a:pt x="22195" y="46823"/>
                  </a:cubicBezTo>
                  <a:lnTo>
                    <a:pt x="262953" y="46823"/>
                  </a:lnTo>
                  <a:cubicBezTo>
                    <a:pt x="275250" y="46823"/>
                    <a:pt x="285149" y="36925"/>
                    <a:pt x="285149" y="24629"/>
                  </a:cubicBezTo>
                  <a:lnTo>
                    <a:pt x="285149" y="22196"/>
                  </a:lnTo>
                  <a:cubicBezTo>
                    <a:pt x="285149" y="9900"/>
                    <a:pt x="275250" y="0"/>
                    <a:pt x="2629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2"/>
            <p:cNvSpPr/>
            <p:nvPr/>
          </p:nvSpPr>
          <p:spPr>
            <a:xfrm>
              <a:off x="5793500" y="751650"/>
              <a:ext cx="1586600" cy="1181175"/>
            </a:xfrm>
            <a:custGeom>
              <a:rect b="b" l="l" r="r" t="t"/>
              <a:pathLst>
                <a:path extrusionOk="0" h="47247" w="63464">
                  <a:moveTo>
                    <a:pt x="1" y="0"/>
                  </a:moveTo>
                  <a:lnTo>
                    <a:pt x="1" y="47247"/>
                  </a:lnTo>
                  <a:lnTo>
                    <a:pt x="39840" y="47247"/>
                  </a:lnTo>
                  <a:cubicBezTo>
                    <a:pt x="52886" y="47247"/>
                    <a:pt x="63463" y="36670"/>
                    <a:pt x="63463" y="23623"/>
                  </a:cubicBezTo>
                  <a:cubicBezTo>
                    <a:pt x="63463" y="10577"/>
                    <a:pt x="52886" y="0"/>
                    <a:pt x="39840" y="0"/>
                  </a:cubicBez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72"/>
            <p:cNvSpPr/>
            <p:nvPr/>
          </p:nvSpPr>
          <p:spPr>
            <a:xfrm>
              <a:off x="6215575" y="1055100"/>
              <a:ext cx="507925" cy="508675"/>
            </a:xfrm>
            <a:custGeom>
              <a:rect b="b" l="l" r="r" t="t"/>
              <a:pathLst>
                <a:path extrusionOk="0" h="20347" w="20317">
                  <a:moveTo>
                    <a:pt x="10227" y="422"/>
                  </a:moveTo>
                  <a:cubicBezTo>
                    <a:pt x="10842" y="422"/>
                    <a:pt x="11445" y="477"/>
                    <a:pt x="12021" y="574"/>
                  </a:cubicBezTo>
                  <a:cubicBezTo>
                    <a:pt x="13635" y="854"/>
                    <a:pt x="15035" y="1555"/>
                    <a:pt x="16148" y="2382"/>
                  </a:cubicBezTo>
                  <a:cubicBezTo>
                    <a:pt x="18395" y="4074"/>
                    <a:pt x="19399" y="6268"/>
                    <a:pt x="19787" y="7761"/>
                  </a:cubicBezTo>
                  <a:cubicBezTo>
                    <a:pt x="20180" y="9276"/>
                    <a:pt x="20127" y="10168"/>
                    <a:pt x="20191" y="10173"/>
                  </a:cubicBezTo>
                  <a:lnTo>
                    <a:pt x="20191" y="10173"/>
                  </a:lnTo>
                  <a:cubicBezTo>
                    <a:pt x="20127" y="10178"/>
                    <a:pt x="20180" y="11071"/>
                    <a:pt x="19787" y="12585"/>
                  </a:cubicBezTo>
                  <a:cubicBezTo>
                    <a:pt x="19399" y="14079"/>
                    <a:pt x="18397" y="16270"/>
                    <a:pt x="16148" y="17965"/>
                  </a:cubicBezTo>
                  <a:cubicBezTo>
                    <a:pt x="15035" y="18792"/>
                    <a:pt x="13635" y="19494"/>
                    <a:pt x="12022" y="19773"/>
                  </a:cubicBezTo>
                  <a:cubicBezTo>
                    <a:pt x="11445" y="19870"/>
                    <a:pt x="10841" y="19925"/>
                    <a:pt x="10224" y="19925"/>
                  </a:cubicBezTo>
                  <a:cubicBezTo>
                    <a:pt x="9129" y="19925"/>
                    <a:pt x="7994" y="19751"/>
                    <a:pt x="6896" y="19331"/>
                  </a:cubicBezTo>
                  <a:cubicBezTo>
                    <a:pt x="6031" y="19029"/>
                    <a:pt x="5199" y="18573"/>
                    <a:pt x="4433" y="17999"/>
                  </a:cubicBezTo>
                  <a:cubicBezTo>
                    <a:pt x="3642" y="17423"/>
                    <a:pt x="2947" y="16723"/>
                    <a:pt x="2377" y="15928"/>
                  </a:cubicBezTo>
                  <a:cubicBezTo>
                    <a:pt x="1181" y="14332"/>
                    <a:pt x="505" y="12283"/>
                    <a:pt x="487" y="10172"/>
                  </a:cubicBezTo>
                  <a:cubicBezTo>
                    <a:pt x="507" y="8061"/>
                    <a:pt x="1181" y="6013"/>
                    <a:pt x="2377" y="4419"/>
                  </a:cubicBezTo>
                  <a:cubicBezTo>
                    <a:pt x="2947" y="3622"/>
                    <a:pt x="3642" y="2924"/>
                    <a:pt x="4433" y="2348"/>
                  </a:cubicBezTo>
                  <a:cubicBezTo>
                    <a:pt x="5199" y="1773"/>
                    <a:pt x="6033" y="1318"/>
                    <a:pt x="6896" y="1016"/>
                  </a:cubicBezTo>
                  <a:cubicBezTo>
                    <a:pt x="7995" y="596"/>
                    <a:pt x="9132" y="422"/>
                    <a:pt x="10227" y="422"/>
                  </a:cubicBezTo>
                  <a:close/>
                  <a:moveTo>
                    <a:pt x="10130" y="1"/>
                  </a:moveTo>
                  <a:cubicBezTo>
                    <a:pt x="9018" y="1"/>
                    <a:pt x="7865" y="176"/>
                    <a:pt x="6744" y="595"/>
                  </a:cubicBezTo>
                  <a:cubicBezTo>
                    <a:pt x="5837" y="905"/>
                    <a:pt x="4962" y="1377"/>
                    <a:pt x="4158" y="1974"/>
                  </a:cubicBezTo>
                  <a:cubicBezTo>
                    <a:pt x="3325" y="2575"/>
                    <a:pt x="2594" y="3306"/>
                    <a:pt x="1993" y="4136"/>
                  </a:cubicBezTo>
                  <a:cubicBezTo>
                    <a:pt x="734" y="5804"/>
                    <a:pt x="19" y="7957"/>
                    <a:pt x="1" y="10172"/>
                  </a:cubicBezTo>
                  <a:cubicBezTo>
                    <a:pt x="19" y="12388"/>
                    <a:pt x="732" y="14541"/>
                    <a:pt x="1993" y="16208"/>
                  </a:cubicBezTo>
                  <a:cubicBezTo>
                    <a:pt x="2594" y="17041"/>
                    <a:pt x="3324" y="17772"/>
                    <a:pt x="4156" y="18371"/>
                  </a:cubicBezTo>
                  <a:cubicBezTo>
                    <a:pt x="4962" y="18970"/>
                    <a:pt x="5837" y="19441"/>
                    <a:pt x="6744" y="19752"/>
                  </a:cubicBezTo>
                  <a:cubicBezTo>
                    <a:pt x="7866" y="20171"/>
                    <a:pt x="9021" y="20346"/>
                    <a:pt x="10134" y="20346"/>
                  </a:cubicBezTo>
                  <a:cubicBezTo>
                    <a:pt x="10808" y="20346"/>
                    <a:pt x="11468" y="20282"/>
                    <a:pt x="12096" y="20169"/>
                  </a:cubicBezTo>
                  <a:cubicBezTo>
                    <a:pt x="13772" y="19859"/>
                    <a:pt x="15218" y="19112"/>
                    <a:pt x="16357" y="18237"/>
                  </a:cubicBezTo>
                  <a:cubicBezTo>
                    <a:pt x="18655" y="16448"/>
                    <a:pt x="19631" y="14167"/>
                    <a:pt x="19972" y="12631"/>
                  </a:cubicBezTo>
                  <a:cubicBezTo>
                    <a:pt x="20316" y="11064"/>
                    <a:pt x="20192" y="10173"/>
                    <a:pt x="20192" y="10173"/>
                  </a:cubicBezTo>
                  <a:cubicBezTo>
                    <a:pt x="20192" y="10173"/>
                    <a:pt x="20316" y="9282"/>
                    <a:pt x="19972" y="7715"/>
                  </a:cubicBezTo>
                  <a:cubicBezTo>
                    <a:pt x="19631" y="6180"/>
                    <a:pt x="18655" y="3898"/>
                    <a:pt x="16357" y="2108"/>
                  </a:cubicBezTo>
                  <a:cubicBezTo>
                    <a:pt x="15218" y="1235"/>
                    <a:pt x="13772" y="487"/>
                    <a:pt x="12096" y="179"/>
                  </a:cubicBezTo>
                  <a:cubicBezTo>
                    <a:pt x="11467" y="65"/>
                    <a:pt x="10806" y="1"/>
                    <a:pt x="10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72"/>
            <p:cNvSpPr/>
            <p:nvPr/>
          </p:nvSpPr>
          <p:spPr>
            <a:xfrm>
              <a:off x="6669650" y="1457400"/>
              <a:ext cx="284250" cy="201000"/>
            </a:xfrm>
            <a:custGeom>
              <a:rect b="b" l="l" r="r" t="t"/>
              <a:pathLst>
                <a:path extrusionOk="0" h="8040" w="11370">
                  <a:moveTo>
                    <a:pt x="93" y="1"/>
                  </a:moveTo>
                  <a:cubicBezTo>
                    <a:pt x="86" y="1"/>
                    <a:pt x="81" y="2"/>
                    <a:pt x="79" y="5"/>
                  </a:cubicBezTo>
                  <a:cubicBezTo>
                    <a:pt x="1" y="115"/>
                    <a:pt x="2449" y="2001"/>
                    <a:pt x="5544" y="4218"/>
                  </a:cubicBezTo>
                  <a:cubicBezTo>
                    <a:pt x="8546" y="6368"/>
                    <a:pt x="11057" y="8040"/>
                    <a:pt x="11278" y="8040"/>
                  </a:cubicBezTo>
                  <a:cubicBezTo>
                    <a:pt x="11285" y="8040"/>
                    <a:pt x="11290" y="8038"/>
                    <a:pt x="11292" y="8035"/>
                  </a:cubicBezTo>
                  <a:cubicBezTo>
                    <a:pt x="11369" y="7926"/>
                    <a:pt x="8923" y="6041"/>
                    <a:pt x="5827" y="3823"/>
                  </a:cubicBezTo>
                  <a:cubicBezTo>
                    <a:pt x="2825" y="1672"/>
                    <a:pt x="314" y="1"/>
                    <a:pt x="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72"/>
            <p:cNvSpPr/>
            <p:nvPr/>
          </p:nvSpPr>
          <p:spPr>
            <a:xfrm>
              <a:off x="922100" y="1237900"/>
              <a:ext cx="4357875" cy="250575"/>
            </a:xfrm>
            <a:custGeom>
              <a:rect b="b" l="l" r="r" t="t"/>
              <a:pathLst>
                <a:path extrusionOk="0" h="10023" w="174315">
                  <a:moveTo>
                    <a:pt x="0" y="0"/>
                  </a:moveTo>
                  <a:lnTo>
                    <a:pt x="0" y="10023"/>
                  </a:lnTo>
                  <a:lnTo>
                    <a:pt x="174314" y="10023"/>
                  </a:lnTo>
                  <a:lnTo>
                    <a:pt x="174314" y="0"/>
                  </a:ln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72"/>
            <p:cNvSpPr/>
            <p:nvPr/>
          </p:nvSpPr>
          <p:spPr>
            <a:xfrm>
              <a:off x="237825" y="756200"/>
              <a:ext cx="7138425" cy="1182600"/>
            </a:xfrm>
            <a:custGeom>
              <a:rect b="b" l="l" r="r" t="t"/>
              <a:pathLst>
                <a:path extrusionOk="0" h="47304" w="285537">
                  <a:moveTo>
                    <a:pt x="22465" y="1"/>
                  </a:moveTo>
                  <a:cubicBezTo>
                    <a:pt x="16996" y="6"/>
                    <a:pt x="11609" y="2069"/>
                    <a:pt x="7586" y="5662"/>
                  </a:cubicBezTo>
                  <a:cubicBezTo>
                    <a:pt x="3545" y="9225"/>
                    <a:pt x="843" y="14255"/>
                    <a:pt x="221" y="19546"/>
                  </a:cubicBezTo>
                  <a:cubicBezTo>
                    <a:pt x="90" y="20200"/>
                    <a:pt x="107" y="20868"/>
                    <a:pt x="61" y="21529"/>
                  </a:cubicBezTo>
                  <a:cubicBezTo>
                    <a:pt x="15" y="22193"/>
                    <a:pt x="7" y="22852"/>
                    <a:pt x="15" y="23505"/>
                  </a:cubicBezTo>
                  <a:cubicBezTo>
                    <a:pt x="1" y="24820"/>
                    <a:pt x="54" y="26138"/>
                    <a:pt x="175" y="27450"/>
                  </a:cubicBezTo>
                  <a:cubicBezTo>
                    <a:pt x="443" y="30077"/>
                    <a:pt x="1257" y="32625"/>
                    <a:pt x="2432" y="34959"/>
                  </a:cubicBezTo>
                  <a:cubicBezTo>
                    <a:pt x="4795" y="39628"/>
                    <a:pt x="8787" y="43406"/>
                    <a:pt x="13522" y="45444"/>
                  </a:cubicBezTo>
                  <a:cubicBezTo>
                    <a:pt x="15888" y="46459"/>
                    <a:pt x="18415" y="47055"/>
                    <a:pt x="20957" y="47226"/>
                  </a:cubicBezTo>
                  <a:cubicBezTo>
                    <a:pt x="21908" y="47293"/>
                    <a:pt x="22847" y="47303"/>
                    <a:pt x="23783" y="47303"/>
                  </a:cubicBezTo>
                  <a:cubicBezTo>
                    <a:pt x="24105" y="47303"/>
                    <a:pt x="24426" y="47302"/>
                    <a:pt x="24747" y="47301"/>
                  </a:cubicBezTo>
                  <a:lnTo>
                    <a:pt x="28505" y="47301"/>
                  </a:lnTo>
                  <a:lnTo>
                    <a:pt x="43355" y="47298"/>
                  </a:lnTo>
                  <a:lnTo>
                    <a:pt x="72106" y="47290"/>
                  </a:lnTo>
                  <a:lnTo>
                    <a:pt x="171568" y="47236"/>
                  </a:lnTo>
                  <a:lnTo>
                    <a:pt x="238623" y="47159"/>
                  </a:lnTo>
                  <a:lnTo>
                    <a:pt x="256854" y="47114"/>
                  </a:lnTo>
                  <a:lnTo>
                    <a:pt x="261595" y="47089"/>
                  </a:lnTo>
                  <a:cubicBezTo>
                    <a:pt x="262662" y="47081"/>
                    <a:pt x="263211" y="47065"/>
                    <a:pt x="263211" y="47065"/>
                  </a:cubicBezTo>
                  <a:cubicBezTo>
                    <a:pt x="263211" y="47065"/>
                    <a:pt x="262662" y="47049"/>
                    <a:pt x="261595" y="47040"/>
                  </a:cubicBezTo>
                  <a:lnTo>
                    <a:pt x="256854" y="47016"/>
                  </a:lnTo>
                  <a:lnTo>
                    <a:pt x="238623" y="46970"/>
                  </a:lnTo>
                  <a:lnTo>
                    <a:pt x="171568" y="46893"/>
                  </a:lnTo>
                  <a:lnTo>
                    <a:pt x="72106" y="46841"/>
                  </a:lnTo>
                  <a:lnTo>
                    <a:pt x="43355" y="46833"/>
                  </a:lnTo>
                  <a:lnTo>
                    <a:pt x="28505" y="46830"/>
                  </a:lnTo>
                  <a:lnTo>
                    <a:pt x="24747" y="46830"/>
                  </a:lnTo>
                  <a:cubicBezTo>
                    <a:pt x="24444" y="46830"/>
                    <a:pt x="24141" y="46831"/>
                    <a:pt x="23838" y="46831"/>
                  </a:cubicBezTo>
                  <a:cubicBezTo>
                    <a:pt x="22883" y="46831"/>
                    <a:pt x="21930" y="46822"/>
                    <a:pt x="20988" y="46755"/>
                  </a:cubicBezTo>
                  <a:cubicBezTo>
                    <a:pt x="18499" y="46585"/>
                    <a:pt x="16027" y="46002"/>
                    <a:pt x="13711" y="45008"/>
                  </a:cubicBezTo>
                  <a:cubicBezTo>
                    <a:pt x="9078" y="43013"/>
                    <a:pt x="5174" y="39313"/>
                    <a:pt x="2860" y="34743"/>
                  </a:cubicBezTo>
                  <a:cubicBezTo>
                    <a:pt x="1713" y="32458"/>
                    <a:pt x="915" y="29966"/>
                    <a:pt x="653" y="27393"/>
                  </a:cubicBezTo>
                  <a:cubicBezTo>
                    <a:pt x="534" y="26100"/>
                    <a:pt x="482" y="24803"/>
                    <a:pt x="497" y="23503"/>
                  </a:cubicBezTo>
                  <a:cubicBezTo>
                    <a:pt x="490" y="22847"/>
                    <a:pt x="497" y="22195"/>
                    <a:pt x="542" y="21547"/>
                  </a:cubicBezTo>
                  <a:cubicBezTo>
                    <a:pt x="588" y="20900"/>
                    <a:pt x="572" y="20246"/>
                    <a:pt x="701" y="19606"/>
                  </a:cubicBezTo>
                  <a:cubicBezTo>
                    <a:pt x="1308" y="14431"/>
                    <a:pt x="3953" y="9512"/>
                    <a:pt x="7908" y="6026"/>
                  </a:cubicBezTo>
                  <a:cubicBezTo>
                    <a:pt x="11844" y="2509"/>
                    <a:pt x="17114" y="492"/>
                    <a:pt x="22465" y="485"/>
                  </a:cubicBezTo>
                  <a:lnTo>
                    <a:pt x="243702" y="414"/>
                  </a:lnTo>
                  <a:cubicBezTo>
                    <a:pt x="244305" y="415"/>
                    <a:pt x="244906" y="415"/>
                    <a:pt x="245505" y="415"/>
                  </a:cubicBezTo>
                  <a:cubicBezTo>
                    <a:pt x="249277" y="415"/>
                    <a:pt x="252954" y="401"/>
                    <a:pt x="256526" y="401"/>
                  </a:cubicBezTo>
                  <a:cubicBezTo>
                    <a:pt x="259034" y="401"/>
                    <a:pt x="261490" y="408"/>
                    <a:pt x="263891" y="432"/>
                  </a:cubicBezTo>
                  <a:cubicBezTo>
                    <a:pt x="270255" y="596"/>
                    <a:pt x="275973" y="3599"/>
                    <a:pt x="279660" y="7776"/>
                  </a:cubicBezTo>
                  <a:cubicBezTo>
                    <a:pt x="283394" y="11955"/>
                    <a:pt x="285196" y="17181"/>
                    <a:pt x="285264" y="21960"/>
                  </a:cubicBezTo>
                  <a:cubicBezTo>
                    <a:pt x="285300" y="23156"/>
                    <a:pt x="285313" y="24346"/>
                    <a:pt x="285263" y="25488"/>
                  </a:cubicBezTo>
                  <a:cubicBezTo>
                    <a:pt x="285233" y="26059"/>
                    <a:pt x="285204" y="26625"/>
                    <a:pt x="285174" y="27184"/>
                  </a:cubicBezTo>
                  <a:cubicBezTo>
                    <a:pt x="285090" y="27739"/>
                    <a:pt x="285008" y="28285"/>
                    <a:pt x="284926" y="28825"/>
                  </a:cubicBezTo>
                  <a:cubicBezTo>
                    <a:pt x="284505" y="30965"/>
                    <a:pt x="283895" y="32979"/>
                    <a:pt x="282970" y="34724"/>
                  </a:cubicBezTo>
                  <a:lnTo>
                    <a:pt x="282653" y="35385"/>
                  </a:lnTo>
                  <a:lnTo>
                    <a:pt x="282281" y="36005"/>
                  </a:lnTo>
                  <a:lnTo>
                    <a:pt x="281548" y="37217"/>
                  </a:lnTo>
                  <a:cubicBezTo>
                    <a:pt x="280975" y="37948"/>
                    <a:pt x="280495" y="38722"/>
                    <a:pt x="279890" y="39354"/>
                  </a:cubicBezTo>
                  <a:cubicBezTo>
                    <a:pt x="279307" y="40006"/>
                    <a:pt x="278748" y="40641"/>
                    <a:pt x="278121" y="41170"/>
                  </a:cubicBezTo>
                  <a:cubicBezTo>
                    <a:pt x="277817" y="41443"/>
                    <a:pt x="277527" y="41720"/>
                    <a:pt x="277228" y="41978"/>
                  </a:cubicBezTo>
                  <a:lnTo>
                    <a:pt x="276301" y="42675"/>
                  </a:lnTo>
                  <a:cubicBezTo>
                    <a:pt x="273856" y="44488"/>
                    <a:pt x="271446" y="45490"/>
                    <a:pt x="269466" y="46105"/>
                  </a:cubicBezTo>
                  <a:cubicBezTo>
                    <a:pt x="268459" y="46366"/>
                    <a:pt x="267580" y="46627"/>
                    <a:pt x="266791" y="46712"/>
                  </a:cubicBezTo>
                  <a:cubicBezTo>
                    <a:pt x="266011" y="46838"/>
                    <a:pt x="265357" y="46954"/>
                    <a:pt x="264822" y="46959"/>
                  </a:cubicBezTo>
                  <a:cubicBezTo>
                    <a:pt x="263756" y="47021"/>
                    <a:pt x="263211" y="47065"/>
                    <a:pt x="263211" y="47065"/>
                  </a:cubicBezTo>
                  <a:cubicBezTo>
                    <a:pt x="263211" y="47065"/>
                    <a:pt x="263756" y="47055"/>
                    <a:pt x="264823" y="47009"/>
                  </a:cubicBezTo>
                  <a:cubicBezTo>
                    <a:pt x="264831" y="47009"/>
                    <a:pt x="264839" y="47009"/>
                    <a:pt x="264847" y="47009"/>
                  </a:cubicBezTo>
                  <a:cubicBezTo>
                    <a:pt x="265381" y="47009"/>
                    <a:pt x="266029" y="46902"/>
                    <a:pt x="266803" y="46786"/>
                  </a:cubicBezTo>
                  <a:cubicBezTo>
                    <a:pt x="267594" y="46709"/>
                    <a:pt x="268481" y="46453"/>
                    <a:pt x="269494" y="46200"/>
                  </a:cubicBezTo>
                  <a:cubicBezTo>
                    <a:pt x="271485" y="45596"/>
                    <a:pt x="273915" y="44605"/>
                    <a:pt x="276386" y="42792"/>
                  </a:cubicBezTo>
                  <a:lnTo>
                    <a:pt x="277324" y="42094"/>
                  </a:lnTo>
                  <a:cubicBezTo>
                    <a:pt x="277626" y="41836"/>
                    <a:pt x="277920" y="41560"/>
                    <a:pt x="278227" y="41286"/>
                  </a:cubicBezTo>
                  <a:cubicBezTo>
                    <a:pt x="278860" y="40757"/>
                    <a:pt x="279427" y="40119"/>
                    <a:pt x="280017" y="39465"/>
                  </a:cubicBezTo>
                  <a:cubicBezTo>
                    <a:pt x="280629" y="38830"/>
                    <a:pt x="281116" y="38054"/>
                    <a:pt x="281695" y="37318"/>
                  </a:cubicBezTo>
                  <a:lnTo>
                    <a:pt x="282439" y="36099"/>
                  </a:lnTo>
                  <a:lnTo>
                    <a:pt x="282818" y="35474"/>
                  </a:lnTo>
                  <a:cubicBezTo>
                    <a:pt x="282924" y="35254"/>
                    <a:pt x="283032" y="35032"/>
                    <a:pt x="283139" y="34808"/>
                  </a:cubicBezTo>
                  <a:cubicBezTo>
                    <a:pt x="284079" y="33052"/>
                    <a:pt x="284701" y="31022"/>
                    <a:pt x="285134" y="28865"/>
                  </a:cubicBezTo>
                  <a:cubicBezTo>
                    <a:pt x="285217" y="28320"/>
                    <a:pt x="285303" y="27766"/>
                    <a:pt x="285388" y="27208"/>
                  </a:cubicBezTo>
                  <a:cubicBezTo>
                    <a:pt x="285421" y="26643"/>
                    <a:pt x="285452" y="26072"/>
                    <a:pt x="285485" y="25494"/>
                  </a:cubicBezTo>
                  <a:cubicBezTo>
                    <a:pt x="285537" y="24337"/>
                    <a:pt x="285529" y="23164"/>
                    <a:pt x="285496" y="21956"/>
                  </a:cubicBezTo>
                  <a:cubicBezTo>
                    <a:pt x="285441" y="17127"/>
                    <a:pt x="283634" y="11835"/>
                    <a:pt x="279862" y="7596"/>
                  </a:cubicBezTo>
                  <a:cubicBezTo>
                    <a:pt x="276141" y="3361"/>
                    <a:pt x="270354" y="303"/>
                    <a:pt x="263901" y="123"/>
                  </a:cubicBezTo>
                  <a:cubicBezTo>
                    <a:pt x="260423" y="82"/>
                    <a:pt x="256841" y="77"/>
                    <a:pt x="253157" y="77"/>
                  </a:cubicBezTo>
                  <a:cubicBezTo>
                    <a:pt x="251786" y="77"/>
                    <a:pt x="250402" y="78"/>
                    <a:pt x="249003" y="78"/>
                  </a:cubicBezTo>
                  <a:cubicBezTo>
                    <a:pt x="247259" y="78"/>
                    <a:pt x="245492" y="76"/>
                    <a:pt x="243703" y="71"/>
                  </a:cubicBezTo>
                  <a:lnTo>
                    <a:pt x="22465" y="1"/>
                  </a:lnTo>
                  <a:close/>
                </a:path>
              </a:pathLst>
            </a:custGeom>
            <a:solidFill>
              <a:srgbClr val="263238"/>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72"/>
          <p:cNvGrpSpPr/>
          <p:nvPr/>
        </p:nvGrpSpPr>
        <p:grpSpPr>
          <a:xfrm>
            <a:off x="4698107" y="1497914"/>
            <a:ext cx="2785446" cy="1660594"/>
            <a:chOff x="238125" y="460275"/>
            <a:chExt cx="7144000" cy="4259025"/>
          </a:xfrm>
        </p:grpSpPr>
        <p:sp>
          <p:nvSpPr>
            <p:cNvPr id="1005" name="Google Shape;1005;p72"/>
            <p:cNvSpPr/>
            <p:nvPr/>
          </p:nvSpPr>
          <p:spPr>
            <a:xfrm>
              <a:off x="1389900" y="2757925"/>
              <a:ext cx="754250" cy="754250"/>
            </a:xfrm>
            <a:custGeom>
              <a:rect b="b" l="l" r="r" t="t"/>
              <a:pathLst>
                <a:path extrusionOk="0" h="30170" w="30170">
                  <a:moveTo>
                    <a:pt x="15245" y="9488"/>
                  </a:moveTo>
                  <a:cubicBezTo>
                    <a:pt x="16603" y="9488"/>
                    <a:pt x="17963" y="9994"/>
                    <a:pt x="19018" y="11011"/>
                  </a:cubicBezTo>
                  <a:cubicBezTo>
                    <a:pt x="21178" y="13095"/>
                    <a:pt x="21237" y="16534"/>
                    <a:pt x="19153" y="18692"/>
                  </a:cubicBezTo>
                  <a:cubicBezTo>
                    <a:pt x="18087" y="19797"/>
                    <a:pt x="16667" y="20352"/>
                    <a:pt x="15245" y="20352"/>
                  </a:cubicBezTo>
                  <a:cubicBezTo>
                    <a:pt x="13887" y="20352"/>
                    <a:pt x="12527" y="19846"/>
                    <a:pt x="11472" y="18827"/>
                  </a:cubicBezTo>
                  <a:cubicBezTo>
                    <a:pt x="9314" y="16743"/>
                    <a:pt x="9253" y="13305"/>
                    <a:pt x="11337" y="11147"/>
                  </a:cubicBezTo>
                  <a:cubicBezTo>
                    <a:pt x="12403" y="10043"/>
                    <a:pt x="13823" y="9488"/>
                    <a:pt x="15245" y="9488"/>
                  </a:cubicBezTo>
                  <a:close/>
                  <a:moveTo>
                    <a:pt x="17353" y="1"/>
                  </a:moveTo>
                  <a:lnTo>
                    <a:pt x="12289" y="90"/>
                  </a:lnTo>
                  <a:lnTo>
                    <a:pt x="11666" y="3087"/>
                  </a:lnTo>
                  <a:cubicBezTo>
                    <a:pt x="10602" y="3388"/>
                    <a:pt x="9585" y="3831"/>
                    <a:pt x="8639" y="4402"/>
                  </a:cubicBezTo>
                  <a:lnTo>
                    <a:pt x="8639" y="4402"/>
                  </a:lnTo>
                  <a:lnTo>
                    <a:pt x="6022" y="2816"/>
                  </a:lnTo>
                  <a:lnTo>
                    <a:pt x="2506" y="6460"/>
                  </a:lnTo>
                  <a:lnTo>
                    <a:pt x="4182" y="9017"/>
                  </a:lnTo>
                  <a:cubicBezTo>
                    <a:pt x="3645" y="9983"/>
                    <a:pt x="3237" y="11015"/>
                    <a:pt x="2974" y="12090"/>
                  </a:cubicBezTo>
                  <a:lnTo>
                    <a:pt x="1" y="12819"/>
                  </a:lnTo>
                  <a:lnTo>
                    <a:pt x="90" y="17881"/>
                  </a:lnTo>
                  <a:lnTo>
                    <a:pt x="3087" y="18505"/>
                  </a:lnTo>
                  <a:cubicBezTo>
                    <a:pt x="3388" y="19568"/>
                    <a:pt x="3829" y="20586"/>
                    <a:pt x="4403" y="21532"/>
                  </a:cubicBezTo>
                  <a:lnTo>
                    <a:pt x="2816" y="24148"/>
                  </a:lnTo>
                  <a:lnTo>
                    <a:pt x="6458" y="27666"/>
                  </a:lnTo>
                  <a:lnTo>
                    <a:pt x="9019" y="25988"/>
                  </a:lnTo>
                  <a:cubicBezTo>
                    <a:pt x="9983" y="26525"/>
                    <a:pt x="11017" y="26933"/>
                    <a:pt x="12089" y="27196"/>
                  </a:cubicBezTo>
                  <a:lnTo>
                    <a:pt x="12819" y="30170"/>
                  </a:lnTo>
                  <a:lnTo>
                    <a:pt x="17880" y="30082"/>
                  </a:lnTo>
                  <a:lnTo>
                    <a:pt x="18503" y="27085"/>
                  </a:lnTo>
                  <a:cubicBezTo>
                    <a:pt x="19568" y="26783"/>
                    <a:pt x="20586" y="26341"/>
                    <a:pt x="21532" y="25769"/>
                  </a:cubicBezTo>
                  <a:lnTo>
                    <a:pt x="24148" y="27356"/>
                  </a:lnTo>
                  <a:lnTo>
                    <a:pt x="27664" y="23712"/>
                  </a:lnTo>
                  <a:lnTo>
                    <a:pt x="25988" y="21153"/>
                  </a:lnTo>
                  <a:cubicBezTo>
                    <a:pt x="26525" y="20188"/>
                    <a:pt x="26933" y="19155"/>
                    <a:pt x="27196" y="18081"/>
                  </a:cubicBezTo>
                  <a:lnTo>
                    <a:pt x="30169" y="17353"/>
                  </a:lnTo>
                  <a:lnTo>
                    <a:pt x="30080" y="12290"/>
                  </a:lnTo>
                  <a:lnTo>
                    <a:pt x="27083" y="11667"/>
                  </a:lnTo>
                  <a:cubicBezTo>
                    <a:pt x="26782" y="10602"/>
                    <a:pt x="26340" y="9585"/>
                    <a:pt x="25769" y="8638"/>
                  </a:cubicBezTo>
                  <a:lnTo>
                    <a:pt x="27354" y="6022"/>
                  </a:lnTo>
                  <a:lnTo>
                    <a:pt x="23712" y="2506"/>
                  </a:lnTo>
                  <a:lnTo>
                    <a:pt x="21153" y="4182"/>
                  </a:lnTo>
                  <a:cubicBezTo>
                    <a:pt x="20187" y="3645"/>
                    <a:pt x="19155" y="3237"/>
                    <a:pt x="18081" y="2974"/>
                  </a:cubicBezTo>
                  <a:lnTo>
                    <a:pt x="17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72"/>
            <p:cNvSpPr/>
            <p:nvPr/>
          </p:nvSpPr>
          <p:spPr>
            <a:xfrm>
              <a:off x="1628600" y="2992650"/>
              <a:ext cx="284275" cy="277700"/>
            </a:xfrm>
            <a:custGeom>
              <a:rect b="b" l="l" r="r" t="t"/>
              <a:pathLst>
                <a:path extrusionOk="0" h="11108" w="11371">
                  <a:moveTo>
                    <a:pt x="5752" y="1"/>
                  </a:moveTo>
                  <a:cubicBezTo>
                    <a:pt x="4451" y="1"/>
                    <a:pt x="3423" y="455"/>
                    <a:pt x="2800" y="870"/>
                  </a:cubicBezTo>
                  <a:cubicBezTo>
                    <a:pt x="2073" y="1358"/>
                    <a:pt x="1789" y="1758"/>
                    <a:pt x="1789" y="1758"/>
                  </a:cubicBezTo>
                  <a:cubicBezTo>
                    <a:pt x="1790" y="1759"/>
                    <a:pt x="1791" y="1759"/>
                    <a:pt x="1793" y="1759"/>
                  </a:cubicBezTo>
                  <a:cubicBezTo>
                    <a:pt x="1839" y="1759"/>
                    <a:pt x="2160" y="1402"/>
                    <a:pt x="2861" y="971"/>
                  </a:cubicBezTo>
                  <a:cubicBezTo>
                    <a:pt x="3705" y="469"/>
                    <a:pt x="4664" y="206"/>
                    <a:pt x="5637" y="206"/>
                  </a:cubicBezTo>
                  <a:cubicBezTo>
                    <a:pt x="5863" y="206"/>
                    <a:pt x="6090" y="220"/>
                    <a:pt x="6317" y="249"/>
                  </a:cubicBezTo>
                  <a:cubicBezTo>
                    <a:pt x="7064" y="348"/>
                    <a:pt x="7873" y="601"/>
                    <a:pt x="8609" y="1102"/>
                  </a:cubicBezTo>
                  <a:cubicBezTo>
                    <a:pt x="9334" y="1601"/>
                    <a:pt x="10018" y="2304"/>
                    <a:pt x="10441" y="3207"/>
                  </a:cubicBezTo>
                  <a:cubicBezTo>
                    <a:pt x="10897" y="4148"/>
                    <a:pt x="11062" y="5202"/>
                    <a:pt x="10921" y="6236"/>
                  </a:cubicBezTo>
                  <a:cubicBezTo>
                    <a:pt x="10788" y="7311"/>
                    <a:pt x="10279" y="8362"/>
                    <a:pt x="9493" y="9193"/>
                  </a:cubicBezTo>
                  <a:cubicBezTo>
                    <a:pt x="8689" y="10010"/>
                    <a:pt x="7654" y="10555"/>
                    <a:pt x="6588" y="10726"/>
                  </a:cubicBezTo>
                  <a:cubicBezTo>
                    <a:pt x="6286" y="10778"/>
                    <a:pt x="5983" y="10804"/>
                    <a:pt x="5680" y="10804"/>
                  </a:cubicBezTo>
                  <a:cubicBezTo>
                    <a:pt x="4947" y="10804"/>
                    <a:pt x="4218" y="10652"/>
                    <a:pt x="3542" y="10353"/>
                  </a:cubicBezTo>
                  <a:cubicBezTo>
                    <a:pt x="2623" y="9964"/>
                    <a:pt x="1898" y="9305"/>
                    <a:pt x="1374" y="8596"/>
                  </a:cubicBezTo>
                  <a:cubicBezTo>
                    <a:pt x="848" y="7880"/>
                    <a:pt x="564" y="7078"/>
                    <a:pt x="440" y="6335"/>
                  </a:cubicBezTo>
                  <a:cubicBezTo>
                    <a:pt x="248" y="5143"/>
                    <a:pt x="459" y="3918"/>
                    <a:pt x="1042" y="2859"/>
                  </a:cubicBezTo>
                  <a:cubicBezTo>
                    <a:pt x="1459" y="2114"/>
                    <a:pt x="1818" y="1780"/>
                    <a:pt x="1787" y="1758"/>
                  </a:cubicBezTo>
                  <a:lnTo>
                    <a:pt x="1787" y="1758"/>
                  </a:lnTo>
                  <a:cubicBezTo>
                    <a:pt x="1787" y="1758"/>
                    <a:pt x="1396" y="2055"/>
                    <a:pt x="936" y="2800"/>
                  </a:cubicBezTo>
                  <a:cubicBezTo>
                    <a:pt x="486" y="3529"/>
                    <a:pt x="0" y="4796"/>
                    <a:pt x="223" y="6371"/>
                  </a:cubicBezTo>
                  <a:cubicBezTo>
                    <a:pt x="337" y="7147"/>
                    <a:pt x="621" y="7989"/>
                    <a:pt x="1162" y="8747"/>
                  </a:cubicBezTo>
                  <a:cubicBezTo>
                    <a:pt x="1703" y="9497"/>
                    <a:pt x="2459" y="10198"/>
                    <a:pt x="3425" y="10618"/>
                  </a:cubicBezTo>
                  <a:cubicBezTo>
                    <a:pt x="4145" y="10942"/>
                    <a:pt x="4924" y="11108"/>
                    <a:pt x="5707" y="11108"/>
                  </a:cubicBezTo>
                  <a:cubicBezTo>
                    <a:pt x="6018" y="11108"/>
                    <a:pt x="6330" y="11082"/>
                    <a:pt x="6639" y="11029"/>
                  </a:cubicBezTo>
                  <a:cubicBezTo>
                    <a:pt x="7769" y="10852"/>
                    <a:pt x="8868" y="10277"/>
                    <a:pt x="9717" y="9412"/>
                  </a:cubicBezTo>
                  <a:cubicBezTo>
                    <a:pt x="10550" y="8532"/>
                    <a:pt x="11087" y="7415"/>
                    <a:pt x="11224" y="6280"/>
                  </a:cubicBezTo>
                  <a:cubicBezTo>
                    <a:pt x="11371" y="5185"/>
                    <a:pt x="11188" y="4072"/>
                    <a:pt x="10700" y="3083"/>
                  </a:cubicBezTo>
                  <a:cubicBezTo>
                    <a:pt x="10247" y="2133"/>
                    <a:pt x="9521" y="1401"/>
                    <a:pt x="8753" y="889"/>
                  </a:cubicBezTo>
                  <a:cubicBezTo>
                    <a:pt x="7976" y="375"/>
                    <a:pt x="7123" y="119"/>
                    <a:pt x="6344" y="32"/>
                  </a:cubicBezTo>
                  <a:cubicBezTo>
                    <a:pt x="6141" y="10"/>
                    <a:pt x="5943" y="1"/>
                    <a:pt x="5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72"/>
            <p:cNvSpPr/>
            <p:nvPr/>
          </p:nvSpPr>
          <p:spPr>
            <a:xfrm>
              <a:off x="1387150" y="2755650"/>
              <a:ext cx="760700" cy="760375"/>
            </a:xfrm>
            <a:custGeom>
              <a:rect b="b" l="l" r="r" t="t"/>
              <a:pathLst>
                <a:path extrusionOk="0" h="30415" w="30428">
                  <a:moveTo>
                    <a:pt x="17533" y="0"/>
                  </a:moveTo>
                  <a:lnTo>
                    <a:pt x="17459" y="2"/>
                  </a:lnTo>
                  <a:lnTo>
                    <a:pt x="12398" y="113"/>
                  </a:lnTo>
                  <a:lnTo>
                    <a:pt x="12340" y="115"/>
                  </a:lnTo>
                  <a:lnTo>
                    <a:pt x="12329" y="168"/>
                  </a:lnTo>
                  <a:cubicBezTo>
                    <a:pt x="12092" y="1352"/>
                    <a:pt x="11896" y="2326"/>
                    <a:pt x="11731" y="3139"/>
                  </a:cubicBezTo>
                  <a:lnTo>
                    <a:pt x="11731" y="3139"/>
                  </a:lnTo>
                  <a:cubicBezTo>
                    <a:pt x="10940" y="3370"/>
                    <a:pt x="10177" y="3684"/>
                    <a:pt x="9449" y="4073"/>
                  </a:cubicBezTo>
                  <a:cubicBezTo>
                    <a:pt x="9207" y="4203"/>
                    <a:pt x="9031" y="4309"/>
                    <a:pt x="8915" y="4380"/>
                  </a:cubicBezTo>
                  <a:cubicBezTo>
                    <a:pt x="8805" y="4450"/>
                    <a:pt x="8748" y="4490"/>
                    <a:pt x="8748" y="4494"/>
                  </a:cubicBezTo>
                  <a:cubicBezTo>
                    <a:pt x="8748" y="4494"/>
                    <a:pt x="8748" y="4495"/>
                    <a:pt x="8749" y="4495"/>
                  </a:cubicBezTo>
                  <a:cubicBezTo>
                    <a:pt x="8757" y="4495"/>
                    <a:pt x="8815" y="4464"/>
                    <a:pt x="8929" y="4403"/>
                  </a:cubicBezTo>
                  <a:cubicBezTo>
                    <a:pt x="9060" y="4334"/>
                    <a:pt x="9239" y="4241"/>
                    <a:pt x="9473" y="4119"/>
                  </a:cubicBezTo>
                  <a:cubicBezTo>
                    <a:pt x="10214" y="3747"/>
                    <a:pt x="10990" y="3448"/>
                    <a:pt x="11788" y="3227"/>
                  </a:cubicBezTo>
                  <a:lnTo>
                    <a:pt x="11816" y="3220"/>
                  </a:lnTo>
                  <a:lnTo>
                    <a:pt x="11824" y="3189"/>
                  </a:lnTo>
                  <a:cubicBezTo>
                    <a:pt x="11997" y="2384"/>
                    <a:pt x="12204" y="1423"/>
                    <a:pt x="12454" y="251"/>
                  </a:cubicBezTo>
                  <a:lnTo>
                    <a:pt x="12454" y="251"/>
                  </a:lnTo>
                  <a:cubicBezTo>
                    <a:pt x="13855" y="232"/>
                    <a:pt x="15484" y="212"/>
                    <a:pt x="17389" y="186"/>
                  </a:cubicBezTo>
                  <a:lnTo>
                    <a:pt x="17389" y="186"/>
                  </a:lnTo>
                  <a:cubicBezTo>
                    <a:pt x="17606" y="1085"/>
                    <a:pt x="17835" y="2036"/>
                    <a:pt x="18091" y="3090"/>
                  </a:cubicBezTo>
                  <a:lnTo>
                    <a:pt x="18105" y="3149"/>
                  </a:lnTo>
                  <a:lnTo>
                    <a:pt x="18166" y="3164"/>
                  </a:lnTo>
                  <a:cubicBezTo>
                    <a:pt x="19229" y="3429"/>
                    <a:pt x="20252" y="3835"/>
                    <a:pt x="21208" y="4370"/>
                  </a:cubicBezTo>
                  <a:lnTo>
                    <a:pt x="21267" y="4405"/>
                  </a:lnTo>
                  <a:lnTo>
                    <a:pt x="21324" y="4366"/>
                  </a:lnTo>
                  <a:lnTo>
                    <a:pt x="23806" y="2748"/>
                  </a:lnTo>
                  <a:lnTo>
                    <a:pt x="23806" y="2748"/>
                  </a:lnTo>
                  <a:lnTo>
                    <a:pt x="27300" y="6134"/>
                  </a:lnTo>
                  <a:lnTo>
                    <a:pt x="27300" y="6134"/>
                  </a:lnTo>
                  <a:cubicBezTo>
                    <a:pt x="26801" y="6954"/>
                    <a:pt x="26289" y="7794"/>
                    <a:pt x="25763" y="8660"/>
                  </a:cubicBezTo>
                  <a:lnTo>
                    <a:pt x="25721" y="8729"/>
                  </a:lnTo>
                  <a:lnTo>
                    <a:pt x="25763" y="8799"/>
                  </a:lnTo>
                  <a:cubicBezTo>
                    <a:pt x="26327" y="9735"/>
                    <a:pt x="26761" y="10742"/>
                    <a:pt x="27060" y="11796"/>
                  </a:cubicBezTo>
                  <a:lnTo>
                    <a:pt x="27083" y="11876"/>
                  </a:lnTo>
                  <a:lnTo>
                    <a:pt x="27167" y="11893"/>
                  </a:lnTo>
                  <a:lnTo>
                    <a:pt x="30049" y="12496"/>
                  </a:lnTo>
                  <a:lnTo>
                    <a:pt x="30049" y="12496"/>
                  </a:lnTo>
                  <a:cubicBezTo>
                    <a:pt x="30074" y="14068"/>
                    <a:pt x="30102" y="15679"/>
                    <a:pt x="30129" y="17325"/>
                  </a:cubicBezTo>
                  <a:lnTo>
                    <a:pt x="30129" y="17325"/>
                  </a:lnTo>
                  <a:lnTo>
                    <a:pt x="27271" y="18025"/>
                  </a:lnTo>
                  <a:lnTo>
                    <a:pt x="27182" y="18046"/>
                  </a:lnTo>
                  <a:lnTo>
                    <a:pt x="27161" y="18134"/>
                  </a:lnTo>
                  <a:cubicBezTo>
                    <a:pt x="26898" y="19195"/>
                    <a:pt x="26496" y="20214"/>
                    <a:pt x="25965" y="21168"/>
                  </a:cubicBezTo>
                  <a:lnTo>
                    <a:pt x="25919" y="21248"/>
                  </a:lnTo>
                  <a:lnTo>
                    <a:pt x="25970" y="21326"/>
                  </a:lnTo>
                  <a:lnTo>
                    <a:pt x="27579" y="23784"/>
                  </a:lnTo>
                  <a:lnTo>
                    <a:pt x="24232" y="27247"/>
                  </a:lnTo>
                  <a:lnTo>
                    <a:pt x="24232" y="27247"/>
                  </a:lnTo>
                  <a:lnTo>
                    <a:pt x="21722" y="25725"/>
                  </a:lnTo>
                  <a:lnTo>
                    <a:pt x="21642" y="25677"/>
                  </a:lnTo>
                  <a:lnTo>
                    <a:pt x="21562" y="25725"/>
                  </a:lnTo>
                  <a:lnTo>
                    <a:pt x="21558" y="25727"/>
                  </a:lnTo>
                  <a:cubicBezTo>
                    <a:pt x="20625" y="26291"/>
                    <a:pt x="19621" y="26727"/>
                    <a:pt x="18571" y="27024"/>
                  </a:cubicBezTo>
                  <a:lnTo>
                    <a:pt x="18482" y="27051"/>
                  </a:lnTo>
                  <a:lnTo>
                    <a:pt x="18463" y="27142"/>
                  </a:lnTo>
                  <a:cubicBezTo>
                    <a:pt x="18257" y="28128"/>
                    <a:pt x="18054" y="29108"/>
                    <a:pt x="17865" y="30019"/>
                  </a:cubicBezTo>
                  <a:lnTo>
                    <a:pt x="17865" y="30019"/>
                  </a:lnTo>
                  <a:lnTo>
                    <a:pt x="13047" y="30106"/>
                  </a:lnTo>
                  <a:lnTo>
                    <a:pt x="13047" y="30106"/>
                  </a:lnTo>
                  <a:cubicBezTo>
                    <a:pt x="12805" y="29120"/>
                    <a:pt x="12566" y="28146"/>
                    <a:pt x="12346" y="27251"/>
                  </a:cubicBezTo>
                  <a:lnTo>
                    <a:pt x="12323" y="27163"/>
                  </a:lnTo>
                  <a:lnTo>
                    <a:pt x="12236" y="27140"/>
                  </a:lnTo>
                  <a:cubicBezTo>
                    <a:pt x="11175" y="26879"/>
                    <a:pt x="10153" y="26479"/>
                    <a:pt x="9199" y="25950"/>
                  </a:cubicBezTo>
                  <a:lnTo>
                    <a:pt x="9121" y="25906"/>
                  </a:lnTo>
                  <a:lnTo>
                    <a:pt x="9047" y="25955"/>
                  </a:lnTo>
                  <a:lnTo>
                    <a:pt x="6585" y="27572"/>
                  </a:lnTo>
                  <a:lnTo>
                    <a:pt x="6585" y="27572"/>
                  </a:lnTo>
                  <a:lnTo>
                    <a:pt x="3101" y="24217"/>
                  </a:lnTo>
                  <a:lnTo>
                    <a:pt x="3101" y="24217"/>
                  </a:lnTo>
                  <a:lnTo>
                    <a:pt x="4627" y="21694"/>
                  </a:lnTo>
                  <a:lnTo>
                    <a:pt x="4669" y="21625"/>
                  </a:lnTo>
                  <a:lnTo>
                    <a:pt x="4627" y="21555"/>
                  </a:lnTo>
                  <a:cubicBezTo>
                    <a:pt x="4061" y="20620"/>
                    <a:pt x="3621" y="19614"/>
                    <a:pt x="3320" y="18562"/>
                  </a:cubicBezTo>
                  <a:lnTo>
                    <a:pt x="3298" y="18486"/>
                  </a:lnTo>
                  <a:lnTo>
                    <a:pt x="3223" y="18471"/>
                  </a:lnTo>
                  <a:lnTo>
                    <a:pt x="320" y="17873"/>
                  </a:lnTo>
                  <a:lnTo>
                    <a:pt x="320" y="17873"/>
                  </a:lnTo>
                  <a:cubicBezTo>
                    <a:pt x="287" y="16165"/>
                    <a:pt x="254" y="14536"/>
                    <a:pt x="223" y="12997"/>
                  </a:cubicBezTo>
                  <a:lnTo>
                    <a:pt x="223" y="12997"/>
                  </a:lnTo>
                  <a:lnTo>
                    <a:pt x="3107" y="12280"/>
                  </a:lnTo>
                  <a:lnTo>
                    <a:pt x="3168" y="12264"/>
                  </a:lnTo>
                  <a:lnTo>
                    <a:pt x="3183" y="12205"/>
                  </a:lnTo>
                  <a:cubicBezTo>
                    <a:pt x="3442" y="11140"/>
                    <a:pt x="3842" y="10114"/>
                    <a:pt x="4372" y="9154"/>
                  </a:cubicBezTo>
                  <a:lnTo>
                    <a:pt x="4399" y="9104"/>
                  </a:lnTo>
                  <a:lnTo>
                    <a:pt x="4368" y="9058"/>
                  </a:lnTo>
                  <a:lnTo>
                    <a:pt x="2714" y="6559"/>
                  </a:lnTo>
                  <a:lnTo>
                    <a:pt x="6141" y="2970"/>
                  </a:lnTo>
                  <a:lnTo>
                    <a:pt x="6141" y="2970"/>
                  </a:lnTo>
                  <a:lnTo>
                    <a:pt x="8077" y="4115"/>
                  </a:lnTo>
                  <a:lnTo>
                    <a:pt x="8580" y="4405"/>
                  </a:lnTo>
                  <a:cubicBezTo>
                    <a:pt x="8686" y="4464"/>
                    <a:pt x="8741" y="4494"/>
                    <a:pt x="8747" y="4494"/>
                  </a:cubicBezTo>
                  <a:cubicBezTo>
                    <a:pt x="8747" y="4494"/>
                    <a:pt x="8748" y="4494"/>
                    <a:pt x="8748" y="4494"/>
                  </a:cubicBezTo>
                  <a:cubicBezTo>
                    <a:pt x="8748" y="4488"/>
                    <a:pt x="8692" y="4450"/>
                    <a:pt x="8580" y="4380"/>
                  </a:cubicBezTo>
                  <a:cubicBezTo>
                    <a:pt x="8460" y="4304"/>
                    <a:pt x="8296" y="4199"/>
                    <a:pt x="8085" y="4065"/>
                  </a:cubicBezTo>
                  <a:cubicBezTo>
                    <a:pt x="7639" y="3785"/>
                    <a:pt x="6995" y="3385"/>
                    <a:pt x="6159" y="2865"/>
                  </a:cubicBezTo>
                  <a:lnTo>
                    <a:pt x="6124" y="2844"/>
                  </a:lnTo>
                  <a:lnTo>
                    <a:pt x="6096" y="2873"/>
                  </a:lnTo>
                  <a:lnTo>
                    <a:pt x="2558" y="6496"/>
                  </a:lnTo>
                  <a:lnTo>
                    <a:pt x="2515" y="6540"/>
                  </a:lnTo>
                  <a:lnTo>
                    <a:pt x="2549" y="6593"/>
                  </a:lnTo>
                  <a:cubicBezTo>
                    <a:pt x="3047" y="7360"/>
                    <a:pt x="3597" y="8207"/>
                    <a:pt x="4186" y="9114"/>
                  </a:cubicBezTo>
                  <a:lnTo>
                    <a:pt x="4186" y="9114"/>
                  </a:lnTo>
                  <a:cubicBezTo>
                    <a:pt x="3665" y="10053"/>
                    <a:pt x="3266" y="11056"/>
                    <a:pt x="3000" y="12096"/>
                  </a:cubicBezTo>
                  <a:lnTo>
                    <a:pt x="3000" y="12096"/>
                  </a:lnTo>
                  <a:lnTo>
                    <a:pt x="86" y="12802"/>
                  </a:lnTo>
                  <a:lnTo>
                    <a:pt x="0" y="12823"/>
                  </a:lnTo>
                  <a:lnTo>
                    <a:pt x="0" y="12912"/>
                  </a:lnTo>
                  <a:cubicBezTo>
                    <a:pt x="25" y="14505"/>
                    <a:pt x="51" y="16198"/>
                    <a:pt x="78" y="17974"/>
                  </a:cubicBezTo>
                  <a:lnTo>
                    <a:pt x="80" y="18073"/>
                  </a:lnTo>
                  <a:lnTo>
                    <a:pt x="175" y="18092"/>
                  </a:lnTo>
                  <a:lnTo>
                    <a:pt x="3094" y="18704"/>
                  </a:lnTo>
                  <a:lnTo>
                    <a:pt x="3094" y="18704"/>
                  </a:lnTo>
                  <a:cubicBezTo>
                    <a:pt x="3388" y="19726"/>
                    <a:pt x="3813" y="20707"/>
                    <a:pt x="4355" y="21622"/>
                  </a:cubicBezTo>
                  <a:lnTo>
                    <a:pt x="4355" y="21622"/>
                  </a:lnTo>
                  <a:lnTo>
                    <a:pt x="2808" y="24167"/>
                  </a:lnTo>
                  <a:lnTo>
                    <a:pt x="2751" y="24262"/>
                  </a:lnTo>
                  <a:lnTo>
                    <a:pt x="2831" y="24340"/>
                  </a:lnTo>
                  <a:lnTo>
                    <a:pt x="6469" y="27860"/>
                  </a:lnTo>
                  <a:lnTo>
                    <a:pt x="6551" y="27940"/>
                  </a:lnTo>
                  <a:lnTo>
                    <a:pt x="6648" y="27877"/>
                  </a:lnTo>
                  <a:lnTo>
                    <a:pt x="9134" y="26252"/>
                  </a:lnTo>
                  <a:lnTo>
                    <a:pt x="9134" y="26252"/>
                  </a:lnTo>
                  <a:cubicBezTo>
                    <a:pt x="10062" y="26760"/>
                    <a:pt x="11050" y="27149"/>
                    <a:pt x="12075" y="27411"/>
                  </a:cubicBezTo>
                  <a:lnTo>
                    <a:pt x="12075" y="27411"/>
                  </a:lnTo>
                  <a:cubicBezTo>
                    <a:pt x="12295" y="28318"/>
                    <a:pt x="12537" y="29303"/>
                    <a:pt x="12780" y="30295"/>
                  </a:cubicBezTo>
                  <a:lnTo>
                    <a:pt x="12809" y="30415"/>
                  </a:lnTo>
                  <a:lnTo>
                    <a:pt x="12931" y="30411"/>
                  </a:lnTo>
                  <a:lnTo>
                    <a:pt x="17994" y="30325"/>
                  </a:lnTo>
                  <a:lnTo>
                    <a:pt x="18116" y="30323"/>
                  </a:lnTo>
                  <a:lnTo>
                    <a:pt x="18143" y="30202"/>
                  </a:lnTo>
                  <a:cubicBezTo>
                    <a:pt x="18333" y="29286"/>
                    <a:pt x="18539" y="28296"/>
                    <a:pt x="18746" y="27299"/>
                  </a:cubicBezTo>
                  <a:lnTo>
                    <a:pt x="18746" y="27299"/>
                  </a:lnTo>
                  <a:cubicBezTo>
                    <a:pt x="19759" y="27004"/>
                    <a:pt x="20733" y="26581"/>
                    <a:pt x="21642" y="26042"/>
                  </a:cubicBezTo>
                  <a:lnTo>
                    <a:pt x="21642" y="26042"/>
                  </a:lnTo>
                  <a:lnTo>
                    <a:pt x="24178" y="27578"/>
                  </a:lnTo>
                  <a:lnTo>
                    <a:pt x="24284" y="27643"/>
                  </a:lnTo>
                  <a:lnTo>
                    <a:pt x="24370" y="27554"/>
                  </a:lnTo>
                  <a:lnTo>
                    <a:pt x="27887" y="23911"/>
                  </a:lnTo>
                  <a:lnTo>
                    <a:pt x="27972" y="23822"/>
                  </a:lnTo>
                  <a:lnTo>
                    <a:pt x="27904" y="23719"/>
                  </a:lnTo>
                  <a:lnTo>
                    <a:pt x="26274" y="21239"/>
                  </a:lnTo>
                  <a:lnTo>
                    <a:pt x="26274" y="21239"/>
                  </a:lnTo>
                  <a:cubicBezTo>
                    <a:pt x="26780" y="20312"/>
                    <a:pt x="27169" y="19324"/>
                    <a:pt x="27428" y="18299"/>
                  </a:cubicBezTo>
                  <a:lnTo>
                    <a:pt x="27428" y="18299"/>
                  </a:lnTo>
                  <a:lnTo>
                    <a:pt x="30312" y="17591"/>
                  </a:lnTo>
                  <a:lnTo>
                    <a:pt x="30428" y="17562"/>
                  </a:lnTo>
                  <a:lnTo>
                    <a:pt x="30426" y="17442"/>
                  </a:lnTo>
                  <a:cubicBezTo>
                    <a:pt x="30394" y="15714"/>
                    <a:pt x="30361" y="14026"/>
                    <a:pt x="30331" y="12381"/>
                  </a:cubicBezTo>
                  <a:lnTo>
                    <a:pt x="30329" y="12264"/>
                  </a:lnTo>
                  <a:lnTo>
                    <a:pt x="30217" y="12242"/>
                  </a:lnTo>
                  <a:lnTo>
                    <a:pt x="27303" y="11640"/>
                  </a:lnTo>
                  <a:lnTo>
                    <a:pt x="27303" y="11640"/>
                  </a:lnTo>
                  <a:cubicBezTo>
                    <a:pt x="27005" y="10621"/>
                    <a:pt x="26578" y="9644"/>
                    <a:pt x="26035" y="8732"/>
                  </a:cubicBezTo>
                  <a:lnTo>
                    <a:pt x="26035" y="8732"/>
                  </a:lnTo>
                  <a:lnTo>
                    <a:pt x="27574" y="6182"/>
                  </a:lnTo>
                  <a:lnTo>
                    <a:pt x="27628" y="6092"/>
                  </a:lnTo>
                  <a:lnTo>
                    <a:pt x="27553" y="6022"/>
                  </a:lnTo>
                  <a:lnTo>
                    <a:pt x="23903" y="2511"/>
                  </a:lnTo>
                  <a:lnTo>
                    <a:pt x="23835" y="2446"/>
                  </a:lnTo>
                  <a:lnTo>
                    <a:pt x="23755" y="2498"/>
                  </a:lnTo>
                  <a:lnTo>
                    <a:pt x="21258" y="4144"/>
                  </a:lnTo>
                  <a:lnTo>
                    <a:pt x="21258" y="4144"/>
                  </a:lnTo>
                  <a:cubicBezTo>
                    <a:pt x="20318" y="3631"/>
                    <a:pt x="19315" y="3239"/>
                    <a:pt x="18275" y="2981"/>
                  </a:cubicBezTo>
                  <a:lnTo>
                    <a:pt x="18275" y="2981"/>
                  </a:lnTo>
                  <a:cubicBezTo>
                    <a:pt x="18012" y="1927"/>
                    <a:pt x="17775" y="974"/>
                    <a:pt x="17550" y="71"/>
                  </a:cubicBezTo>
                  <a:lnTo>
                    <a:pt x="175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72"/>
            <p:cNvSpPr/>
            <p:nvPr/>
          </p:nvSpPr>
          <p:spPr>
            <a:xfrm>
              <a:off x="5750275" y="899875"/>
              <a:ext cx="581300" cy="581325"/>
            </a:xfrm>
            <a:custGeom>
              <a:rect b="b" l="l" r="r" t="t"/>
              <a:pathLst>
                <a:path extrusionOk="0" h="23253" w="23252">
                  <a:moveTo>
                    <a:pt x="11749" y="7313"/>
                  </a:moveTo>
                  <a:cubicBezTo>
                    <a:pt x="12796" y="7313"/>
                    <a:pt x="13845" y="7703"/>
                    <a:pt x="14659" y="8489"/>
                  </a:cubicBezTo>
                  <a:cubicBezTo>
                    <a:pt x="15876" y="9664"/>
                    <a:pt x="16265" y="11459"/>
                    <a:pt x="15644" y="13034"/>
                  </a:cubicBezTo>
                  <a:cubicBezTo>
                    <a:pt x="15023" y="14610"/>
                    <a:pt x="13514" y="15656"/>
                    <a:pt x="11820" y="15684"/>
                  </a:cubicBezTo>
                  <a:cubicBezTo>
                    <a:pt x="11797" y="15685"/>
                    <a:pt x="11773" y="15685"/>
                    <a:pt x="11749" y="15685"/>
                  </a:cubicBezTo>
                  <a:cubicBezTo>
                    <a:pt x="10085" y="15685"/>
                    <a:pt x="8574" y="14698"/>
                    <a:pt x="7909" y="13168"/>
                  </a:cubicBezTo>
                  <a:cubicBezTo>
                    <a:pt x="7233" y="11615"/>
                    <a:pt x="7561" y="9807"/>
                    <a:pt x="8736" y="8590"/>
                  </a:cubicBezTo>
                  <a:lnTo>
                    <a:pt x="8738" y="8592"/>
                  </a:lnTo>
                  <a:cubicBezTo>
                    <a:pt x="9559" y="7741"/>
                    <a:pt x="10653" y="7313"/>
                    <a:pt x="11749" y="7313"/>
                  </a:cubicBezTo>
                  <a:close/>
                  <a:moveTo>
                    <a:pt x="13373" y="1"/>
                  </a:moveTo>
                  <a:lnTo>
                    <a:pt x="9471" y="69"/>
                  </a:lnTo>
                  <a:lnTo>
                    <a:pt x="8991" y="2378"/>
                  </a:lnTo>
                  <a:cubicBezTo>
                    <a:pt x="8170" y="2610"/>
                    <a:pt x="7386" y="2951"/>
                    <a:pt x="6658" y="3393"/>
                  </a:cubicBezTo>
                  <a:lnTo>
                    <a:pt x="4641" y="2172"/>
                  </a:lnTo>
                  <a:lnTo>
                    <a:pt x="1930" y="4980"/>
                  </a:lnTo>
                  <a:lnTo>
                    <a:pt x="3223" y="6952"/>
                  </a:lnTo>
                  <a:cubicBezTo>
                    <a:pt x="2808" y="7695"/>
                    <a:pt x="2496" y="8491"/>
                    <a:pt x="2292" y="9318"/>
                  </a:cubicBezTo>
                  <a:lnTo>
                    <a:pt x="0" y="9880"/>
                  </a:lnTo>
                  <a:lnTo>
                    <a:pt x="69" y="13783"/>
                  </a:lnTo>
                  <a:lnTo>
                    <a:pt x="2379" y="14263"/>
                  </a:lnTo>
                  <a:cubicBezTo>
                    <a:pt x="2612" y="15082"/>
                    <a:pt x="2953" y="15867"/>
                    <a:pt x="3393" y="16597"/>
                  </a:cubicBezTo>
                  <a:lnTo>
                    <a:pt x="2170" y="18612"/>
                  </a:lnTo>
                  <a:lnTo>
                    <a:pt x="4978" y="21323"/>
                  </a:lnTo>
                  <a:lnTo>
                    <a:pt x="6949" y="20029"/>
                  </a:lnTo>
                  <a:cubicBezTo>
                    <a:pt x="7694" y="20443"/>
                    <a:pt x="8490" y="20757"/>
                    <a:pt x="9317" y="20961"/>
                  </a:cubicBezTo>
                  <a:lnTo>
                    <a:pt x="9879" y="23253"/>
                  </a:lnTo>
                  <a:lnTo>
                    <a:pt x="13781" y="23184"/>
                  </a:lnTo>
                  <a:lnTo>
                    <a:pt x="14261" y="20873"/>
                  </a:lnTo>
                  <a:cubicBezTo>
                    <a:pt x="15080" y="20641"/>
                    <a:pt x="15865" y="20300"/>
                    <a:pt x="16594" y="19860"/>
                  </a:cubicBezTo>
                  <a:lnTo>
                    <a:pt x="18611" y="21083"/>
                  </a:lnTo>
                  <a:lnTo>
                    <a:pt x="21322" y="18273"/>
                  </a:lnTo>
                  <a:lnTo>
                    <a:pt x="20029" y="16301"/>
                  </a:lnTo>
                  <a:cubicBezTo>
                    <a:pt x="20444" y="15557"/>
                    <a:pt x="20756" y="14760"/>
                    <a:pt x="20960" y="13933"/>
                  </a:cubicBezTo>
                  <a:lnTo>
                    <a:pt x="23252" y="13372"/>
                  </a:lnTo>
                  <a:lnTo>
                    <a:pt x="23183" y="9470"/>
                  </a:lnTo>
                  <a:lnTo>
                    <a:pt x="20873" y="8990"/>
                  </a:lnTo>
                  <a:cubicBezTo>
                    <a:pt x="20640" y="8171"/>
                    <a:pt x="20299" y="7386"/>
                    <a:pt x="19859" y="6657"/>
                  </a:cubicBezTo>
                  <a:lnTo>
                    <a:pt x="21082" y="4641"/>
                  </a:lnTo>
                  <a:lnTo>
                    <a:pt x="18274" y="1930"/>
                  </a:lnTo>
                  <a:lnTo>
                    <a:pt x="16303" y="3222"/>
                  </a:lnTo>
                  <a:cubicBezTo>
                    <a:pt x="15558" y="2809"/>
                    <a:pt x="14762" y="2494"/>
                    <a:pt x="13935" y="2292"/>
                  </a:cubicBezTo>
                  <a:lnTo>
                    <a:pt x="133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2"/>
            <p:cNvSpPr/>
            <p:nvPr/>
          </p:nvSpPr>
          <p:spPr>
            <a:xfrm>
              <a:off x="5934275" y="1080800"/>
              <a:ext cx="219100" cy="214000"/>
            </a:xfrm>
            <a:custGeom>
              <a:rect b="b" l="l" r="r" t="t"/>
              <a:pathLst>
                <a:path extrusionOk="0" h="8560" w="8764">
                  <a:moveTo>
                    <a:pt x="4343" y="159"/>
                  </a:moveTo>
                  <a:cubicBezTo>
                    <a:pt x="4518" y="159"/>
                    <a:pt x="4694" y="171"/>
                    <a:pt x="4870" y="193"/>
                  </a:cubicBezTo>
                  <a:cubicBezTo>
                    <a:pt x="5445" y="267"/>
                    <a:pt x="6070" y="463"/>
                    <a:pt x="6636" y="848"/>
                  </a:cubicBezTo>
                  <a:cubicBezTo>
                    <a:pt x="7196" y="1233"/>
                    <a:pt x="7724" y="1776"/>
                    <a:pt x="8047" y="2471"/>
                  </a:cubicBezTo>
                  <a:cubicBezTo>
                    <a:pt x="8398" y="3197"/>
                    <a:pt x="8527" y="4009"/>
                    <a:pt x="8417" y="4807"/>
                  </a:cubicBezTo>
                  <a:cubicBezTo>
                    <a:pt x="8314" y="5632"/>
                    <a:pt x="7924" y="6445"/>
                    <a:pt x="7316" y="7085"/>
                  </a:cubicBezTo>
                  <a:cubicBezTo>
                    <a:pt x="6697" y="7714"/>
                    <a:pt x="5900" y="8135"/>
                    <a:pt x="5078" y="8266"/>
                  </a:cubicBezTo>
                  <a:cubicBezTo>
                    <a:pt x="4846" y="8306"/>
                    <a:pt x="4613" y="8326"/>
                    <a:pt x="4379" y="8326"/>
                  </a:cubicBezTo>
                  <a:cubicBezTo>
                    <a:pt x="3815" y="8326"/>
                    <a:pt x="3253" y="8209"/>
                    <a:pt x="2731" y="7979"/>
                  </a:cubicBezTo>
                  <a:cubicBezTo>
                    <a:pt x="2024" y="7679"/>
                    <a:pt x="1464" y="7171"/>
                    <a:pt x="1060" y="6626"/>
                  </a:cubicBezTo>
                  <a:cubicBezTo>
                    <a:pt x="654" y="6074"/>
                    <a:pt x="435" y="5454"/>
                    <a:pt x="340" y="4883"/>
                  </a:cubicBezTo>
                  <a:cubicBezTo>
                    <a:pt x="191" y="3963"/>
                    <a:pt x="355" y="3020"/>
                    <a:pt x="803" y="2203"/>
                  </a:cubicBezTo>
                  <a:cubicBezTo>
                    <a:pt x="1115" y="1647"/>
                    <a:pt x="1384" y="1390"/>
                    <a:pt x="1380" y="1356"/>
                  </a:cubicBezTo>
                  <a:lnTo>
                    <a:pt x="1380" y="1356"/>
                  </a:lnTo>
                  <a:cubicBezTo>
                    <a:pt x="1380" y="1356"/>
                    <a:pt x="1380" y="1356"/>
                    <a:pt x="1381" y="1356"/>
                  </a:cubicBezTo>
                  <a:cubicBezTo>
                    <a:pt x="1415" y="1356"/>
                    <a:pt x="1663" y="1080"/>
                    <a:pt x="2207" y="749"/>
                  </a:cubicBezTo>
                  <a:cubicBezTo>
                    <a:pt x="2855" y="362"/>
                    <a:pt x="3593" y="159"/>
                    <a:pt x="4343" y="159"/>
                  </a:cubicBezTo>
                  <a:close/>
                  <a:moveTo>
                    <a:pt x="4428" y="1"/>
                  </a:moveTo>
                  <a:cubicBezTo>
                    <a:pt x="3426" y="1"/>
                    <a:pt x="2636" y="351"/>
                    <a:pt x="2157" y="669"/>
                  </a:cubicBezTo>
                  <a:cubicBezTo>
                    <a:pt x="1616" y="1032"/>
                    <a:pt x="1394" y="1334"/>
                    <a:pt x="1379" y="1354"/>
                  </a:cubicBezTo>
                  <a:lnTo>
                    <a:pt x="1379" y="1354"/>
                  </a:lnTo>
                  <a:cubicBezTo>
                    <a:pt x="1379" y="1354"/>
                    <a:pt x="1378" y="1353"/>
                    <a:pt x="1378" y="1353"/>
                  </a:cubicBezTo>
                  <a:lnTo>
                    <a:pt x="1378" y="1353"/>
                  </a:lnTo>
                  <a:cubicBezTo>
                    <a:pt x="1378" y="1353"/>
                    <a:pt x="1077" y="1584"/>
                    <a:pt x="723" y="2157"/>
                  </a:cubicBezTo>
                  <a:cubicBezTo>
                    <a:pt x="376" y="2719"/>
                    <a:pt x="1" y="3694"/>
                    <a:pt x="172" y="4908"/>
                  </a:cubicBezTo>
                  <a:cubicBezTo>
                    <a:pt x="262" y="5506"/>
                    <a:pt x="481" y="6155"/>
                    <a:pt x="898" y="6740"/>
                  </a:cubicBezTo>
                  <a:cubicBezTo>
                    <a:pt x="1313" y="7319"/>
                    <a:pt x="1896" y="7859"/>
                    <a:pt x="2641" y="8180"/>
                  </a:cubicBezTo>
                  <a:cubicBezTo>
                    <a:pt x="3196" y="8431"/>
                    <a:pt x="3795" y="8559"/>
                    <a:pt x="4399" y="8559"/>
                  </a:cubicBezTo>
                  <a:cubicBezTo>
                    <a:pt x="4639" y="8559"/>
                    <a:pt x="4879" y="8539"/>
                    <a:pt x="5118" y="8499"/>
                  </a:cubicBezTo>
                  <a:cubicBezTo>
                    <a:pt x="5988" y="8361"/>
                    <a:pt x="6834" y="7919"/>
                    <a:pt x="7489" y="7253"/>
                  </a:cubicBezTo>
                  <a:cubicBezTo>
                    <a:pt x="8131" y="6575"/>
                    <a:pt x="8545" y="5714"/>
                    <a:pt x="8651" y="4839"/>
                  </a:cubicBezTo>
                  <a:cubicBezTo>
                    <a:pt x="8764" y="3995"/>
                    <a:pt x="8623" y="3138"/>
                    <a:pt x="8245" y="2374"/>
                  </a:cubicBezTo>
                  <a:cubicBezTo>
                    <a:pt x="7897" y="1643"/>
                    <a:pt x="7339" y="1081"/>
                    <a:pt x="6746" y="684"/>
                  </a:cubicBezTo>
                  <a:cubicBezTo>
                    <a:pt x="6146" y="288"/>
                    <a:pt x="5489" y="92"/>
                    <a:pt x="4889" y="25"/>
                  </a:cubicBezTo>
                  <a:cubicBezTo>
                    <a:pt x="4731" y="9"/>
                    <a:pt x="4577" y="1"/>
                    <a:pt x="4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2"/>
            <p:cNvSpPr/>
            <p:nvPr/>
          </p:nvSpPr>
          <p:spPr>
            <a:xfrm>
              <a:off x="5748175" y="898125"/>
              <a:ext cx="586275" cy="586025"/>
            </a:xfrm>
            <a:custGeom>
              <a:rect b="b" l="l" r="r" t="t"/>
              <a:pathLst>
                <a:path extrusionOk="0" h="23441" w="23451">
                  <a:moveTo>
                    <a:pt x="13457" y="0"/>
                  </a:moveTo>
                  <a:lnTo>
                    <a:pt x="9555" y="86"/>
                  </a:lnTo>
                  <a:lnTo>
                    <a:pt x="9512" y="86"/>
                  </a:lnTo>
                  <a:lnTo>
                    <a:pt x="9502" y="128"/>
                  </a:lnTo>
                  <a:cubicBezTo>
                    <a:pt x="9320" y="1041"/>
                    <a:pt x="9169" y="1792"/>
                    <a:pt x="9042" y="2418"/>
                  </a:cubicBezTo>
                  <a:lnTo>
                    <a:pt x="9042" y="2418"/>
                  </a:lnTo>
                  <a:cubicBezTo>
                    <a:pt x="8432" y="2597"/>
                    <a:pt x="7844" y="2838"/>
                    <a:pt x="7283" y="3138"/>
                  </a:cubicBezTo>
                  <a:cubicBezTo>
                    <a:pt x="7096" y="3239"/>
                    <a:pt x="6961" y="3320"/>
                    <a:pt x="6871" y="3376"/>
                  </a:cubicBezTo>
                  <a:cubicBezTo>
                    <a:pt x="6826" y="3402"/>
                    <a:pt x="6784" y="3431"/>
                    <a:pt x="6742" y="3463"/>
                  </a:cubicBezTo>
                  <a:cubicBezTo>
                    <a:pt x="6742" y="3464"/>
                    <a:pt x="6742" y="3464"/>
                    <a:pt x="6743" y="3464"/>
                  </a:cubicBezTo>
                  <a:cubicBezTo>
                    <a:pt x="6748" y="3464"/>
                    <a:pt x="6792" y="3441"/>
                    <a:pt x="6881" y="3393"/>
                  </a:cubicBezTo>
                  <a:lnTo>
                    <a:pt x="7302" y="3174"/>
                  </a:lnTo>
                  <a:cubicBezTo>
                    <a:pt x="7871" y="2888"/>
                    <a:pt x="8470" y="2658"/>
                    <a:pt x="9085" y="2486"/>
                  </a:cubicBezTo>
                  <a:lnTo>
                    <a:pt x="9108" y="2480"/>
                  </a:lnTo>
                  <a:lnTo>
                    <a:pt x="9114" y="2458"/>
                  </a:lnTo>
                  <a:cubicBezTo>
                    <a:pt x="9247" y="1836"/>
                    <a:pt x="9406" y="1093"/>
                    <a:pt x="9600" y="192"/>
                  </a:cubicBezTo>
                  <a:lnTo>
                    <a:pt x="9600" y="192"/>
                  </a:lnTo>
                  <a:lnTo>
                    <a:pt x="13400" y="144"/>
                  </a:lnTo>
                  <a:lnTo>
                    <a:pt x="13400" y="144"/>
                  </a:lnTo>
                  <a:cubicBezTo>
                    <a:pt x="13567" y="836"/>
                    <a:pt x="13746" y="1569"/>
                    <a:pt x="13941" y="2381"/>
                  </a:cubicBezTo>
                  <a:lnTo>
                    <a:pt x="13952" y="2427"/>
                  </a:lnTo>
                  <a:lnTo>
                    <a:pt x="14000" y="2438"/>
                  </a:lnTo>
                  <a:cubicBezTo>
                    <a:pt x="14819" y="2642"/>
                    <a:pt x="15608" y="2957"/>
                    <a:pt x="16345" y="3370"/>
                  </a:cubicBezTo>
                  <a:lnTo>
                    <a:pt x="16390" y="3395"/>
                  </a:lnTo>
                  <a:lnTo>
                    <a:pt x="16434" y="3366"/>
                  </a:lnTo>
                  <a:lnTo>
                    <a:pt x="18348" y="2118"/>
                  </a:lnTo>
                  <a:lnTo>
                    <a:pt x="21036" y="4725"/>
                  </a:lnTo>
                  <a:lnTo>
                    <a:pt x="19852" y="6671"/>
                  </a:lnTo>
                  <a:lnTo>
                    <a:pt x="19819" y="6727"/>
                  </a:lnTo>
                  <a:lnTo>
                    <a:pt x="19852" y="6780"/>
                  </a:lnTo>
                  <a:cubicBezTo>
                    <a:pt x="20286" y="7502"/>
                    <a:pt x="20623" y="8279"/>
                    <a:pt x="20852" y="9089"/>
                  </a:cubicBezTo>
                  <a:lnTo>
                    <a:pt x="20869" y="9152"/>
                  </a:lnTo>
                  <a:lnTo>
                    <a:pt x="20934" y="9165"/>
                  </a:lnTo>
                  <a:lnTo>
                    <a:pt x="23155" y="9630"/>
                  </a:lnTo>
                  <a:lnTo>
                    <a:pt x="23155" y="9630"/>
                  </a:lnTo>
                  <a:cubicBezTo>
                    <a:pt x="23175" y="10843"/>
                    <a:pt x="23196" y="12083"/>
                    <a:pt x="23216" y="13353"/>
                  </a:cubicBezTo>
                  <a:lnTo>
                    <a:pt x="23216" y="13353"/>
                  </a:lnTo>
                  <a:cubicBezTo>
                    <a:pt x="22493" y="13531"/>
                    <a:pt x="21759" y="13710"/>
                    <a:pt x="21014" y="13891"/>
                  </a:cubicBezTo>
                  <a:lnTo>
                    <a:pt x="20945" y="13908"/>
                  </a:lnTo>
                  <a:lnTo>
                    <a:pt x="20928" y="13977"/>
                  </a:lnTo>
                  <a:cubicBezTo>
                    <a:pt x="20728" y="14794"/>
                    <a:pt x="20418" y="15579"/>
                    <a:pt x="20008" y="16314"/>
                  </a:cubicBezTo>
                  <a:lnTo>
                    <a:pt x="19974" y="16377"/>
                  </a:lnTo>
                  <a:lnTo>
                    <a:pt x="20012" y="16436"/>
                  </a:lnTo>
                  <a:cubicBezTo>
                    <a:pt x="20422" y="17062"/>
                    <a:pt x="20835" y="17692"/>
                    <a:pt x="21252" y="18329"/>
                  </a:cubicBezTo>
                  <a:lnTo>
                    <a:pt x="21252" y="18329"/>
                  </a:lnTo>
                  <a:lnTo>
                    <a:pt x="18672" y="20998"/>
                  </a:lnTo>
                  <a:lnTo>
                    <a:pt x="16739" y="19827"/>
                  </a:lnTo>
                  <a:lnTo>
                    <a:pt x="16678" y="19789"/>
                  </a:lnTo>
                  <a:lnTo>
                    <a:pt x="16615" y="19827"/>
                  </a:lnTo>
                  <a:lnTo>
                    <a:pt x="16611" y="19827"/>
                  </a:lnTo>
                  <a:cubicBezTo>
                    <a:pt x="15893" y="20259"/>
                    <a:pt x="15118" y="20597"/>
                    <a:pt x="14310" y="20827"/>
                  </a:cubicBezTo>
                  <a:lnTo>
                    <a:pt x="14240" y="20846"/>
                  </a:lnTo>
                  <a:lnTo>
                    <a:pt x="14226" y="20917"/>
                  </a:lnTo>
                  <a:cubicBezTo>
                    <a:pt x="14068" y="21677"/>
                    <a:pt x="13911" y="22431"/>
                    <a:pt x="13766" y="23134"/>
                  </a:cubicBezTo>
                  <a:lnTo>
                    <a:pt x="13766" y="23134"/>
                  </a:lnTo>
                  <a:lnTo>
                    <a:pt x="10053" y="23201"/>
                  </a:lnTo>
                  <a:lnTo>
                    <a:pt x="10053" y="23201"/>
                  </a:lnTo>
                  <a:cubicBezTo>
                    <a:pt x="9866" y="22442"/>
                    <a:pt x="9682" y="21693"/>
                    <a:pt x="9512" y="21002"/>
                  </a:cubicBezTo>
                  <a:lnTo>
                    <a:pt x="9495" y="20934"/>
                  </a:lnTo>
                  <a:lnTo>
                    <a:pt x="9426" y="20917"/>
                  </a:lnTo>
                  <a:cubicBezTo>
                    <a:pt x="8609" y="20717"/>
                    <a:pt x="7824" y="20408"/>
                    <a:pt x="7087" y="19998"/>
                  </a:cubicBezTo>
                  <a:lnTo>
                    <a:pt x="7028" y="19966"/>
                  </a:lnTo>
                  <a:lnTo>
                    <a:pt x="6969" y="20004"/>
                  </a:lnTo>
                  <a:lnTo>
                    <a:pt x="5073" y="21249"/>
                  </a:lnTo>
                  <a:lnTo>
                    <a:pt x="2389" y="18663"/>
                  </a:lnTo>
                  <a:lnTo>
                    <a:pt x="3564" y="16718"/>
                  </a:lnTo>
                  <a:lnTo>
                    <a:pt x="3597" y="16665"/>
                  </a:lnTo>
                  <a:lnTo>
                    <a:pt x="3564" y="16611"/>
                  </a:lnTo>
                  <a:cubicBezTo>
                    <a:pt x="3126" y="15889"/>
                    <a:pt x="2789" y="15114"/>
                    <a:pt x="2557" y="14304"/>
                  </a:cubicBezTo>
                  <a:lnTo>
                    <a:pt x="2540" y="14245"/>
                  </a:lnTo>
                  <a:lnTo>
                    <a:pt x="2482" y="14234"/>
                  </a:lnTo>
                  <a:lnTo>
                    <a:pt x="244" y="13773"/>
                  </a:lnTo>
                  <a:lnTo>
                    <a:pt x="244" y="13773"/>
                  </a:lnTo>
                  <a:cubicBezTo>
                    <a:pt x="219" y="12456"/>
                    <a:pt x="193" y="11200"/>
                    <a:pt x="171" y="10015"/>
                  </a:cubicBezTo>
                  <a:lnTo>
                    <a:pt x="171" y="10015"/>
                  </a:lnTo>
                  <a:lnTo>
                    <a:pt x="2393" y="9464"/>
                  </a:lnTo>
                  <a:lnTo>
                    <a:pt x="2440" y="9453"/>
                  </a:lnTo>
                  <a:lnTo>
                    <a:pt x="2452" y="9405"/>
                  </a:lnTo>
                  <a:cubicBezTo>
                    <a:pt x="2652" y="8584"/>
                    <a:pt x="2961" y="7793"/>
                    <a:pt x="3368" y="7054"/>
                  </a:cubicBezTo>
                  <a:lnTo>
                    <a:pt x="3389" y="7016"/>
                  </a:lnTo>
                  <a:lnTo>
                    <a:pt x="3366" y="6982"/>
                  </a:lnTo>
                  <a:cubicBezTo>
                    <a:pt x="2908" y="6289"/>
                    <a:pt x="2479" y="5640"/>
                    <a:pt x="2092" y="5054"/>
                  </a:cubicBezTo>
                  <a:lnTo>
                    <a:pt x="2092" y="5054"/>
                  </a:lnTo>
                  <a:cubicBezTo>
                    <a:pt x="3163" y="3931"/>
                    <a:pt x="4051" y="3000"/>
                    <a:pt x="4732" y="2289"/>
                  </a:cubicBezTo>
                  <a:lnTo>
                    <a:pt x="4732" y="2289"/>
                  </a:lnTo>
                  <a:lnTo>
                    <a:pt x="6224" y="3170"/>
                  </a:lnTo>
                  <a:lnTo>
                    <a:pt x="6610" y="3395"/>
                  </a:lnTo>
                  <a:cubicBezTo>
                    <a:pt x="6695" y="3441"/>
                    <a:pt x="6738" y="3463"/>
                    <a:pt x="6742" y="3463"/>
                  </a:cubicBezTo>
                  <a:cubicBezTo>
                    <a:pt x="6742" y="3463"/>
                    <a:pt x="6742" y="3463"/>
                    <a:pt x="6742" y="3463"/>
                  </a:cubicBezTo>
                  <a:cubicBezTo>
                    <a:pt x="6700" y="3431"/>
                    <a:pt x="6656" y="3400"/>
                    <a:pt x="6612" y="3374"/>
                  </a:cubicBezTo>
                  <a:lnTo>
                    <a:pt x="6231" y="3132"/>
                  </a:lnTo>
                  <a:lnTo>
                    <a:pt x="4745" y="2208"/>
                  </a:lnTo>
                  <a:lnTo>
                    <a:pt x="4719" y="2193"/>
                  </a:lnTo>
                  <a:lnTo>
                    <a:pt x="4698" y="2214"/>
                  </a:lnTo>
                  <a:lnTo>
                    <a:pt x="1974" y="5006"/>
                  </a:lnTo>
                  <a:lnTo>
                    <a:pt x="1939" y="5041"/>
                  </a:lnTo>
                  <a:lnTo>
                    <a:pt x="1966" y="5083"/>
                  </a:lnTo>
                  <a:lnTo>
                    <a:pt x="3228" y="7024"/>
                  </a:lnTo>
                  <a:lnTo>
                    <a:pt x="3228" y="7024"/>
                  </a:lnTo>
                  <a:cubicBezTo>
                    <a:pt x="2826" y="7747"/>
                    <a:pt x="2519" y="8520"/>
                    <a:pt x="2313" y="9323"/>
                  </a:cubicBezTo>
                  <a:lnTo>
                    <a:pt x="2313" y="9323"/>
                  </a:lnTo>
                  <a:lnTo>
                    <a:pt x="67" y="9866"/>
                  </a:lnTo>
                  <a:lnTo>
                    <a:pt x="0" y="9881"/>
                  </a:lnTo>
                  <a:lnTo>
                    <a:pt x="0" y="9950"/>
                  </a:lnTo>
                  <a:cubicBezTo>
                    <a:pt x="19" y="11178"/>
                    <a:pt x="40" y="12483"/>
                    <a:pt x="61" y="13853"/>
                  </a:cubicBezTo>
                  <a:lnTo>
                    <a:pt x="61" y="13927"/>
                  </a:lnTo>
                  <a:lnTo>
                    <a:pt x="135" y="13943"/>
                  </a:lnTo>
                  <a:lnTo>
                    <a:pt x="2385" y="14416"/>
                  </a:lnTo>
                  <a:lnTo>
                    <a:pt x="2385" y="14416"/>
                  </a:lnTo>
                  <a:cubicBezTo>
                    <a:pt x="2613" y="15203"/>
                    <a:pt x="2939" y="15960"/>
                    <a:pt x="3357" y="16664"/>
                  </a:cubicBezTo>
                  <a:lnTo>
                    <a:pt x="3357" y="16664"/>
                  </a:lnTo>
                  <a:lnTo>
                    <a:pt x="2164" y="18625"/>
                  </a:lnTo>
                  <a:lnTo>
                    <a:pt x="2120" y="18699"/>
                  </a:lnTo>
                  <a:lnTo>
                    <a:pt x="2181" y="18758"/>
                  </a:lnTo>
                  <a:lnTo>
                    <a:pt x="4985" y="21473"/>
                  </a:lnTo>
                  <a:lnTo>
                    <a:pt x="5050" y="21534"/>
                  </a:lnTo>
                  <a:lnTo>
                    <a:pt x="5125" y="21484"/>
                  </a:lnTo>
                  <a:cubicBezTo>
                    <a:pt x="5723" y="21094"/>
                    <a:pt x="6377" y="20667"/>
                    <a:pt x="7041" y="20232"/>
                  </a:cubicBezTo>
                  <a:lnTo>
                    <a:pt x="7041" y="20232"/>
                  </a:lnTo>
                  <a:cubicBezTo>
                    <a:pt x="7755" y="20625"/>
                    <a:pt x="8516" y="20924"/>
                    <a:pt x="9306" y="21126"/>
                  </a:cubicBezTo>
                  <a:lnTo>
                    <a:pt x="9306" y="21126"/>
                  </a:lnTo>
                  <a:cubicBezTo>
                    <a:pt x="9478" y="21825"/>
                    <a:pt x="9663" y="22584"/>
                    <a:pt x="9851" y="23349"/>
                  </a:cubicBezTo>
                  <a:lnTo>
                    <a:pt x="9872" y="23441"/>
                  </a:lnTo>
                  <a:lnTo>
                    <a:pt x="9967" y="23439"/>
                  </a:lnTo>
                  <a:lnTo>
                    <a:pt x="13868" y="23372"/>
                  </a:lnTo>
                  <a:lnTo>
                    <a:pt x="13964" y="23370"/>
                  </a:lnTo>
                  <a:lnTo>
                    <a:pt x="13983" y="23277"/>
                  </a:lnTo>
                  <a:cubicBezTo>
                    <a:pt x="14130" y="22569"/>
                    <a:pt x="14289" y="21807"/>
                    <a:pt x="14450" y="21039"/>
                  </a:cubicBezTo>
                  <a:lnTo>
                    <a:pt x="14450" y="21039"/>
                  </a:lnTo>
                  <a:cubicBezTo>
                    <a:pt x="15230" y="20810"/>
                    <a:pt x="15978" y="20485"/>
                    <a:pt x="16677" y="20070"/>
                  </a:cubicBezTo>
                  <a:lnTo>
                    <a:pt x="16677" y="20070"/>
                  </a:lnTo>
                  <a:lnTo>
                    <a:pt x="18633" y="21256"/>
                  </a:lnTo>
                  <a:lnTo>
                    <a:pt x="18715" y="21305"/>
                  </a:lnTo>
                  <a:lnTo>
                    <a:pt x="18779" y="21237"/>
                  </a:lnTo>
                  <a:cubicBezTo>
                    <a:pt x="19696" y="20286"/>
                    <a:pt x="20599" y="19351"/>
                    <a:pt x="21490" y="18429"/>
                  </a:cubicBezTo>
                  <a:lnTo>
                    <a:pt x="21555" y="18360"/>
                  </a:lnTo>
                  <a:lnTo>
                    <a:pt x="21503" y="18280"/>
                  </a:lnTo>
                  <a:cubicBezTo>
                    <a:pt x="21082" y="17637"/>
                    <a:pt x="20663" y="17000"/>
                    <a:pt x="20249" y="16368"/>
                  </a:cubicBezTo>
                  <a:lnTo>
                    <a:pt x="20249" y="16368"/>
                  </a:lnTo>
                  <a:cubicBezTo>
                    <a:pt x="20641" y="15654"/>
                    <a:pt x="20939" y="14891"/>
                    <a:pt x="21139" y="14103"/>
                  </a:cubicBezTo>
                  <a:lnTo>
                    <a:pt x="21139" y="14103"/>
                  </a:lnTo>
                  <a:lnTo>
                    <a:pt x="23361" y="13556"/>
                  </a:lnTo>
                  <a:lnTo>
                    <a:pt x="23450" y="13533"/>
                  </a:lnTo>
                  <a:lnTo>
                    <a:pt x="23448" y="13442"/>
                  </a:lnTo>
                  <a:cubicBezTo>
                    <a:pt x="23424" y="12110"/>
                    <a:pt x="23401" y="10809"/>
                    <a:pt x="23378" y="9540"/>
                  </a:cubicBezTo>
                  <a:lnTo>
                    <a:pt x="23376" y="9453"/>
                  </a:lnTo>
                  <a:lnTo>
                    <a:pt x="23288" y="9435"/>
                  </a:lnTo>
                  <a:lnTo>
                    <a:pt x="21043" y="8970"/>
                  </a:lnTo>
                  <a:lnTo>
                    <a:pt x="21043" y="8970"/>
                  </a:lnTo>
                  <a:cubicBezTo>
                    <a:pt x="20814" y="8185"/>
                    <a:pt x="20484" y="7432"/>
                    <a:pt x="20065" y="6730"/>
                  </a:cubicBezTo>
                  <a:lnTo>
                    <a:pt x="20065" y="6730"/>
                  </a:lnTo>
                  <a:lnTo>
                    <a:pt x="21250" y="4764"/>
                  </a:lnTo>
                  <a:lnTo>
                    <a:pt x="21292" y="4696"/>
                  </a:lnTo>
                  <a:lnTo>
                    <a:pt x="21235" y="4641"/>
                  </a:lnTo>
                  <a:cubicBezTo>
                    <a:pt x="20246" y="3690"/>
                    <a:pt x="19311" y="2791"/>
                    <a:pt x="18423" y="1937"/>
                  </a:cubicBezTo>
                  <a:lnTo>
                    <a:pt x="18370" y="1886"/>
                  </a:lnTo>
                  <a:lnTo>
                    <a:pt x="18309" y="1926"/>
                  </a:lnTo>
                  <a:lnTo>
                    <a:pt x="16383" y="3194"/>
                  </a:lnTo>
                  <a:lnTo>
                    <a:pt x="16383" y="3194"/>
                  </a:lnTo>
                  <a:cubicBezTo>
                    <a:pt x="15657" y="2799"/>
                    <a:pt x="14885" y="2497"/>
                    <a:pt x="14084" y="2299"/>
                  </a:cubicBezTo>
                  <a:lnTo>
                    <a:pt x="14084" y="2299"/>
                  </a:lnTo>
                  <a:cubicBezTo>
                    <a:pt x="13882" y="1485"/>
                    <a:pt x="13699" y="751"/>
                    <a:pt x="13527" y="55"/>
                  </a:cubicBezTo>
                  <a:lnTo>
                    <a:pt x="135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2"/>
            <p:cNvSpPr/>
            <p:nvPr/>
          </p:nvSpPr>
          <p:spPr>
            <a:xfrm>
              <a:off x="4195100" y="1351200"/>
              <a:ext cx="451450" cy="451500"/>
            </a:xfrm>
            <a:custGeom>
              <a:rect b="b" l="l" r="r" t="t"/>
              <a:pathLst>
                <a:path extrusionOk="0" h="18060" w="18058">
                  <a:moveTo>
                    <a:pt x="9126" y="5679"/>
                  </a:moveTo>
                  <a:cubicBezTo>
                    <a:pt x="9939" y="5679"/>
                    <a:pt x="10753" y="5982"/>
                    <a:pt x="11385" y="6590"/>
                  </a:cubicBezTo>
                  <a:cubicBezTo>
                    <a:pt x="12329" y="7505"/>
                    <a:pt x="12632" y="8899"/>
                    <a:pt x="12150" y="10122"/>
                  </a:cubicBezTo>
                  <a:cubicBezTo>
                    <a:pt x="11668" y="11345"/>
                    <a:pt x="10497" y="12158"/>
                    <a:pt x="9182" y="12181"/>
                  </a:cubicBezTo>
                  <a:cubicBezTo>
                    <a:pt x="9163" y="12182"/>
                    <a:pt x="9144" y="12182"/>
                    <a:pt x="9126" y="12182"/>
                  </a:cubicBezTo>
                  <a:cubicBezTo>
                    <a:pt x="7833" y="12182"/>
                    <a:pt x="6660" y="11415"/>
                    <a:pt x="6144" y="10227"/>
                  </a:cubicBezTo>
                  <a:cubicBezTo>
                    <a:pt x="5618" y="9021"/>
                    <a:pt x="5872" y="7619"/>
                    <a:pt x="6786" y="6672"/>
                  </a:cubicBezTo>
                  <a:cubicBezTo>
                    <a:pt x="7424" y="6011"/>
                    <a:pt x="8275" y="5679"/>
                    <a:pt x="9126" y="5679"/>
                  </a:cubicBezTo>
                  <a:close/>
                  <a:moveTo>
                    <a:pt x="10386" y="1"/>
                  </a:moveTo>
                  <a:lnTo>
                    <a:pt x="7356" y="54"/>
                  </a:lnTo>
                  <a:lnTo>
                    <a:pt x="6982" y="1847"/>
                  </a:lnTo>
                  <a:cubicBezTo>
                    <a:pt x="6346" y="2028"/>
                    <a:pt x="5736" y="2293"/>
                    <a:pt x="5169" y="2635"/>
                  </a:cubicBezTo>
                  <a:lnTo>
                    <a:pt x="5169" y="2634"/>
                  </a:lnTo>
                  <a:lnTo>
                    <a:pt x="3603" y="1685"/>
                  </a:lnTo>
                  <a:lnTo>
                    <a:pt x="1498" y="3866"/>
                  </a:lnTo>
                  <a:lnTo>
                    <a:pt x="2502" y="5398"/>
                  </a:lnTo>
                  <a:cubicBezTo>
                    <a:pt x="2180" y="5975"/>
                    <a:pt x="1938" y="6594"/>
                    <a:pt x="1780" y="7236"/>
                  </a:cubicBezTo>
                  <a:lnTo>
                    <a:pt x="0" y="7672"/>
                  </a:lnTo>
                  <a:lnTo>
                    <a:pt x="52" y="10703"/>
                  </a:lnTo>
                  <a:lnTo>
                    <a:pt x="1846" y="11076"/>
                  </a:lnTo>
                  <a:cubicBezTo>
                    <a:pt x="2025" y="11713"/>
                    <a:pt x="2290" y="12322"/>
                    <a:pt x="2633" y="12888"/>
                  </a:cubicBezTo>
                  <a:lnTo>
                    <a:pt x="1684" y="14454"/>
                  </a:lnTo>
                  <a:lnTo>
                    <a:pt x="3864" y="16561"/>
                  </a:lnTo>
                  <a:lnTo>
                    <a:pt x="5395" y="15557"/>
                  </a:lnTo>
                  <a:cubicBezTo>
                    <a:pt x="5974" y="15879"/>
                    <a:pt x="6592" y="16121"/>
                    <a:pt x="7236" y="16279"/>
                  </a:cubicBezTo>
                  <a:lnTo>
                    <a:pt x="7672" y="18060"/>
                  </a:lnTo>
                  <a:lnTo>
                    <a:pt x="10703" y="18007"/>
                  </a:lnTo>
                  <a:lnTo>
                    <a:pt x="11076" y="16212"/>
                  </a:lnTo>
                  <a:cubicBezTo>
                    <a:pt x="11712" y="16031"/>
                    <a:pt x="12322" y="15766"/>
                    <a:pt x="12888" y="15425"/>
                  </a:cubicBezTo>
                  <a:lnTo>
                    <a:pt x="14453" y="16374"/>
                  </a:lnTo>
                  <a:lnTo>
                    <a:pt x="16558" y="14193"/>
                  </a:lnTo>
                  <a:lnTo>
                    <a:pt x="15554" y="12661"/>
                  </a:lnTo>
                  <a:cubicBezTo>
                    <a:pt x="15876" y="12084"/>
                    <a:pt x="16120" y="11465"/>
                    <a:pt x="16278" y="10823"/>
                  </a:cubicBezTo>
                  <a:lnTo>
                    <a:pt x="18058" y="10387"/>
                  </a:lnTo>
                  <a:lnTo>
                    <a:pt x="18004" y="7356"/>
                  </a:lnTo>
                  <a:lnTo>
                    <a:pt x="16212" y="6983"/>
                  </a:lnTo>
                  <a:cubicBezTo>
                    <a:pt x="16031" y="6346"/>
                    <a:pt x="15766" y="5737"/>
                    <a:pt x="15423" y="5171"/>
                  </a:cubicBezTo>
                  <a:lnTo>
                    <a:pt x="16374" y="3605"/>
                  </a:lnTo>
                  <a:lnTo>
                    <a:pt x="14192" y="1498"/>
                  </a:lnTo>
                  <a:lnTo>
                    <a:pt x="12661" y="2502"/>
                  </a:lnTo>
                  <a:cubicBezTo>
                    <a:pt x="12082" y="2180"/>
                    <a:pt x="11465" y="1938"/>
                    <a:pt x="10823" y="1780"/>
                  </a:cubicBezTo>
                  <a:lnTo>
                    <a:pt x="103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72"/>
            <p:cNvSpPr/>
            <p:nvPr/>
          </p:nvSpPr>
          <p:spPr>
            <a:xfrm>
              <a:off x="4338025" y="1491700"/>
              <a:ext cx="170125" cy="166225"/>
            </a:xfrm>
            <a:custGeom>
              <a:rect b="b" l="l" r="r" t="t"/>
              <a:pathLst>
                <a:path extrusionOk="0" h="6649" w="6805">
                  <a:moveTo>
                    <a:pt x="3373" y="125"/>
                  </a:moveTo>
                  <a:cubicBezTo>
                    <a:pt x="3509" y="125"/>
                    <a:pt x="3646" y="134"/>
                    <a:pt x="3782" y="151"/>
                  </a:cubicBezTo>
                  <a:cubicBezTo>
                    <a:pt x="4227" y="208"/>
                    <a:pt x="4713" y="361"/>
                    <a:pt x="5153" y="660"/>
                  </a:cubicBezTo>
                  <a:cubicBezTo>
                    <a:pt x="5588" y="959"/>
                    <a:pt x="5997" y="1380"/>
                    <a:pt x="6250" y="1921"/>
                  </a:cubicBezTo>
                  <a:cubicBezTo>
                    <a:pt x="6521" y="2485"/>
                    <a:pt x="6622" y="3115"/>
                    <a:pt x="6536" y="3734"/>
                  </a:cubicBezTo>
                  <a:cubicBezTo>
                    <a:pt x="6456" y="4376"/>
                    <a:pt x="6153" y="5007"/>
                    <a:pt x="5681" y="5504"/>
                  </a:cubicBezTo>
                  <a:cubicBezTo>
                    <a:pt x="5201" y="5994"/>
                    <a:pt x="4582" y="6319"/>
                    <a:pt x="3944" y="6422"/>
                  </a:cubicBezTo>
                  <a:cubicBezTo>
                    <a:pt x="3764" y="6453"/>
                    <a:pt x="3583" y="6469"/>
                    <a:pt x="3402" y="6469"/>
                  </a:cubicBezTo>
                  <a:cubicBezTo>
                    <a:pt x="2962" y="6469"/>
                    <a:pt x="2526" y="6378"/>
                    <a:pt x="2120" y="6199"/>
                  </a:cubicBezTo>
                  <a:cubicBezTo>
                    <a:pt x="1570" y="5965"/>
                    <a:pt x="1136" y="5571"/>
                    <a:pt x="821" y="5146"/>
                  </a:cubicBezTo>
                  <a:cubicBezTo>
                    <a:pt x="507" y="4717"/>
                    <a:pt x="337" y="4237"/>
                    <a:pt x="263" y="3793"/>
                  </a:cubicBezTo>
                  <a:cubicBezTo>
                    <a:pt x="147" y="3079"/>
                    <a:pt x="275" y="2346"/>
                    <a:pt x="623" y="1711"/>
                  </a:cubicBezTo>
                  <a:cubicBezTo>
                    <a:pt x="871" y="1268"/>
                    <a:pt x="1085" y="1070"/>
                    <a:pt x="1069" y="1052"/>
                  </a:cubicBezTo>
                  <a:lnTo>
                    <a:pt x="1069" y="1052"/>
                  </a:lnTo>
                  <a:cubicBezTo>
                    <a:pt x="1070" y="1053"/>
                    <a:pt x="1071" y="1053"/>
                    <a:pt x="1071" y="1053"/>
                  </a:cubicBezTo>
                  <a:cubicBezTo>
                    <a:pt x="1098" y="1053"/>
                    <a:pt x="1291" y="839"/>
                    <a:pt x="1713" y="582"/>
                  </a:cubicBezTo>
                  <a:cubicBezTo>
                    <a:pt x="2216" y="282"/>
                    <a:pt x="2791" y="125"/>
                    <a:pt x="3373" y="125"/>
                  </a:cubicBezTo>
                  <a:close/>
                  <a:moveTo>
                    <a:pt x="3436" y="0"/>
                  </a:moveTo>
                  <a:cubicBezTo>
                    <a:pt x="2659" y="0"/>
                    <a:pt x="2046" y="272"/>
                    <a:pt x="1675" y="521"/>
                  </a:cubicBezTo>
                  <a:cubicBezTo>
                    <a:pt x="1238" y="812"/>
                    <a:pt x="1069" y="1052"/>
                    <a:pt x="1069" y="1052"/>
                  </a:cubicBezTo>
                  <a:cubicBezTo>
                    <a:pt x="1069" y="1052"/>
                    <a:pt x="1069" y="1052"/>
                    <a:pt x="1069" y="1052"/>
                  </a:cubicBezTo>
                  <a:lnTo>
                    <a:pt x="1069" y="1052"/>
                  </a:lnTo>
                  <a:cubicBezTo>
                    <a:pt x="1069" y="1052"/>
                    <a:pt x="837" y="1231"/>
                    <a:pt x="560" y="1675"/>
                  </a:cubicBezTo>
                  <a:cubicBezTo>
                    <a:pt x="290" y="2113"/>
                    <a:pt x="0" y="2869"/>
                    <a:pt x="134" y="3812"/>
                  </a:cubicBezTo>
                  <a:cubicBezTo>
                    <a:pt x="202" y="4277"/>
                    <a:pt x="372" y="4782"/>
                    <a:pt x="696" y="5235"/>
                  </a:cubicBezTo>
                  <a:cubicBezTo>
                    <a:pt x="1019" y="5685"/>
                    <a:pt x="1473" y="6104"/>
                    <a:pt x="2050" y="6356"/>
                  </a:cubicBezTo>
                  <a:cubicBezTo>
                    <a:pt x="2481" y="6549"/>
                    <a:pt x="2947" y="6648"/>
                    <a:pt x="3417" y="6648"/>
                  </a:cubicBezTo>
                  <a:cubicBezTo>
                    <a:pt x="3603" y="6648"/>
                    <a:pt x="3789" y="6633"/>
                    <a:pt x="3974" y="6601"/>
                  </a:cubicBezTo>
                  <a:cubicBezTo>
                    <a:pt x="4648" y="6496"/>
                    <a:pt x="5307" y="6152"/>
                    <a:pt x="5816" y="5634"/>
                  </a:cubicBezTo>
                  <a:cubicBezTo>
                    <a:pt x="6315" y="5108"/>
                    <a:pt x="6635" y="4437"/>
                    <a:pt x="6719" y="3759"/>
                  </a:cubicBezTo>
                  <a:cubicBezTo>
                    <a:pt x="6805" y="3104"/>
                    <a:pt x="6696" y="2437"/>
                    <a:pt x="6405" y="1845"/>
                  </a:cubicBezTo>
                  <a:cubicBezTo>
                    <a:pt x="6132" y="1277"/>
                    <a:pt x="5698" y="839"/>
                    <a:pt x="5237" y="532"/>
                  </a:cubicBezTo>
                  <a:cubicBezTo>
                    <a:pt x="4772" y="223"/>
                    <a:pt x="4262" y="71"/>
                    <a:pt x="3795" y="20"/>
                  </a:cubicBezTo>
                  <a:cubicBezTo>
                    <a:pt x="3672" y="6"/>
                    <a:pt x="3552" y="0"/>
                    <a:pt x="34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72"/>
            <p:cNvSpPr/>
            <p:nvPr/>
          </p:nvSpPr>
          <p:spPr>
            <a:xfrm>
              <a:off x="4193425" y="1349825"/>
              <a:ext cx="455425" cy="455075"/>
            </a:xfrm>
            <a:custGeom>
              <a:rect b="b" l="l" r="r" t="t"/>
              <a:pathLst>
                <a:path extrusionOk="0" h="18203" w="18217">
                  <a:moveTo>
                    <a:pt x="10451" y="1"/>
                  </a:moveTo>
                  <a:lnTo>
                    <a:pt x="7423" y="67"/>
                  </a:lnTo>
                  <a:lnTo>
                    <a:pt x="7388" y="67"/>
                  </a:lnTo>
                  <a:lnTo>
                    <a:pt x="7381" y="100"/>
                  </a:lnTo>
                  <a:cubicBezTo>
                    <a:pt x="7239" y="809"/>
                    <a:pt x="7121" y="1392"/>
                    <a:pt x="7024" y="1878"/>
                  </a:cubicBezTo>
                  <a:lnTo>
                    <a:pt x="7024" y="1878"/>
                  </a:lnTo>
                  <a:cubicBezTo>
                    <a:pt x="6550" y="2017"/>
                    <a:pt x="6091" y="2204"/>
                    <a:pt x="5657" y="2437"/>
                  </a:cubicBezTo>
                  <a:cubicBezTo>
                    <a:pt x="5512" y="2513"/>
                    <a:pt x="5407" y="2578"/>
                    <a:pt x="5339" y="2620"/>
                  </a:cubicBezTo>
                  <a:cubicBezTo>
                    <a:pt x="5302" y="2641"/>
                    <a:pt x="5268" y="2664"/>
                    <a:pt x="5238" y="2689"/>
                  </a:cubicBezTo>
                  <a:cubicBezTo>
                    <a:pt x="5274" y="2673"/>
                    <a:pt x="5310" y="2656"/>
                    <a:pt x="5346" y="2633"/>
                  </a:cubicBezTo>
                  <a:lnTo>
                    <a:pt x="5672" y="2464"/>
                  </a:lnTo>
                  <a:cubicBezTo>
                    <a:pt x="6116" y="2241"/>
                    <a:pt x="6579" y="2064"/>
                    <a:pt x="7057" y="1930"/>
                  </a:cubicBezTo>
                  <a:lnTo>
                    <a:pt x="7074" y="1927"/>
                  </a:lnTo>
                  <a:lnTo>
                    <a:pt x="7078" y="1908"/>
                  </a:lnTo>
                  <a:cubicBezTo>
                    <a:pt x="7183" y="1425"/>
                    <a:pt x="7306" y="849"/>
                    <a:pt x="7456" y="149"/>
                  </a:cubicBezTo>
                  <a:lnTo>
                    <a:pt x="7456" y="149"/>
                  </a:lnTo>
                  <a:lnTo>
                    <a:pt x="10410" y="110"/>
                  </a:lnTo>
                  <a:lnTo>
                    <a:pt x="10410" y="110"/>
                  </a:lnTo>
                  <a:cubicBezTo>
                    <a:pt x="10541" y="648"/>
                    <a:pt x="10678" y="1217"/>
                    <a:pt x="10831" y="1848"/>
                  </a:cubicBezTo>
                  <a:lnTo>
                    <a:pt x="10838" y="1885"/>
                  </a:lnTo>
                  <a:lnTo>
                    <a:pt x="10874" y="1894"/>
                  </a:lnTo>
                  <a:cubicBezTo>
                    <a:pt x="11511" y="2052"/>
                    <a:pt x="12122" y="2296"/>
                    <a:pt x="12695" y="2616"/>
                  </a:cubicBezTo>
                  <a:lnTo>
                    <a:pt x="12730" y="2635"/>
                  </a:lnTo>
                  <a:lnTo>
                    <a:pt x="12764" y="2614"/>
                  </a:lnTo>
                  <a:lnTo>
                    <a:pt x="14251" y="1645"/>
                  </a:lnTo>
                  <a:lnTo>
                    <a:pt x="14251" y="1645"/>
                  </a:lnTo>
                  <a:lnTo>
                    <a:pt x="16342" y="3673"/>
                  </a:lnTo>
                  <a:lnTo>
                    <a:pt x="15421" y="5184"/>
                  </a:lnTo>
                  <a:lnTo>
                    <a:pt x="15395" y="5226"/>
                  </a:lnTo>
                  <a:lnTo>
                    <a:pt x="15421" y="5268"/>
                  </a:lnTo>
                  <a:cubicBezTo>
                    <a:pt x="15759" y="5828"/>
                    <a:pt x="16020" y="6432"/>
                    <a:pt x="16197" y="7060"/>
                  </a:cubicBezTo>
                  <a:lnTo>
                    <a:pt x="16210" y="7108"/>
                  </a:lnTo>
                  <a:lnTo>
                    <a:pt x="16260" y="7120"/>
                  </a:lnTo>
                  <a:lnTo>
                    <a:pt x="17987" y="7481"/>
                  </a:lnTo>
                  <a:lnTo>
                    <a:pt x="17987" y="7481"/>
                  </a:lnTo>
                  <a:cubicBezTo>
                    <a:pt x="18001" y="8422"/>
                    <a:pt x="18018" y="9385"/>
                    <a:pt x="18034" y="10373"/>
                  </a:cubicBezTo>
                  <a:lnTo>
                    <a:pt x="18034" y="10373"/>
                  </a:lnTo>
                  <a:lnTo>
                    <a:pt x="16323" y="10790"/>
                  </a:lnTo>
                  <a:lnTo>
                    <a:pt x="16271" y="10804"/>
                  </a:lnTo>
                  <a:lnTo>
                    <a:pt x="16258" y="10857"/>
                  </a:lnTo>
                  <a:cubicBezTo>
                    <a:pt x="16100" y="11491"/>
                    <a:pt x="15860" y="12101"/>
                    <a:pt x="15541" y="12672"/>
                  </a:cubicBezTo>
                  <a:lnTo>
                    <a:pt x="15515" y="12720"/>
                  </a:lnTo>
                  <a:lnTo>
                    <a:pt x="15545" y="12768"/>
                  </a:lnTo>
                  <a:lnTo>
                    <a:pt x="16507" y="14238"/>
                  </a:lnTo>
                  <a:lnTo>
                    <a:pt x="16507" y="14238"/>
                  </a:lnTo>
                  <a:lnTo>
                    <a:pt x="14504" y="16312"/>
                  </a:lnTo>
                  <a:lnTo>
                    <a:pt x="14504" y="16312"/>
                  </a:lnTo>
                  <a:lnTo>
                    <a:pt x="13004" y="15400"/>
                  </a:lnTo>
                  <a:lnTo>
                    <a:pt x="12956" y="15372"/>
                  </a:lnTo>
                  <a:lnTo>
                    <a:pt x="12907" y="15400"/>
                  </a:lnTo>
                  <a:lnTo>
                    <a:pt x="12905" y="15400"/>
                  </a:lnTo>
                  <a:cubicBezTo>
                    <a:pt x="12347" y="15738"/>
                    <a:pt x="11745" y="15999"/>
                    <a:pt x="11118" y="16178"/>
                  </a:cubicBezTo>
                  <a:lnTo>
                    <a:pt x="11063" y="16193"/>
                  </a:lnTo>
                  <a:lnTo>
                    <a:pt x="11051" y="16248"/>
                  </a:lnTo>
                  <a:cubicBezTo>
                    <a:pt x="10929" y="16837"/>
                    <a:pt x="10807" y="17423"/>
                    <a:pt x="10695" y="17970"/>
                  </a:cubicBezTo>
                  <a:lnTo>
                    <a:pt x="10695" y="17970"/>
                  </a:lnTo>
                  <a:lnTo>
                    <a:pt x="7811" y="18022"/>
                  </a:lnTo>
                  <a:lnTo>
                    <a:pt x="7811" y="18022"/>
                  </a:lnTo>
                  <a:cubicBezTo>
                    <a:pt x="7665" y="17433"/>
                    <a:pt x="7522" y="16850"/>
                    <a:pt x="7390" y="16313"/>
                  </a:cubicBezTo>
                  <a:lnTo>
                    <a:pt x="7377" y="16260"/>
                  </a:lnTo>
                  <a:lnTo>
                    <a:pt x="7323" y="16248"/>
                  </a:lnTo>
                  <a:cubicBezTo>
                    <a:pt x="6689" y="16090"/>
                    <a:pt x="6078" y="15850"/>
                    <a:pt x="5508" y="15534"/>
                  </a:cubicBezTo>
                  <a:lnTo>
                    <a:pt x="5460" y="15507"/>
                  </a:lnTo>
                  <a:lnTo>
                    <a:pt x="5415" y="15536"/>
                  </a:lnTo>
                  <a:lnTo>
                    <a:pt x="3943" y="16504"/>
                  </a:lnTo>
                  <a:lnTo>
                    <a:pt x="1856" y="14496"/>
                  </a:lnTo>
                  <a:lnTo>
                    <a:pt x="2769" y="12985"/>
                  </a:lnTo>
                  <a:lnTo>
                    <a:pt x="2793" y="12943"/>
                  </a:lnTo>
                  <a:lnTo>
                    <a:pt x="2769" y="12901"/>
                  </a:lnTo>
                  <a:cubicBezTo>
                    <a:pt x="2430" y="12341"/>
                    <a:pt x="2167" y="11739"/>
                    <a:pt x="1988" y="11110"/>
                  </a:cubicBezTo>
                  <a:lnTo>
                    <a:pt x="1974" y="11065"/>
                  </a:lnTo>
                  <a:lnTo>
                    <a:pt x="1929" y="11055"/>
                  </a:lnTo>
                  <a:lnTo>
                    <a:pt x="192" y="10698"/>
                  </a:lnTo>
                  <a:lnTo>
                    <a:pt x="192" y="10698"/>
                  </a:lnTo>
                  <a:cubicBezTo>
                    <a:pt x="172" y="9675"/>
                    <a:pt x="152" y="8701"/>
                    <a:pt x="133" y="7779"/>
                  </a:cubicBezTo>
                  <a:lnTo>
                    <a:pt x="133" y="7779"/>
                  </a:lnTo>
                  <a:lnTo>
                    <a:pt x="1860" y="7350"/>
                  </a:lnTo>
                  <a:lnTo>
                    <a:pt x="1896" y="7342"/>
                  </a:lnTo>
                  <a:lnTo>
                    <a:pt x="1906" y="7306"/>
                  </a:lnTo>
                  <a:cubicBezTo>
                    <a:pt x="2060" y="6668"/>
                    <a:pt x="2300" y="6055"/>
                    <a:pt x="2616" y="5479"/>
                  </a:cubicBezTo>
                  <a:lnTo>
                    <a:pt x="2633" y="5451"/>
                  </a:lnTo>
                  <a:lnTo>
                    <a:pt x="2614" y="5422"/>
                  </a:lnTo>
                  <a:lnTo>
                    <a:pt x="1626" y="3926"/>
                  </a:lnTo>
                  <a:lnTo>
                    <a:pt x="1626" y="3926"/>
                  </a:lnTo>
                  <a:lnTo>
                    <a:pt x="3674" y="1778"/>
                  </a:lnTo>
                  <a:lnTo>
                    <a:pt x="3674" y="1778"/>
                  </a:lnTo>
                  <a:lnTo>
                    <a:pt x="4836" y="2462"/>
                  </a:lnTo>
                  <a:lnTo>
                    <a:pt x="5135" y="2637"/>
                  </a:lnTo>
                  <a:cubicBezTo>
                    <a:pt x="5167" y="2656"/>
                    <a:pt x="5201" y="2675"/>
                    <a:pt x="5236" y="2690"/>
                  </a:cubicBezTo>
                  <a:cubicBezTo>
                    <a:pt x="5205" y="2664"/>
                    <a:pt x="5173" y="2641"/>
                    <a:pt x="5138" y="2620"/>
                  </a:cubicBezTo>
                  <a:cubicBezTo>
                    <a:pt x="5066" y="2574"/>
                    <a:pt x="4969" y="2511"/>
                    <a:pt x="4841" y="2431"/>
                  </a:cubicBezTo>
                  <a:cubicBezTo>
                    <a:pt x="4573" y="2266"/>
                    <a:pt x="4188" y="2026"/>
                    <a:pt x="3689" y="1715"/>
                  </a:cubicBezTo>
                  <a:lnTo>
                    <a:pt x="3668" y="1702"/>
                  </a:lnTo>
                  <a:lnTo>
                    <a:pt x="3651" y="1719"/>
                  </a:lnTo>
                  <a:lnTo>
                    <a:pt x="1534" y="3887"/>
                  </a:lnTo>
                  <a:lnTo>
                    <a:pt x="1508" y="3915"/>
                  </a:lnTo>
                  <a:lnTo>
                    <a:pt x="1529" y="3946"/>
                  </a:lnTo>
                  <a:lnTo>
                    <a:pt x="2507" y="5454"/>
                  </a:lnTo>
                  <a:lnTo>
                    <a:pt x="2507" y="5454"/>
                  </a:lnTo>
                  <a:cubicBezTo>
                    <a:pt x="2195" y="6016"/>
                    <a:pt x="1956" y="6618"/>
                    <a:pt x="1798" y="7240"/>
                  </a:cubicBezTo>
                  <a:lnTo>
                    <a:pt x="1798" y="7240"/>
                  </a:lnTo>
                  <a:lnTo>
                    <a:pt x="52" y="7662"/>
                  </a:lnTo>
                  <a:lnTo>
                    <a:pt x="1" y="7676"/>
                  </a:lnTo>
                  <a:lnTo>
                    <a:pt x="1" y="7727"/>
                  </a:lnTo>
                  <a:cubicBezTo>
                    <a:pt x="16" y="8682"/>
                    <a:pt x="31" y="9695"/>
                    <a:pt x="48" y="10758"/>
                  </a:cubicBezTo>
                  <a:lnTo>
                    <a:pt x="48" y="10817"/>
                  </a:lnTo>
                  <a:lnTo>
                    <a:pt x="106" y="10830"/>
                  </a:lnTo>
                  <a:lnTo>
                    <a:pt x="1852" y="11196"/>
                  </a:lnTo>
                  <a:lnTo>
                    <a:pt x="1852" y="11196"/>
                  </a:lnTo>
                  <a:cubicBezTo>
                    <a:pt x="2030" y="11809"/>
                    <a:pt x="2284" y="12395"/>
                    <a:pt x="2609" y="12943"/>
                  </a:cubicBezTo>
                  <a:lnTo>
                    <a:pt x="2609" y="12943"/>
                  </a:lnTo>
                  <a:cubicBezTo>
                    <a:pt x="2318" y="13417"/>
                    <a:pt x="2003" y="13937"/>
                    <a:pt x="1681" y="14467"/>
                  </a:cubicBezTo>
                  <a:lnTo>
                    <a:pt x="1645" y="14524"/>
                  </a:lnTo>
                  <a:lnTo>
                    <a:pt x="1692" y="14570"/>
                  </a:lnTo>
                  <a:cubicBezTo>
                    <a:pt x="2376" y="15231"/>
                    <a:pt x="3115" y="15945"/>
                    <a:pt x="3872" y="16677"/>
                  </a:cubicBezTo>
                  <a:lnTo>
                    <a:pt x="3923" y="16724"/>
                  </a:lnTo>
                  <a:lnTo>
                    <a:pt x="3980" y="16686"/>
                  </a:lnTo>
                  <a:lnTo>
                    <a:pt x="5469" y="15714"/>
                  </a:lnTo>
                  <a:lnTo>
                    <a:pt x="5469" y="15714"/>
                  </a:lnTo>
                  <a:cubicBezTo>
                    <a:pt x="6023" y="16018"/>
                    <a:pt x="6615" y="16251"/>
                    <a:pt x="7229" y="16408"/>
                  </a:cubicBezTo>
                  <a:lnTo>
                    <a:pt x="7229" y="16408"/>
                  </a:lnTo>
                  <a:cubicBezTo>
                    <a:pt x="7362" y="16951"/>
                    <a:pt x="7506" y="17538"/>
                    <a:pt x="7651" y="18130"/>
                  </a:cubicBezTo>
                  <a:lnTo>
                    <a:pt x="7668" y="18203"/>
                  </a:lnTo>
                  <a:lnTo>
                    <a:pt x="7741" y="18203"/>
                  </a:lnTo>
                  <a:lnTo>
                    <a:pt x="10771" y="18151"/>
                  </a:lnTo>
                  <a:lnTo>
                    <a:pt x="10846" y="18151"/>
                  </a:lnTo>
                  <a:lnTo>
                    <a:pt x="10861" y="18077"/>
                  </a:lnTo>
                  <a:cubicBezTo>
                    <a:pt x="10976" y="17528"/>
                    <a:pt x="11099" y="16936"/>
                    <a:pt x="11223" y="16339"/>
                  </a:cubicBezTo>
                  <a:lnTo>
                    <a:pt x="11223" y="16339"/>
                  </a:lnTo>
                  <a:cubicBezTo>
                    <a:pt x="11830" y="16162"/>
                    <a:pt x="12410" y="15911"/>
                    <a:pt x="12954" y="15587"/>
                  </a:cubicBezTo>
                  <a:lnTo>
                    <a:pt x="12954" y="15587"/>
                  </a:lnTo>
                  <a:lnTo>
                    <a:pt x="14473" y="16509"/>
                  </a:lnTo>
                  <a:lnTo>
                    <a:pt x="14538" y="16547"/>
                  </a:lnTo>
                  <a:lnTo>
                    <a:pt x="14589" y="16494"/>
                  </a:lnTo>
                  <a:lnTo>
                    <a:pt x="16694" y="14313"/>
                  </a:lnTo>
                  <a:lnTo>
                    <a:pt x="16745" y="14259"/>
                  </a:lnTo>
                  <a:lnTo>
                    <a:pt x="16704" y="14198"/>
                  </a:lnTo>
                  <a:cubicBezTo>
                    <a:pt x="16377" y="13698"/>
                    <a:pt x="16052" y="13203"/>
                    <a:pt x="15730" y="12713"/>
                  </a:cubicBezTo>
                  <a:lnTo>
                    <a:pt x="15730" y="12713"/>
                  </a:lnTo>
                  <a:cubicBezTo>
                    <a:pt x="16034" y="12158"/>
                    <a:pt x="16266" y="11566"/>
                    <a:pt x="16422" y="10952"/>
                  </a:cubicBezTo>
                  <a:lnTo>
                    <a:pt x="16422" y="10952"/>
                  </a:lnTo>
                  <a:lnTo>
                    <a:pt x="18147" y="10529"/>
                  </a:lnTo>
                  <a:lnTo>
                    <a:pt x="18216" y="10512"/>
                  </a:lnTo>
                  <a:lnTo>
                    <a:pt x="18214" y="10440"/>
                  </a:lnTo>
                  <a:cubicBezTo>
                    <a:pt x="18195" y="9405"/>
                    <a:pt x="18178" y="8396"/>
                    <a:pt x="18159" y="7409"/>
                  </a:cubicBezTo>
                  <a:lnTo>
                    <a:pt x="18157" y="7340"/>
                  </a:lnTo>
                  <a:lnTo>
                    <a:pt x="18090" y="7327"/>
                  </a:lnTo>
                  <a:lnTo>
                    <a:pt x="16345" y="6966"/>
                  </a:lnTo>
                  <a:lnTo>
                    <a:pt x="16345" y="6966"/>
                  </a:lnTo>
                  <a:cubicBezTo>
                    <a:pt x="16167" y="6355"/>
                    <a:pt x="15912" y="5771"/>
                    <a:pt x="15586" y="5226"/>
                  </a:cubicBezTo>
                  <a:lnTo>
                    <a:pt x="15586" y="5226"/>
                  </a:lnTo>
                  <a:lnTo>
                    <a:pt x="16507" y="3700"/>
                  </a:lnTo>
                  <a:lnTo>
                    <a:pt x="16540" y="3647"/>
                  </a:lnTo>
                  <a:lnTo>
                    <a:pt x="16496" y="3603"/>
                  </a:lnTo>
                  <a:lnTo>
                    <a:pt x="14311" y="1504"/>
                  </a:lnTo>
                  <a:lnTo>
                    <a:pt x="14269" y="1464"/>
                  </a:lnTo>
                  <a:lnTo>
                    <a:pt x="14221" y="1494"/>
                  </a:lnTo>
                  <a:lnTo>
                    <a:pt x="12725" y="2480"/>
                  </a:lnTo>
                  <a:lnTo>
                    <a:pt x="12725" y="2480"/>
                  </a:lnTo>
                  <a:cubicBezTo>
                    <a:pt x="12162" y="2172"/>
                    <a:pt x="11561" y="1938"/>
                    <a:pt x="10939" y="1783"/>
                  </a:cubicBezTo>
                  <a:lnTo>
                    <a:pt x="10939" y="1783"/>
                  </a:lnTo>
                  <a:lnTo>
                    <a:pt x="10507" y="44"/>
                  </a:lnTo>
                  <a:lnTo>
                    <a:pt x="104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72"/>
            <p:cNvSpPr/>
            <p:nvPr/>
          </p:nvSpPr>
          <p:spPr>
            <a:xfrm>
              <a:off x="722975" y="2687550"/>
              <a:ext cx="451500" cy="451500"/>
            </a:xfrm>
            <a:custGeom>
              <a:rect b="b" l="l" r="r" t="t"/>
              <a:pathLst>
                <a:path extrusionOk="0" h="18060" w="18060">
                  <a:moveTo>
                    <a:pt x="9125" y="5679"/>
                  </a:moveTo>
                  <a:cubicBezTo>
                    <a:pt x="9938" y="5679"/>
                    <a:pt x="10753" y="5982"/>
                    <a:pt x="11384" y="6591"/>
                  </a:cubicBezTo>
                  <a:cubicBezTo>
                    <a:pt x="12329" y="7504"/>
                    <a:pt x="12632" y="8896"/>
                    <a:pt x="12150" y="10121"/>
                  </a:cubicBezTo>
                  <a:cubicBezTo>
                    <a:pt x="11668" y="11344"/>
                    <a:pt x="10497" y="12158"/>
                    <a:pt x="9182" y="12180"/>
                  </a:cubicBezTo>
                  <a:cubicBezTo>
                    <a:pt x="9163" y="12181"/>
                    <a:pt x="9144" y="12181"/>
                    <a:pt x="9125" y="12181"/>
                  </a:cubicBezTo>
                  <a:cubicBezTo>
                    <a:pt x="7833" y="12181"/>
                    <a:pt x="6660" y="11414"/>
                    <a:pt x="6144" y="10226"/>
                  </a:cubicBezTo>
                  <a:cubicBezTo>
                    <a:pt x="5620" y="9020"/>
                    <a:pt x="5873" y="7618"/>
                    <a:pt x="6786" y="6671"/>
                  </a:cubicBezTo>
                  <a:cubicBezTo>
                    <a:pt x="7424" y="6011"/>
                    <a:pt x="8274" y="5679"/>
                    <a:pt x="9125" y="5679"/>
                  </a:cubicBezTo>
                  <a:close/>
                  <a:moveTo>
                    <a:pt x="10386" y="0"/>
                  </a:moveTo>
                  <a:lnTo>
                    <a:pt x="7355" y="53"/>
                  </a:lnTo>
                  <a:lnTo>
                    <a:pt x="6982" y="1846"/>
                  </a:lnTo>
                  <a:cubicBezTo>
                    <a:pt x="6346" y="2027"/>
                    <a:pt x="5736" y="2292"/>
                    <a:pt x="5170" y="2635"/>
                  </a:cubicBezTo>
                  <a:lnTo>
                    <a:pt x="3605" y="1686"/>
                  </a:lnTo>
                  <a:lnTo>
                    <a:pt x="1500" y="3865"/>
                  </a:lnTo>
                  <a:lnTo>
                    <a:pt x="2504" y="5397"/>
                  </a:lnTo>
                  <a:cubicBezTo>
                    <a:pt x="2182" y="5976"/>
                    <a:pt x="1938" y="6593"/>
                    <a:pt x="1780" y="7237"/>
                  </a:cubicBezTo>
                  <a:lnTo>
                    <a:pt x="0" y="7673"/>
                  </a:lnTo>
                  <a:lnTo>
                    <a:pt x="54" y="10704"/>
                  </a:lnTo>
                  <a:lnTo>
                    <a:pt x="1846" y="11076"/>
                  </a:lnTo>
                  <a:cubicBezTo>
                    <a:pt x="2027" y="11712"/>
                    <a:pt x="2292" y="12321"/>
                    <a:pt x="2635" y="12887"/>
                  </a:cubicBezTo>
                  <a:lnTo>
                    <a:pt x="1686" y="14453"/>
                  </a:lnTo>
                  <a:lnTo>
                    <a:pt x="3867" y="16560"/>
                  </a:lnTo>
                  <a:lnTo>
                    <a:pt x="5399" y="15556"/>
                  </a:lnTo>
                  <a:cubicBezTo>
                    <a:pt x="5976" y="15878"/>
                    <a:pt x="6595" y="16120"/>
                    <a:pt x="7237" y="16280"/>
                  </a:cubicBezTo>
                  <a:lnTo>
                    <a:pt x="7674" y="18059"/>
                  </a:lnTo>
                  <a:lnTo>
                    <a:pt x="10704" y="18006"/>
                  </a:lnTo>
                  <a:lnTo>
                    <a:pt x="11076" y="16211"/>
                  </a:lnTo>
                  <a:cubicBezTo>
                    <a:pt x="11714" y="16030"/>
                    <a:pt x="12322" y="15766"/>
                    <a:pt x="12889" y="15425"/>
                  </a:cubicBezTo>
                  <a:lnTo>
                    <a:pt x="14455" y="16373"/>
                  </a:lnTo>
                  <a:lnTo>
                    <a:pt x="16560" y="14192"/>
                  </a:lnTo>
                  <a:lnTo>
                    <a:pt x="15556" y="12661"/>
                  </a:lnTo>
                  <a:cubicBezTo>
                    <a:pt x="15878" y="12083"/>
                    <a:pt x="16122" y="11464"/>
                    <a:pt x="16280" y="10822"/>
                  </a:cubicBezTo>
                  <a:lnTo>
                    <a:pt x="18059" y="10386"/>
                  </a:lnTo>
                  <a:lnTo>
                    <a:pt x="18006" y="7355"/>
                  </a:lnTo>
                  <a:lnTo>
                    <a:pt x="16212" y="6982"/>
                  </a:lnTo>
                  <a:cubicBezTo>
                    <a:pt x="16033" y="6346"/>
                    <a:pt x="15766" y="5736"/>
                    <a:pt x="15425" y="5170"/>
                  </a:cubicBezTo>
                  <a:lnTo>
                    <a:pt x="16374" y="3604"/>
                  </a:lnTo>
                  <a:lnTo>
                    <a:pt x="14192" y="1497"/>
                  </a:lnTo>
                  <a:lnTo>
                    <a:pt x="12661" y="2503"/>
                  </a:lnTo>
                  <a:cubicBezTo>
                    <a:pt x="12084" y="2179"/>
                    <a:pt x="11464" y="1937"/>
                    <a:pt x="10823" y="1779"/>
                  </a:cubicBezTo>
                  <a:lnTo>
                    <a:pt x="103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72"/>
            <p:cNvSpPr/>
            <p:nvPr/>
          </p:nvSpPr>
          <p:spPr>
            <a:xfrm>
              <a:off x="865900" y="2828025"/>
              <a:ext cx="170175" cy="166225"/>
            </a:xfrm>
            <a:custGeom>
              <a:rect b="b" l="l" r="r" t="t"/>
              <a:pathLst>
                <a:path extrusionOk="0" h="6649" w="6807">
                  <a:moveTo>
                    <a:pt x="3373" y="125"/>
                  </a:moveTo>
                  <a:cubicBezTo>
                    <a:pt x="3509" y="125"/>
                    <a:pt x="3645" y="134"/>
                    <a:pt x="3782" y="151"/>
                  </a:cubicBezTo>
                  <a:cubicBezTo>
                    <a:pt x="4229" y="208"/>
                    <a:pt x="4715" y="361"/>
                    <a:pt x="5155" y="660"/>
                  </a:cubicBezTo>
                  <a:cubicBezTo>
                    <a:pt x="5587" y="959"/>
                    <a:pt x="5997" y="1380"/>
                    <a:pt x="6250" y="1921"/>
                  </a:cubicBezTo>
                  <a:cubicBezTo>
                    <a:pt x="6523" y="2483"/>
                    <a:pt x="6622" y="3115"/>
                    <a:pt x="6538" y="3735"/>
                  </a:cubicBezTo>
                  <a:cubicBezTo>
                    <a:pt x="6458" y="4376"/>
                    <a:pt x="6153" y="5007"/>
                    <a:pt x="5681" y="5504"/>
                  </a:cubicBezTo>
                  <a:cubicBezTo>
                    <a:pt x="5201" y="5994"/>
                    <a:pt x="4582" y="6320"/>
                    <a:pt x="3943" y="6422"/>
                  </a:cubicBezTo>
                  <a:cubicBezTo>
                    <a:pt x="3764" y="6453"/>
                    <a:pt x="3582" y="6469"/>
                    <a:pt x="3402" y="6469"/>
                  </a:cubicBezTo>
                  <a:cubicBezTo>
                    <a:pt x="2962" y="6469"/>
                    <a:pt x="2525" y="6378"/>
                    <a:pt x="2120" y="6200"/>
                  </a:cubicBezTo>
                  <a:cubicBezTo>
                    <a:pt x="1570" y="5965"/>
                    <a:pt x="1136" y="5571"/>
                    <a:pt x="821" y="5146"/>
                  </a:cubicBezTo>
                  <a:cubicBezTo>
                    <a:pt x="507" y="4717"/>
                    <a:pt x="337" y="4237"/>
                    <a:pt x="263" y="3794"/>
                  </a:cubicBezTo>
                  <a:cubicBezTo>
                    <a:pt x="149" y="3079"/>
                    <a:pt x="275" y="2346"/>
                    <a:pt x="623" y="1711"/>
                  </a:cubicBezTo>
                  <a:cubicBezTo>
                    <a:pt x="870" y="1273"/>
                    <a:pt x="1081" y="1074"/>
                    <a:pt x="1071" y="1053"/>
                  </a:cubicBezTo>
                  <a:lnTo>
                    <a:pt x="1071" y="1053"/>
                  </a:lnTo>
                  <a:cubicBezTo>
                    <a:pt x="1099" y="1052"/>
                    <a:pt x="1292" y="838"/>
                    <a:pt x="1715" y="582"/>
                  </a:cubicBezTo>
                  <a:cubicBezTo>
                    <a:pt x="2218" y="282"/>
                    <a:pt x="2791" y="125"/>
                    <a:pt x="3373" y="125"/>
                  </a:cubicBezTo>
                  <a:close/>
                  <a:moveTo>
                    <a:pt x="3437" y="1"/>
                  </a:moveTo>
                  <a:cubicBezTo>
                    <a:pt x="2660" y="1"/>
                    <a:pt x="2048" y="272"/>
                    <a:pt x="1675" y="521"/>
                  </a:cubicBezTo>
                  <a:cubicBezTo>
                    <a:pt x="1238" y="812"/>
                    <a:pt x="1069" y="1052"/>
                    <a:pt x="1069" y="1052"/>
                  </a:cubicBezTo>
                  <a:cubicBezTo>
                    <a:pt x="1069" y="1053"/>
                    <a:pt x="1070" y="1053"/>
                    <a:pt x="1070" y="1053"/>
                  </a:cubicBezTo>
                  <a:lnTo>
                    <a:pt x="1070" y="1053"/>
                  </a:lnTo>
                  <a:cubicBezTo>
                    <a:pt x="1054" y="1066"/>
                    <a:pt x="827" y="1247"/>
                    <a:pt x="560" y="1675"/>
                  </a:cubicBezTo>
                  <a:cubicBezTo>
                    <a:pt x="292" y="2113"/>
                    <a:pt x="0" y="2870"/>
                    <a:pt x="134" y="3813"/>
                  </a:cubicBezTo>
                  <a:cubicBezTo>
                    <a:pt x="206" y="4325"/>
                    <a:pt x="398" y="4813"/>
                    <a:pt x="696" y="5236"/>
                  </a:cubicBezTo>
                  <a:cubicBezTo>
                    <a:pt x="1019" y="5685"/>
                    <a:pt x="1473" y="6104"/>
                    <a:pt x="2050" y="6356"/>
                  </a:cubicBezTo>
                  <a:cubicBezTo>
                    <a:pt x="2481" y="6549"/>
                    <a:pt x="2947" y="6648"/>
                    <a:pt x="3416" y="6648"/>
                  </a:cubicBezTo>
                  <a:cubicBezTo>
                    <a:pt x="3603" y="6648"/>
                    <a:pt x="3789" y="6633"/>
                    <a:pt x="3974" y="6601"/>
                  </a:cubicBezTo>
                  <a:cubicBezTo>
                    <a:pt x="4650" y="6497"/>
                    <a:pt x="5307" y="6152"/>
                    <a:pt x="5816" y="5634"/>
                  </a:cubicBezTo>
                  <a:cubicBezTo>
                    <a:pt x="6315" y="5108"/>
                    <a:pt x="6637" y="4439"/>
                    <a:pt x="6719" y="3759"/>
                  </a:cubicBezTo>
                  <a:cubicBezTo>
                    <a:pt x="6807" y="3104"/>
                    <a:pt x="6696" y="2437"/>
                    <a:pt x="6405" y="1845"/>
                  </a:cubicBezTo>
                  <a:cubicBezTo>
                    <a:pt x="6132" y="1277"/>
                    <a:pt x="5698" y="839"/>
                    <a:pt x="5237" y="532"/>
                  </a:cubicBezTo>
                  <a:cubicBezTo>
                    <a:pt x="4805" y="250"/>
                    <a:pt x="4309" y="73"/>
                    <a:pt x="3797" y="20"/>
                  </a:cubicBezTo>
                  <a:cubicBezTo>
                    <a:pt x="3673" y="7"/>
                    <a:pt x="3553" y="1"/>
                    <a:pt x="3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2"/>
            <p:cNvSpPr/>
            <p:nvPr/>
          </p:nvSpPr>
          <p:spPr>
            <a:xfrm>
              <a:off x="721350" y="2686200"/>
              <a:ext cx="455350" cy="455075"/>
            </a:xfrm>
            <a:custGeom>
              <a:rect b="b" l="l" r="r" t="t"/>
              <a:pathLst>
                <a:path extrusionOk="0" h="18203" w="18214">
                  <a:moveTo>
                    <a:pt x="10451" y="1"/>
                  </a:moveTo>
                  <a:lnTo>
                    <a:pt x="7420" y="67"/>
                  </a:lnTo>
                  <a:lnTo>
                    <a:pt x="7388" y="67"/>
                  </a:lnTo>
                  <a:lnTo>
                    <a:pt x="7380" y="100"/>
                  </a:lnTo>
                  <a:cubicBezTo>
                    <a:pt x="7237" y="809"/>
                    <a:pt x="7120" y="1392"/>
                    <a:pt x="7022" y="1878"/>
                  </a:cubicBezTo>
                  <a:lnTo>
                    <a:pt x="7022" y="1878"/>
                  </a:lnTo>
                  <a:cubicBezTo>
                    <a:pt x="6550" y="2017"/>
                    <a:pt x="6091" y="2204"/>
                    <a:pt x="5656" y="2437"/>
                  </a:cubicBezTo>
                  <a:cubicBezTo>
                    <a:pt x="5512" y="2513"/>
                    <a:pt x="5407" y="2578"/>
                    <a:pt x="5336" y="2620"/>
                  </a:cubicBezTo>
                  <a:cubicBezTo>
                    <a:pt x="5302" y="2641"/>
                    <a:pt x="5268" y="2664"/>
                    <a:pt x="5235" y="2689"/>
                  </a:cubicBezTo>
                  <a:cubicBezTo>
                    <a:pt x="5274" y="2673"/>
                    <a:pt x="5310" y="2656"/>
                    <a:pt x="5344" y="2633"/>
                  </a:cubicBezTo>
                  <a:lnTo>
                    <a:pt x="5670" y="2464"/>
                  </a:lnTo>
                  <a:cubicBezTo>
                    <a:pt x="6114" y="2241"/>
                    <a:pt x="6578" y="2064"/>
                    <a:pt x="7057" y="1931"/>
                  </a:cubicBezTo>
                  <a:lnTo>
                    <a:pt x="7074" y="1927"/>
                  </a:lnTo>
                  <a:lnTo>
                    <a:pt x="7078" y="1908"/>
                  </a:lnTo>
                  <a:cubicBezTo>
                    <a:pt x="7181" y="1427"/>
                    <a:pt x="7304" y="849"/>
                    <a:pt x="7455" y="149"/>
                  </a:cubicBezTo>
                  <a:lnTo>
                    <a:pt x="7455" y="149"/>
                  </a:lnTo>
                  <a:lnTo>
                    <a:pt x="10408" y="110"/>
                  </a:lnTo>
                  <a:lnTo>
                    <a:pt x="10408" y="110"/>
                  </a:lnTo>
                  <a:cubicBezTo>
                    <a:pt x="10539" y="648"/>
                    <a:pt x="10676" y="1218"/>
                    <a:pt x="10828" y="1849"/>
                  </a:cubicBezTo>
                  <a:lnTo>
                    <a:pt x="10838" y="1885"/>
                  </a:lnTo>
                  <a:lnTo>
                    <a:pt x="10874" y="1894"/>
                  </a:lnTo>
                  <a:cubicBezTo>
                    <a:pt x="11510" y="2052"/>
                    <a:pt x="12122" y="2296"/>
                    <a:pt x="12695" y="2616"/>
                  </a:cubicBezTo>
                  <a:lnTo>
                    <a:pt x="12730" y="2635"/>
                  </a:lnTo>
                  <a:lnTo>
                    <a:pt x="12764" y="2614"/>
                  </a:lnTo>
                  <a:lnTo>
                    <a:pt x="14251" y="1645"/>
                  </a:lnTo>
                  <a:lnTo>
                    <a:pt x="14251" y="1645"/>
                  </a:lnTo>
                  <a:lnTo>
                    <a:pt x="16342" y="3673"/>
                  </a:lnTo>
                  <a:lnTo>
                    <a:pt x="16342" y="3673"/>
                  </a:lnTo>
                  <a:cubicBezTo>
                    <a:pt x="16043" y="4163"/>
                    <a:pt x="15736" y="4666"/>
                    <a:pt x="15421" y="5184"/>
                  </a:cubicBezTo>
                  <a:lnTo>
                    <a:pt x="15395" y="5226"/>
                  </a:lnTo>
                  <a:lnTo>
                    <a:pt x="15421" y="5268"/>
                  </a:lnTo>
                  <a:cubicBezTo>
                    <a:pt x="15758" y="5828"/>
                    <a:pt x="16019" y="6432"/>
                    <a:pt x="16197" y="7061"/>
                  </a:cubicBezTo>
                  <a:lnTo>
                    <a:pt x="16210" y="7108"/>
                  </a:lnTo>
                  <a:lnTo>
                    <a:pt x="16260" y="7120"/>
                  </a:lnTo>
                  <a:lnTo>
                    <a:pt x="17986" y="7481"/>
                  </a:lnTo>
                  <a:lnTo>
                    <a:pt x="17986" y="7481"/>
                  </a:lnTo>
                  <a:cubicBezTo>
                    <a:pt x="18001" y="8422"/>
                    <a:pt x="18017" y="9385"/>
                    <a:pt x="18034" y="10371"/>
                  </a:cubicBezTo>
                  <a:lnTo>
                    <a:pt x="18034" y="10371"/>
                  </a:lnTo>
                  <a:lnTo>
                    <a:pt x="16322" y="10791"/>
                  </a:lnTo>
                  <a:lnTo>
                    <a:pt x="16271" y="10802"/>
                  </a:lnTo>
                  <a:lnTo>
                    <a:pt x="16258" y="10855"/>
                  </a:lnTo>
                  <a:cubicBezTo>
                    <a:pt x="16099" y="11490"/>
                    <a:pt x="15859" y="12101"/>
                    <a:pt x="15541" y="12673"/>
                  </a:cubicBezTo>
                  <a:lnTo>
                    <a:pt x="15515" y="12720"/>
                  </a:lnTo>
                  <a:lnTo>
                    <a:pt x="15545" y="12766"/>
                  </a:lnTo>
                  <a:cubicBezTo>
                    <a:pt x="15862" y="13251"/>
                    <a:pt x="16184" y="13741"/>
                    <a:pt x="16507" y="14236"/>
                  </a:cubicBezTo>
                  <a:lnTo>
                    <a:pt x="16507" y="14236"/>
                  </a:lnTo>
                  <a:lnTo>
                    <a:pt x="14504" y="16310"/>
                  </a:lnTo>
                  <a:lnTo>
                    <a:pt x="14504" y="16310"/>
                  </a:lnTo>
                  <a:lnTo>
                    <a:pt x="13002" y="15399"/>
                  </a:lnTo>
                  <a:lnTo>
                    <a:pt x="12954" y="15370"/>
                  </a:lnTo>
                  <a:lnTo>
                    <a:pt x="12907" y="15399"/>
                  </a:lnTo>
                  <a:lnTo>
                    <a:pt x="12905" y="15399"/>
                  </a:lnTo>
                  <a:cubicBezTo>
                    <a:pt x="12347" y="15736"/>
                    <a:pt x="11745" y="15997"/>
                    <a:pt x="11118" y="16176"/>
                  </a:cubicBezTo>
                  <a:lnTo>
                    <a:pt x="11063" y="16191"/>
                  </a:lnTo>
                  <a:lnTo>
                    <a:pt x="11051" y="16246"/>
                  </a:lnTo>
                  <a:cubicBezTo>
                    <a:pt x="10929" y="16835"/>
                    <a:pt x="10807" y="17421"/>
                    <a:pt x="10693" y="17968"/>
                  </a:cubicBezTo>
                  <a:lnTo>
                    <a:pt x="10693" y="17968"/>
                  </a:lnTo>
                  <a:lnTo>
                    <a:pt x="7811" y="18020"/>
                  </a:lnTo>
                  <a:lnTo>
                    <a:pt x="7811" y="18020"/>
                  </a:lnTo>
                  <a:cubicBezTo>
                    <a:pt x="7664" y="17431"/>
                    <a:pt x="7522" y="16848"/>
                    <a:pt x="7390" y="16311"/>
                  </a:cubicBezTo>
                  <a:lnTo>
                    <a:pt x="7377" y="16258"/>
                  </a:lnTo>
                  <a:lnTo>
                    <a:pt x="7323" y="16244"/>
                  </a:lnTo>
                  <a:cubicBezTo>
                    <a:pt x="6689" y="16088"/>
                    <a:pt x="6077" y="15848"/>
                    <a:pt x="5506" y="15532"/>
                  </a:cubicBezTo>
                  <a:lnTo>
                    <a:pt x="5458" y="15505"/>
                  </a:lnTo>
                  <a:lnTo>
                    <a:pt x="5415" y="15536"/>
                  </a:lnTo>
                  <a:lnTo>
                    <a:pt x="3941" y="16502"/>
                  </a:lnTo>
                  <a:lnTo>
                    <a:pt x="3941" y="16502"/>
                  </a:lnTo>
                  <a:lnTo>
                    <a:pt x="1856" y="14494"/>
                  </a:lnTo>
                  <a:lnTo>
                    <a:pt x="1856" y="14494"/>
                  </a:lnTo>
                  <a:lnTo>
                    <a:pt x="2769" y="12983"/>
                  </a:lnTo>
                  <a:lnTo>
                    <a:pt x="2793" y="12941"/>
                  </a:lnTo>
                  <a:lnTo>
                    <a:pt x="2769" y="12901"/>
                  </a:lnTo>
                  <a:cubicBezTo>
                    <a:pt x="2429" y="12339"/>
                    <a:pt x="2167" y="11737"/>
                    <a:pt x="1986" y="11109"/>
                  </a:cubicBezTo>
                  <a:lnTo>
                    <a:pt x="1974" y="11063"/>
                  </a:lnTo>
                  <a:lnTo>
                    <a:pt x="1928" y="11053"/>
                  </a:lnTo>
                  <a:lnTo>
                    <a:pt x="190" y="10695"/>
                  </a:lnTo>
                  <a:lnTo>
                    <a:pt x="190" y="10695"/>
                  </a:lnTo>
                  <a:cubicBezTo>
                    <a:pt x="170" y="9672"/>
                    <a:pt x="151" y="8698"/>
                    <a:pt x="133" y="7777"/>
                  </a:cubicBezTo>
                  <a:lnTo>
                    <a:pt x="133" y="7777"/>
                  </a:lnTo>
                  <a:lnTo>
                    <a:pt x="1860" y="7350"/>
                  </a:lnTo>
                  <a:lnTo>
                    <a:pt x="1896" y="7341"/>
                  </a:lnTo>
                  <a:lnTo>
                    <a:pt x="1904" y="7304"/>
                  </a:lnTo>
                  <a:cubicBezTo>
                    <a:pt x="2060" y="6666"/>
                    <a:pt x="2298" y="6053"/>
                    <a:pt x="2616" y="5478"/>
                  </a:cubicBezTo>
                  <a:lnTo>
                    <a:pt x="2631" y="5449"/>
                  </a:lnTo>
                  <a:lnTo>
                    <a:pt x="2614" y="5420"/>
                  </a:lnTo>
                  <a:cubicBezTo>
                    <a:pt x="2259" y="4882"/>
                    <a:pt x="1925" y="4379"/>
                    <a:pt x="1623" y="3924"/>
                  </a:cubicBezTo>
                  <a:lnTo>
                    <a:pt x="1623" y="3924"/>
                  </a:lnTo>
                  <a:lnTo>
                    <a:pt x="3674" y="1776"/>
                  </a:lnTo>
                  <a:lnTo>
                    <a:pt x="3674" y="1776"/>
                  </a:lnTo>
                  <a:lnTo>
                    <a:pt x="4834" y="2462"/>
                  </a:lnTo>
                  <a:lnTo>
                    <a:pt x="5135" y="2635"/>
                  </a:lnTo>
                  <a:cubicBezTo>
                    <a:pt x="5167" y="2654"/>
                    <a:pt x="5201" y="2673"/>
                    <a:pt x="5235" y="2689"/>
                  </a:cubicBezTo>
                  <a:cubicBezTo>
                    <a:pt x="5203" y="2662"/>
                    <a:pt x="5171" y="2639"/>
                    <a:pt x="5135" y="2618"/>
                  </a:cubicBezTo>
                  <a:lnTo>
                    <a:pt x="4839" y="2430"/>
                  </a:lnTo>
                  <a:lnTo>
                    <a:pt x="3685" y="1711"/>
                  </a:lnTo>
                  <a:lnTo>
                    <a:pt x="3666" y="1700"/>
                  </a:lnTo>
                  <a:lnTo>
                    <a:pt x="3649" y="1717"/>
                  </a:lnTo>
                  <a:cubicBezTo>
                    <a:pt x="3106" y="2272"/>
                    <a:pt x="2393" y="3003"/>
                    <a:pt x="1530" y="3885"/>
                  </a:cubicBezTo>
                  <a:lnTo>
                    <a:pt x="1504" y="3912"/>
                  </a:lnTo>
                  <a:lnTo>
                    <a:pt x="1525" y="3944"/>
                  </a:lnTo>
                  <a:cubicBezTo>
                    <a:pt x="1823" y="4401"/>
                    <a:pt x="2152" y="4910"/>
                    <a:pt x="2505" y="5452"/>
                  </a:cubicBezTo>
                  <a:lnTo>
                    <a:pt x="2505" y="5452"/>
                  </a:lnTo>
                  <a:cubicBezTo>
                    <a:pt x="2193" y="6014"/>
                    <a:pt x="1954" y="6615"/>
                    <a:pt x="1797" y="7238"/>
                  </a:cubicBezTo>
                  <a:lnTo>
                    <a:pt x="1797" y="7238"/>
                  </a:lnTo>
                  <a:lnTo>
                    <a:pt x="52" y="7661"/>
                  </a:lnTo>
                  <a:lnTo>
                    <a:pt x="1" y="7674"/>
                  </a:lnTo>
                  <a:lnTo>
                    <a:pt x="1" y="7727"/>
                  </a:lnTo>
                  <a:cubicBezTo>
                    <a:pt x="14" y="8682"/>
                    <a:pt x="29" y="9695"/>
                    <a:pt x="46" y="10758"/>
                  </a:cubicBezTo>
                  <a:lnTo>
                    <a:pt x="46" y="10817"/>
                  </a:lnTo>
                  <a:lnTo>
                    <a:pt x="104" y="10829"/>
                  </a:lnTo>
                  <a:lnTo>
                    <a:pt x="1852" y="11194"/>
                  </a:lnTo>
                  <a:lnTo>
                    <a:pt x="1852" y="11194"/>
                  </a:lnTo>
                  <a:cubicBezTo>
                    <a:pt x="2028" y="11806"/>
                    <a:pt x="2282" y="12393"/>
                    <a:pt x="2606" y="12941"/>
                  </a:cubicBezTo>
                  <a:lnTo>
                    <a:pt x="2606" y="12941"/>
                  </a:lnTo>
                  <a:lnTo>
                    <a:pt x="1679" y="14463"/>
                  </a:lnTo>
                  <a:lnTo>
                    <a:pt x="1645" y="14520"/>
                  </a:lnTo>
                  <a:lnTo>
                    <a:pt x="1692" y="14568"/>
                  </a:lnTo>
                  <a:lnTo>
                    <a:pt x="3870" y="16677"/>
                  </a:lnTo>
                  <a:lnTo>
                    <a:pt x="3921" y="16724"/>
                  </a:lnTo>
                  <a:lnTo>
                    <a:pt x="3978" y="16686"/>
                  </a:lnTo>
                  <a:lnTo>
                    <a:pt x="5465" y="15710"/>
                  </a:lnTo>
                  <a:lnTo>
                    <a:pt x="5465" y="15710"/>
                  </a:lnTo>
                  <a:cubicBezTo>
                    <a:pt x="6020" y="16015"/>
                    <a:pt x="6611" y="16247"/>
                    <a:pt x="7224" y="16402"/>
                  </a:cubicBezTo>
                  <a:lnTo>
                    <a:pt x="7224" y="16402"/>
                  </a:lnTo>
                  <a:cubicBezTo>
                    <a:pt x="7357" y="16945"/>
                    <a:pt x="7501" y="17536"/>
                    <a:pt x="7647" y="18130"/>
                  </a:cubicBezTo>
                  <a:lnTo>
                    <a:pt x="7664" y="18203"/>
                  </a:lnTo>
                  <a:lnTo>
                    <a:pt x="7737" y="18201"/>
                  </a:lnTo>
                  <a:lnTo>
                    <a:pt x="10767" y="18149"/>
                  </a:lnTo>
                  <a:lnTo>
                    <a:pt x="10842" y="18147"/>
                  </a:lnTo>
                  <a:lnTo>
                    <a:pt x="10857" y="18075"/>
                  </a:lnTo>
                  <a:cubicBezTo>
                    <a:pt x="10972" y="17526"/>
                    <a:pt x="11095" y="16934"/>
                    <a:pt x="11219" y="16337"/>
                  </a:cubicBezTo>
                  <a:lnTo>
                    <a:pt x="11219" y="16337"/>
                  </a:lnTo>
                  <a:cubicBezTo>
                    <a:pt x="11827" y="16160"/>
                    <a:pt x="12408" y="15908"/>
                    <a:pt x="12951" y="15585"/>
                  </a:cubicBezTo>
                  <a:lnTo>
                    <a:pt x="12951" y="15585"/>
                  </a:lnTo>
                  <a:lnTo>
                    <a:pt x="14471" y="16507"/>
                  </a:lnTo>
                  <a:lnTo>
                    <a:pt x="14534" y="16545"/>
                  </a:lnTo>
                  <a:lnTo>
                    <a:pt x="14585" y="16492"/>
                  </a:lnTo>
                  <a:lnTo>
                    <a:pt x="16690" y="14311"/>
                  </a:lnTo>
                  <a:lnTo>
                    <a:pt x="16741" y="14258"/>
                  </a:lnTo>
                  <a:lnTo>
                    <a:pt x="16701" y="14195"/>
                  </a:lnTo>
                  <a:lnTo>
                    <a:pt x="15727" y="12710"/>
                  </a:lnTo>
                  <a:lnTo>
                    <a:pt x="15727" y="12710"/>
                  </a:lnTo>
                  <a:cubicBezTo>
                    <a:pt x="16030" y="12154"/>
                    <a:pt x="16262" y="11565"/>
                    <a:pt x="16417" y="10951"/>
                  </a:cubicBezTo>
                  <a:lnTo>
                    <a:pt x="16417" y="10951"/>
                  </a:lnTo>
                  <a:lnTo>
                    <a:pt x="18145" y="10531"/>
                  </a:lnTo>
                  <a:lnTo>
                    <a:pt x="18214" y="10514"/>
                  </a:lnTo>
                  <a:lnTo>
                    <a:pt x="18212" y="10442"/>
                  </a:lnTo>
                  <a:cubicBezTo>
                    <a:pt x="18193" y="9408"/>
                    <a:pt x="18174" y="8398"/>
                    <a:pt x="18157" y="7413"/>
                  </a:cubicBezTo>
                  <a:lnTo>
                    <a:pt x="18157" y="7343"/>
                  </a:lnTo>
                  <a:lnTo>
                    <a:pt x="18088" y="7329"/>
                  </a:lnTo>
                  <a:lnTo>
                    <a:pt x="16344" y="6968"/>
                  </a:lnTo>
                  <a:lnTo>
                    <a:pt x="16344" y="6968"/>
                  </a:lnTo>
                  <a:cubicBezTo>
                    <a:pt x="16167" y="6359"/>
                    <a:pt x="15911" y="5773"/>
                    <a:pt x="15586" y="5228"/>
                  </a:cubicBezTo>
                  <a:lnTo>
                    <a:pt x="15586" y="5228"/>
                  </a:lnTo>
                  <a:lnTo>
                    <a:pt x="16505" y="3702"/>
                  </a:lnTo>
                  <a:lnTo>
                    <a:pt x="16538" y="3649"/>
                  </a:lnTo>
                  <a:lnTo>
                    <a:pt x="16494" y="3607"/>
                  </a:lnTo>
                  <a:cubicBezTo>
                    <a:pt x="15726" y="2868"/>
                    <a:pt x="15000" y="2169"/>
                    <a:pt x="14309" y="1506"/>
                  </a:cubicBezTo>
                  <a:lnTo>
                    <a:pt x="14267" y="1466"/>
                  </a:lnTo>
                  <a:lnTo>
                    <a:pt x="14219" y="1496"/>
                  </a:lnTo>
                  <a:cubicBezTo>
                    <a:pt x="13694" y="1843"/>
                    <a:pt x="13200" y="2169"/>
                    <a:pt x="12724" y="2482"/>
                  </a:cubicBezTo>
                  <a:lnTo>
                    <a:pt x="12724" y="2482"/>
                  </a:lnTo>
                  <a:cubicBezTo>
                    <a:pt x="12163" y="2174"/>
                    <a:pt x="11563" y="1940"/>
                    <a:pt x="10940" y="1787"/>
                  </a:cubicBezTo>
                  <a:lnTo>
                    <a:pt x="10940" y="1787"/>
                  </a:lnTo>
                  <a:cubicBezTo>
                    <a:pt x="10781" y="1155"/>
                    <a:pt x="10639" y="585"/>
                    <a:pt x="10507" y="45"/>
                  </a:cubicBezTo>
                  <a:lnTo>
                    <a:pt x="104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2"/>
            <p:cNvSpPr/>
            <p:nvPr/>
          </p:nvSpPr>
          <p:spPr>
            <a:xfrm>
              <a:off x="4852875" y="1422550"/>
              <a:ext cx="970475" cy="970500"/>
            </a:xfrm>
            <a:custGeom>
              <a:rect b="b" l="l" r="r" t="t"/>
              <a:pathLst>
                <a:path extrusionOk="0" h="38820" w="38819">
                  <a:moveTo>
                    <a:pt x="19702" y="12407"/>
                  </a:moveTo>
                  <a:cubicBezTo>
                    <a:pt x="22820" y="12407"/>
                    <a:pt x="25653" y="14526"/>
                    <a:pt x="26428" y="17690"/>
                  </a:cubicBezTo>
                  <a:cubicBezTo>
                    <a:pt x="27339" y="21409"/>
                    <a:pt x="25064" y="25161"/>
                    <a:pt x="21346" y="26072"/>
                  </a:cubicBezTo>
                  <a:cubicBezTo>
                    <a:pt x="20792" y="26208"/>
                    <a:pt x="20237" y="26273"/>
                    <a:pt x="19691" y="26273"/>
                  </a:cubicBezTo>
                  <a:cubicBezTo>
                    <a:pt x="16573" y="26273"/>
                    <a:pt x="13741" y="24154"/>
                    <a:pt x="12964" y="20989"/>
                  </a:cubicBezTo>
                  <a:cubicBezTo>
                    <a:pt x="12054" y="17271"/>
                    <a:pt x="14328" y="13518"/>
                    <a:pt x="18047" y="12608"/>
                  </a:cubicBezTo>
                  <a:cubicBezTo>
                    <a:pt x="18601" y="12472"/>
                    <a:pt x="19155" y="12407"/>
                    <a:pt x="19702" y="12407"/>
                  </a:cubicBezTo>
                  <a:close/>
                  <a:moveTo>
                    <a:pt x="17980" y="1"/>
                  </a:moveTo>
                  <a:lnTo>
                    <a:pt x="11705" y="1538"/>
                  </a:lnTo>
                  <a:lnTo>
                    <a:pt x="11773" y="5441"/>
                  </a:lnTo>
                  <a:cubicBezTo>
                    <a:pt x="10535" y="6115"/>
                    <a:pt x="9394" y="6954"/>
                    <a:pt x="8377" y="7933"/>
                  </a:cubicBezTo>
                  <a:lnTo>
                    <a:pt x="4674" y="6696"/>
                  </a:lnTo>
                  <a:lnTo>
                    <a:pt x="1323" y="12221"/>
                  </a:lnTo>
                  <a:lnTo>
                    <a:pt x="4133" y="14934"/>
                  </a:lnTo>
                  <a:cubicBezTo>
                    <a:pt x="3735" y="16286"/>
                    <a:pt x="3519" y="17686"/>
                    <a:pt x="3493" y="19096"/>
                  </a:cubicBezTo>
                  <a:lnTo>
                    <a:pt x="1" y="20839"/>
                  </a:lnTo>
                  <a:lnTo>
                    <a:pt x="1540" y="27116"/>
                  </a:lnTo>
                  <a:lnTo>
                    <a:pt x="5443" y="27047"/>
                  </a:lnTo>
                  <a:cubicBezTo>
                    <a:pt x="6118" y="28284"/>
                    <a:pt x="6956" y="29427"/>
                    <a:pt x="7935" y="30442"/>
                  </a:cubicBezTo>
                  <a:lnTo>
                    <a:pt x="6699" y="34145"/>
                  </a:lnTo>
                  <a:lnTo>
                    <a:pt x="12223" y="37496"/>
                  </a:lnTo>
                  <a:lnTo>
                    <a:pt x="14936" y="34686"/>
                  </a:lnTo>
                  <a:cubicBezTo>
                    <a:pt x="16288" y="35084"/>
                    <a:pt x="17688" y="35299"/>
                    <a:pt x="19098" y="35326"/>
                  </a:cubicBezTo>
                  <a:lnTo>
                    <a:pt x="20841" y="38820"/>
                  </a:lnTo>
                  <a:lnTo>
                    <a:pt x="27116" y="37283"/>
                  </a:lnTo>
                  <a:lnTo>
                    <a:pt x="27047" y="33379"/>
                  </a:lnTo>
                  <a:cubicBezTo>
                    <a:pt x="28286" y="32703"/>
                    <a:pt x="29427" y="31865"/>
                    <a:pt x="30442" y="30888"/>
                  </a:cubicBezTo>
                  <a:lnTo>
                    <a:pt x="34145" y="32124"/>
                  </a:lnTo>
                  <a:lnTo>
                    <a:pt x="37496" y="26600"/>
                  </a:lnTo>
                  <a:lnTo>
                    <a:pt x="34686" y="23887"/>
                  </a:lnTo>
                  <a:cubicBezTo>
                    <a:pt x="35084" y="22534"/>
                    <a:pt x="35300" y="21134"/>
                    <a:pt x="35328" y="19725"/>
                  </a:cubicBezTo>
                  <a:lnTo>
                    <a:pt x="38818" y="17981"/>
                  </a:lnTo>
                  <a:lnTo>
                    <a:pt x="37283" y="11707"/>
                  </a:lnTo>
                  <a:lnTo>
                    <a:pt x="33380" y="11775"/>
                  </a:lnTo>
                  <a:cubicBezTo>
                    <a:pt x="32703" y="10535"/>
                    <a:pt x="31865" y="9394"/>
                    <a:pt x="30886" y="8379"/>
                  </a:cubicBezTo>
                  <a:lnTo>
                    <a:pt x="32124" y="4673"/>
                  </a:lnTo>
                  <a:lnTo>
                    <a:pt x="26600" y="1325"/>
                  </a:lnTo>
                  <a:lnTo>
                    <a:pt x="23887" y="4134"/>
                  </a:lnTo>
                  <a:cubicBezTo>
                    <a:pt x="22535" y="3736"/>
                    <a:pt x="21134" y="3521"/>
                    <a:pt x="19725" y="3492"/>
                  </a:cubicBezTo>
                  <a:lnTo>
                    <a:pt x="179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72"/>
            <p:cNvSpPr/>
            <p:nvPr/>
          </p:nvSpPr>
          <p:spPr>
            <a:xfrm>
              <a:off x="5166525" y="1730975"/>
              <a:ext cx="359300" cy="353125"/>
            </a:xfrm>
            <a:custGeom>
              <a:rect b="b" l="l" r="r" t="t"/>
              <a:pathLst>
                <a:path extrusionOk="0" h="14125" w="14372">
                  <a:moveTo>
                    <a:pt x="7033" y="157"/>
                  </a:moveTo>
                  <a:cubicBezTo>
                    <a:pt x="7086" y="157"/>
                    <a:pt x="7139" y="157"/>
                    <a:pt x="7194" y="158"/>
                  </a:cubicBezTo>
                  <a:cubicBezTo>
                    <a:pt x="8265" y="177"/>
                    <a:pt x="9905" y="493"/>
                    <a:pt x="11414" y="1730"/>
                  </a:cubicBezTo>
                  <a:cubicBezTo>
                    <a:pt x="12153" y="2343"/>
                    <a:pt x="12854" y="3170"/>
                    <a:pt x="13307" y="4208"/>
                  </a:cubicBezTo>
                  <a:cubicBezTo>
                    <a:pt x="13751" y="5243"/>
                    <a:pt x="14010" y="6466"/>
                    <a:pt x="13850" y="7729"/>
                  </a:cubicBezTo>
                  <a:cubicBezTo>
                    <a:pt x="13701" y="9052"/>
                    <a:pt x="13164" y="10302"/>
                    <a:pt x="12307" y="11323"/>
                  </a:cubicBezTo>
                  <a:cubicBezTo>
                    <a:pt x="11433" y="12390"/>
                    <a:pt x="10166" y="13181"/>
                    <a:pt x="8752" y="13541"/>
                  </a:cubicBezTo>
                  <a:cubicBezTo>
                    <a:pt x="8218" y="13666"/>
                    <a:pt x="7675" y="13729"/>
                    <a:pt x="7138" y="13729"/>
                  </a:cubicBezTo>
                  <a:cubicBezTo>
                    <a:pt x="6244" y="13729"/>
                    <a:pt x="5366" y="13556"/>
                    <a:pt x="4573" y="13219"/>
                  </a:cubicBezTo>
                  <a:cubicBezTo>
                    <a:pt x="3340" y="12710"/>
                    <a:pt x="2285" y="11849"/>
                    <a:pt x="1540" y="10742"/>
                  </a:cubicBezTo>
                  <a:cubicBezTo>
                    <a:pt x="816" y="9696"/>
                    <a:pt x="481" y="8492"/>
                    <a:pt x="397" y="7370"/>
                  </a:cubicBezTo>
                  <a:cubicBezTo>
                    <a:pt x="319" y="6239"/>
                    <a:pt x="559" y="5182"/>
                    <a:pt x="931" y="4296"/>
                  </a:cubicBezTo>
                  <a:cubicBezTo>
                    <a:pt x="1696" y="2503"/>
                    <a:pt x="3005" y="1465"/>
                    <a:pt x="3944" y="953"/>
                  </a:cubicBezTo>
                  <a:cubicBezTo>
                    <a:pt x="4898" y="436"/>
                    <a:pt x="5508" y="320"/>
                    <a:pt x="5501" y="272"/>
                  </a:cubicBezTo>
                  <a:lnTo>
                    <a:pt x="5501" y="272"/>
                  </a:lnTo>
                  <a:cubicBezTo>
                    <a:pt x="5502" y="277"/>
                    <a:pt x="5512" y="279"/>
                    <a:pt x="5529" y="279"/>
                  </a:cubicBezTo>
                  <a:cubicBezTo>
                    <a:pt x="5652" y="279"/>
                    <a:pt x="6172" y="157"/>
                    <a:pt x="7033" y="157"/>
                  </a:cubicBezTo>
                  <a:close/>
                  <a:moveTo>
                    <a:pt x="7345" y="0"/>
                  </a:moveTo>
                  <a:cubicBezTo>
                    <a:pt x="7294" y="0"/>
                    <a:pt x="7245" y="1"/>
                    <a:pt x="7196" y="2"/>
                  </a:cubicBezTo>
                  <a:cubicBezTo>
                    <a:pt x="6080" y="32"/>
                    <a:pt x="5501" y="271"/>
                    <a:pt x="5501" y="271"/>
                  </a:cubicBezTo>
                  <a:cubicBezTo>
                    <a:pt x="5501" y="271"/>
                    <a:pt x="5501" y="271"/>
                    <a:pt x="5501" y="271"/>
                  </a:cubicBezTo>
                  <a:lnTo>
                    <a:pt x="5501" y="271"/>
                  </a:lnTo>
                  <a:cubicBezTo>
                    <a:pt x="5500" y="271"/>
                    <a:pt x="4876" y="326"/>
                    <a:pt x="3872" y="815"/>
                  </a:cubicBezTo>
                  <a:cubicBezTo>
                    <a:pt x="2891" y="1297"/>
                    <a:pt x="1506" y="2332"/>
                    <a:pt x="673" y="4183"/>
                  </a:cubicBezTo>
                  <a:cubicBezTo>
                    <a:pt x="268" y="5098"/>
                    <a:pt x="1" y="6203"/>
                    <a:pt x="68" y="7388"/>
                  </a:cubicBezTo>
                  <a:cubicBezTo>
                    <a:pt x="142" y="8567"/>
                    <a:pt x="481" y="9835"/>
                    <a:pt x="1237" y="10946"/>
                  </a:cubicBezTo>
                  <a:cubicBezTo>
                    <a:pt x="2014" y="12119"/>
                    <a:pt x="3125" y="13036"/>
                    <a:pt x="4424" y="13577"/>
                  </a:cubicBezTo>
                  <a:cubicBezTo>
                    <a:pt x="5264" y="13939"/>
                    <a:pt x="6197" y="14124"/>
                    <a:pt x="7146" y="14124"/>
                  </a:cubicBezTo>
                  <a:cubicBezTo>
                    <a:pt x="7713" y="14124"/>
                    <a:pt x="8285" y="14058"/>
                    <a:pt x="8848" y="13925"/>
                  </a:cubicBezTo>
                  <a:cubicBezTo>
                    <a:pt x="10345" y="13546"/>
                    <a:pt x="11686" y="12704"/>
                    <a:pt x="12606" y="11573"/>
                  </a:cubicBezTo>
                  <a:cubicBezTo>
                    <a:pt x="13507" y="10491"/>
                    <a:pt x="14069" y="9167"/>
                    <a:pt x="14216" y="7765"/>
                  </a:cubicBezTo>
                  <a:cubicBezTo>
                    <a:pt x="14372" y="6433"/>
                    <a:pt x="14086" y="5149"/>
                    <a:pt x="13608" y="4071"/>
                  </a:cubicBezTo>
                  <a:cubicBezTo>
                    <a:pt x="13118" y="2989"/>
                    <a:pt x="12372" y="2134"/>
                    <a:pt x="11591" y="1509"/>
                  </a:cubicBezTo>
                  <a:cubicBezTo>
                    <a:pt x="10067" y="307"/>
                    <a:pt x="8441" y="0"/>
                    <a:pt x="734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2"/>
            <p:cNvSpPr/>
            <p:nvPr/>
          </p:nvSpPr>
          <p:spPr>
            <a:xfrm>
              <a:off x="4847750" y="1420750"/>
              <a:ext cx="980450" cy="978075"/>
            </a:xfrm>
            <a:custGeom>
              <a:rect b="b" l="l" r="r" t="t"/>
              <a:pathLst>
                <a:path extrusionOk="0" h="39123" w="39218">
                  <a:moveTo>
                    <a:pt x="18151" y="146"/>
                  </a:moveTo>
                  <a:lnTo>
                    <a:pt x="19463" y="2700"/>
                  </a:lnTo>
                  <a:lnTo>
                    <a:pt x="19808" y="3355"/>
                  </a:lnTo>
                  <a:cubicBezTo>
                    <a:pt x="19883" y="3494"/>
                    <a:pt x="19923" y="3565"/>
                    <a:pt x="19929" y="3565"/>
                  </a:cubicBezTo>
                  <a:cubicBezTo>
                    <a:pt x="19929" y="3565"/>
                    <a:pt x="19930" y="3565"/>
                    <a:pt x="19930" y="3564"/>
                  </a:cubicBezTo>
                  <a:lnTo>
                    <a:pt x="19930" y="3564"/>
                  </a:lnTo>
                  <a:cubicBezTo>
                    <a:pt x="19926" y="3570"/>
                    <a:pt x="20010" y="3578"/>
                    <a:pt x="20189" y="3589"/>
                  </a:cubicBezTo>
                  <a:lnTo>
                    <a:pt x="20970" y="3652"/>
                  </a:lnTo>
                  <a:cubicBezTo>
                    <a:pt x="22021" y="3757"/>
                    <a:pt x="23062" y="3962"/>
                    <a:pt x="24073" y="4267"/>
                  </a:cubicBezTo>
                  <a:lnTo>
                    <a:pt x="24109" y="4279"/>
                  </a:lnTo>
                  <a:lnTo>
                    <a:pt x="24138" y="4250"/>
                  </a:lnTo>
                  <a:lnTo>
                    <a:pt x="26819" y="1509"/>
                  </a:lnTo>
                  <a:lnTo>
                    <a:pt x="26819" y="1509"/>
                  </a:lnTo>
                  <a:cubicBezTo>
                    <a:pt x="28343" y="2442"/>
                    <a:pt x="30117" y="3529"/>
                    <a:pt x="32189" y="4798"/>
                  </a:cubicBezTo>
                  <a:lnTo>
                    <a:pt x="32189" y="4798"/>
                  </a:lnTo>
                  <a:cubicBezTo>
                    <a:pt x="31811" y="5916"/>
                    <a:pt x="31413" y="7098"/>
                    <a:pt x="30969" y="8409"/>
                  </a:cubicBezTo>
                  <a:lnTo>
                    <a:pt x="30944" y="8483"/>
                  </a:lnTo>
                  <a:lnTo>
                    <a:pt x="31000" y="8540"/>
                  </a:lnTo>
                  <a:cubicBezTo>
                    <a:pt x="31965" y="9552"/>
                    <a:pt x="32794" y="10685"/>
                    <a:pt x="33461" y="11914"/>
                  </a:cubicBezTo>
                  <a:lnTo>
                    <a:pt x="33503" y="11988"/>
                  </a:lnTo>
                  <a:lnTo>
                    <a:pt x="33588" y="11988"/>
                  </a:lnTo>
                  <a:lnTo>
                    <a:pt x="37370" y="11933"/>
                  </a:lnTo>
                  <a:lnTo>
                    <a:pt x="37370" y="11933"/>
                  </a:lnTo>
                  <a:lnTo>
                    <a:pt x="38834" y="17963"/>
                  </a:lnTo>
                  <a:lnTo>
                    <a:pt x="38834" y="17963"/>
                  </a:lnTo>
                  <a:cubicBezTo>
                    <a:pt x="37739" y="18509"/>
                    <a:pt x="36614" y="19068"/>
                    <a:pt x="35457" y="19644"/>
                  </a:cubicBezTo>
                  <a:lnTo>
                    <a:pt x="35364" y="19690"/>
                  </a:lnTo>
                  <a:lnTo>
                    <a:pt x="35362" y="19795"/>
                  </a:lnTo>
                  <a:cubicBezTo>
                    <a:pt x="35331" y="21189"/>
                    <a:pt x="35118" y="22572"/>
                    <a:pt x="34722" y="23909"/>
                  </a:cubicBezTo>
                  <a:lnTo>
                    <a:pt x="34691" y="24014"/>
                  </a:lnTo>
                  <a:lnTo>
                    <a:pt x="34769" y="24088"/>
                  </a:lnTo>
                  <a:lnTo>
                    <a:pt x="37470" y="26700"/>
                  </a:lnTo>
                  <a:lnTo>
                    <a:pt x="37470" y="26700"/>
                  </a:lnTo>
                  <a:cubicBezTo>
                    <a:pt x="36427" y="28417"/>
                    <a:pt x="35360" y="30173"/>
                    <a:pt x="34268" y="31969"/>
                  </a:cubicBezTo>
                  <a:lnTo>
                    <a:pt x="34268" y="31969"/>
                  </a:lnTo>
                  <a:cubicBezTo>
                    <a:pt x="33099" y="31577"/>
                    <a:pt x="31912" y="31179"/>
                    <a:pt x="30710" y="30777"/>
                  </a:cubicBezTo>
                  <a:lnTo>
                    <a:pt x="30598" y="30737"/>
                  </a:lnTo>
                  <a:lnTo>
                    <a:pt x="30514" y="30819"/>
                  </a:lnTo>
                  <a:cubicBezTo>
                    <a:pt x="29510" y="31784"/>
                    <a:pt x="28382" y="32611"/>
                    <a:pt x="27159" y="33278"/>
                  </a:cubicBezTo>
                  <a:lnTo>
                    <a:pt x="27056" y="33335"/>
                  </a:lnTo>
                  <a:lnTo>
                    <a:pt x="27058" y="33453"/>
                  </a:lnTo>
                  <a:cubicBezTo>
                    <a:pt x="27078" y="34690"/>
                    <a:pt x="27100" y="35939"/>
                    <a:pt x="27120" y="37200"/>
                  </a:cubicBezTo>
                  <a:lnTo>
                    <a:pt x="27120" y="37200"/>
                  </a:lnTo>
                  <a:lnTo>
                    <a:pt x="21152" y="38660"/>
                  </a:lnTo>
                  <a:lnTo>
                    <a:pt x="21152" y="38660"/>
                  </a:lnTo>
                  <a:cubicBezTo>
                    <a:pt x="20598" y="37550"/>
                    <a:pt x="20041" y="36434"/>
                    <a:pt x="19480" y="35311"/>
                  </a:cubicBezTo>
                  <a:lnTo>
                    <a:pt x="19427" y="35204"/>
                  </a:lnTo>
                  <a:lnTo>
                    <a:pt x="19305" y="35200"/>
                  </a:lnTo>
                  <a:lnTo>
                    <a:pt x="19301" y="35200"/>
                  </a:lnTo>
                  <a:cubicBezTo>
                    <a:pt x="17911" y="35171"/>
                    <a:pt x="16529" y="34960"/>
                    <a:pt x="15196" y="34568"/>
                  </a:cubicBezTo>
                  <a:lnTo>
                    <a:pt x="15080" y="34533"/>
                  </a:lnTo>
                  <a:lnTo>
                    <a:pt x="14996" y="34619"/>
                  </a:lnTo>
                  <a:lnTo>
                    <a:pt x="12394" y="37316"/>
                  </a:lnTo>
                  <a:lnTo>
                    <a:pt x="12394" y="37316"/>
                  </a:lnTo>
                  <a:lnTo>
                    <a:pt x="7137" y="34132"/>
                  </a:lnTo>
                  <a:lnTo>
                    <a:pt x="8323" y="30575"/>
                  </a:lnTo>
                  <a:lnTo>
                    <a:pt x="8359" y="30462"/>
                  </a:lnTo>
                  <a:lnTo>
                    <a:pt x="8279" y="30380"/>
                  </a:lnTo>
                  <a:cubicBezTo>
                    <a:pt x="7313" y="29377"/>
                    <a:pt x="6485" y="28251"/>
                    <a:pt x="5814" y="27032"/>
                  </a:cubicBezTo>
                  <a:lnTo>
                    <a:pt x="5759" y="26931"/>
                  </a:lnTo>
                  <a:lnTo>
                    <a:pt x="5644" y="26933"/>
                  </a:lnTo>
                  <a:lnTo>
                    <a:pt x="1891" y="27002"/>
                  </a:lnTo>
                  <a:lnTo>
                    <a:pt x="1891" y="27002"/>
                  </a:lnTo>
                  <a:cubicBezTo>
                    <a:pt x="1378" y="24925"/>
                    <a:pt x="878" y="22897"/>
                    <a:pt x="415" y="21009"/>
                  </a:cubicBezTo>
                  <a:lnTo>
                    <a:pt x="415" y="21009"/>
                  </a:lnTo>
                  <a:lnTo>
                    <a:pt x="3776" y="19324"/>
                  </a:lnTo>
                  <a:lnTo>
                    <a:pt x="3869" y="19276"/>
                  </a:lnTo>
                  <a:lnTo>
                    <a:pt x="3871" y="19174"/>
                  </a:lnTo>
                  <a:cubicBezTo>
                    <a:pt x="3898" y="17779"/>
                    <a:pt x="4107" y="16392"/>
                    <a:pt x="4498" y="15053"/>
                  </a:cubicBezTo>
                  <a:lnTo>
                    <a:pt x="4526" y="14958"/>
                  </a:lnTo>
                  <a:lnTo>
                    <a:pt x="4454" y="14889"/>
                  </a:lnTo>
                  <a:lnTo>
                    <a:pt x="1730" y="12269"/>
                  </a:lnTo>
                  <a:lnTo>
                    <a:pt x="1730" y="12269"/>
                  </a:lnTo>
                  <a:cubicBezTo>
                    <a:pt x="2858" y="10398"/>
                    <a:pt x="3929" y="8622"/>
                    <a:pt x="4942" y="6941"/>
                  </a:cubicBezTo>
                  <a:lnTo>
                    <a:pt x="4942" y="6941"/>
                  </a:lnTo>
                  <a:lnTo>
                    <a:pt x="8542" y="8131"/>
                  </a:lnTo>
                  <a:lnTo>
                    <a:pt x="8618" y="8155"/>
                  </a:lnTo>
                  <a:lnTo>
                    <a:pt x="8673" y="8100"/>
                  </a:lnTo>
                  <a:cubicBezTo>
                    <a:pt x="9679" y="7129"/>
                    <a:pt x="10809" y="6292"/>
                    <a:pt x="12034" y="5616"/>
                  </a:cubicBezTo>
                  <a:lnTo>
                    <a:pt x="12097" y="5582"/>
                  </a:lnTo>
                  <a:lnTo>
                    <a:pt x="12095" y="5511"/>
                  </a:lnTo>
                  <a:cubicBezTo>
                    <a:pt x="12065" y="4138"/>
                    <a:pt x="12037" y="2851"/>
                    <a:pt x="12013" y="1689"/>
                  </a:cubicBezTo>
                  <a:lnTo>
                    <a:pt x="12013" y="1689"/>
                  </a:lnTo>
                  <a:lnTo>
                    <a:pt x="18151" y="146"/>
                  </a:lnTo>
                  <a:close/>
                  <a:moveTo>
                    <a:pt x="18221" y="0"/>
                  </a:moveTo>
                  <a:lnTo>
                    <a:pt x="18172" y="12"/>
                  </a:lnTo>
                  <a:lnTo>
                    <a:pt x="11889" y="1513"/>
                  </a:lnTo>
                  <a:lnTo>
                    <a:pt x="11811" y="1532"/>
                  </a:lnTo>
                  <a:lnTo>
                    <a:pt x="11811" y="1612"/>
                  </a:lnTo>
                  <a:cubicBezTo>
                    <a:pt x="11826" y="2775"/>
                    <a:pt x="11843" y="4068"/>
                    <a:pt x="11861" y="5446"/>
                  </a:cubicBezTo>
                  <a:lnTo>
                    <a:pt x="11861" y="5446"/>
                  </a:lnTo>
                  <a:cubicBezTo>
                    <a:pt x="10659" y="6103"/>
                    <a:pt x="9547" y="6913"/>
                    <a:pt x="8552" y="7856"/>
                  </a:cubicBezTo>
                  <a:lnTo>
                    <a:pt x="8552" y="7856"/>
                  </a:lnTo>
                  <a:lnTo>
                    <a:pt x="4926" y="6635"/>
                  </a:lnTo>
                  <a:lnTo>
                    <a:pt x="4818" y="6599"/>
                  </a:lnTo>
                  <a:lnTo>
                    <a:pt x="4759" y="6696"/>
                  </a:lnTo>
                  <a:cubicBezTo>
                    <a:pt x="3698" y="8437"/>
                    <a:pt x="2577" y="10276"/>
                    <a:pt x="1396" y="12211"/>
                  </a:cubicBezTo>
                  <a:lnTo>
                    <a:pt x="1332" y="12318"/>
                  </a:lnTo>
                  <a:lnTo>
                    <a:pt x="1423" y="12405"/>
                  </a:lnTo>
                  <a:lnTo>
                    <a:pt x="4155" y="15056"/>
                  </a:lnTo>
                  <a:lnTo>
                    <a:pt x="4155" y="15056"/>
                  </a:lnTo>
                  <a:cubicBezTo>
                    <a:pt x="3777" y="16359"/>
                    <a:pt x="3566" y="17706"/>
                    <a:pt x="3529" y="19062"/>
                  </a:cubicBezTo>
                  <a:lnTo>
                    <a:pt x="3529" y="19062"/>
                  </a:lnTo>
                  <a:lnTo>
                    <a:pt x="128" y="20753"/>
                  </a:lnTo>
                  <a:lnTo>
                    <a:pt x="0" y="20816"/>
                  </a:lnTo>
                  <a:lnTo>
                    <a:pt x="34" y="20955"/>
                  </a:lnTo>
                  <a:cubicBezTo>
                    <a:pt x="514" y="22926"/>
                    <a:pt x="1033" y="25052"/>
                    <a:pt x="1564" y="27232"/>
                  </a:cubicBezTo>
                  <a:lnTo>
                    <a:pt x="1598" y="27374"/>
                  </a:lnTo>
                  <a:lnTo>
                    <a:pt x="1747" y="27373"/>
                  </a:lnTo>
                  <a:lnTo>
                    <a:pt x="5536" y="27310"/>
                  </a:lnTo>
                  <a:lnTo>
                    <a:pt x="5536" y="27310"/>
                  </a:lnTo>
                  <a:cubicBezTo>
                    <a:pt x="6191" y="28490"/>
                    <a:pt x="6993" y="29581"/>
                    <a:pt x="7920" y="30563"/>
                  </a:cubicBezTo>
                  <a:lnTo>
                    <a:pt x="7920" y="30563"/>
                  </a:lnTo>
                  <a:cubicBezTo>
                    <a:pt x="7542" y="31693"/>
                    <a:pt x="7134" y="32918"/>
                    <a:pt x="6719" y="34156"/>
                  </a:cubicBezTo>
                  <a:lnTo>
                    <a:pt x="6669" y="34303"/>
                  </a:lnTo>
                  <a:lnTo>
                    <a:pt x="6803" y="34383"/>
                  </a:lnTo>
                  <a:lnTo>
                    <a:pt x="12323" y="37737"/>
                  </a:lnTo>
                  <a:lnTo>
                    <a:pt x="12459" y="37819"/>
                  </a:lnTo>
                  <a:lnTo>
                    <a:pt x="12569" y="37705"/>
                  </a:lnTo>
                  <a:lnTo>
                    <a:pt x="15198" y="34982"/>
                  </a:lnTo>
                  <a:lnTo>
                    <a:pt x="15198" y="34982"/>
                  </a:lnTo>
                  <a:cubicBezTo>
                    <a:pt x="16493" y="35352"/>
                    <a:pt x="17830" y="35559"/>
                    <a:pt x="19178" y="35595"/>
                  </a:cubicBezTo>
                  <a:lnTo>
                    <a:pt x="19178" y="35595"/>
                  </a:lnTo>
                  <a:lnTo>
                    <a:pt x="20867" y="38979"/>
                  </a:lnTo>
                  <a:lnTo>
                    <a:pt x="20939" y="39122"/>
                  </a:lnTo>
                  <a:lnTo>
                    <a:pt x="21094" y="39084"/>
                  </a:lnTo>
                  <a:lnTo>
                    <a:pt x="27367" y="37545"/>
                  </a:lnTo>
                  <a:lnTo>
                    <a:pt x="27521" y="37507"/>
                  </a:lnTo>
                  <a:lnTo>
                    <a:pt x="27517" y="37351"/>
                  </a:lnTo>
                  <a:cubicBezTo>
                    <a:pt x="27495" y="36077"/>
                    <a:pt x="27471" y="34815"/>
                    <a:pt x="27449" y="33566"/>
                  </a:cubicBezTo>
                  <a:lnTo>
                    <a:pt x="27449" y="33566"/>
                  </a:lnTo>
                  <a:cubicBezTo>
                    <a:pt x="28627" y="32909"/>
                    <a:pt x="29719" y="32108"/>
                    <a:pt x="30696" y="31179"/>
                  </a:cubicBezTo>
                  <a:lnTo>
                    <a:pt x="30696" y="31179"/>
                  </a:lnTo>
                  <a:lnTo>
                    <a:pt x="34291" y="32375"/>
                  </a:lnTo>
                  <a:lnTo>
                    <a:pt x="34434" y="32423"/>
                  </a:lnTo>
                  <a:lnTo>
                    <a:pt x="34512" y="32295"/>
                  </a:lnTo>
                  <a:cubicBezTo>
                    <a:pt x="35653" y="30407"/>
                    <a:pt x="36770" y="28563"/>
                    <a:pt x="37857" y="26767"/>
                  </a:cubicBezTo>
                  <a:lnTo>
                    <a:pt x="37932" y="26641"/>
                  </a:lnTo>
                  <a:lnTo>
                    <a:pt x="37827" y="26540"/>
                  </a:lnTo>
                  <a:cubicBezTo>
                    <a:pt x="36899" y="25648"/>
                    <a:pt x="35988" y="24770"/>
                    <a:pt x="35093" y="23906"/>
                  </a:cubicBezTo>
                  <a:lnTo>
                    <a:pt x="35093" y="23906"/>
                  </a:lnTo>
                  <a:cubicBezTo>
                    <a:pt x="35464" y="22602"/>
                    <a:pt x="35670" y="21258"/>
                    <a:pt x="35703" y="19904"/>
                  </a:cubicBezTo>
                  <a:lnTo>
                    <a:pt x="35703" y="19904"/>
                  </a:lnTo>
                  <a:lnTo>
                    <a:pt x="39099" y="18200"/>
                  </a:lnTo>
                  <a:lnTo>
                    <a:pt x="39218" y="18141"/>
                  </a:lnTo>
                  <a:lnTo>
                    <a:pt x="39187" y="18013"/>
                  </a:lnTo>
                  <a:cubicBezTo>
                    <a:pt x="38640" y="15808"/>
                    <a:pt x="38126" y="13725"/>
                    <a:pt x="37636" y="11742"/>
                  </a:cubicBezTo>
                  <a:lnTo>
                    <a:pt x="37608" y="11622"/>
                  </a:lnTo>
                  <a:lnTo>
                    <a:pt x="37486" y="11626"/>
                  </a:lnTo>
                  <a:lnTo>
                    <a:pt x="33668" y="11703"/>
                  </a:lnTo>
                  <a:lnTo>
                    <a:pt x="33668" y="11703"/>
                  </a:lnTo>
                  <a:cubicBezTo>
                    <a:pt x="33003" y="10507"/>
                    <a:pt x="32188" y="9404"/>
                    <a:pt x="31241" y="8418"/>
                  </a:cubicBezTo>
                  <a:lnTo>
                    <a:pt x="31241" y="8418"/>
                  </a:lnTo>
                  <a:cubicBezTo>
                    <a:pt x="31675" y="7101"/>
                    <a:pt x="32069" y="5909"/>
                    <a:pt x="32442" y="4785"/>
                  </a:cubicBezTo>
                  <a:lnTo>
                    <a:pt x="32470" y="4694"/>
                  </a:lnTo>
                  <a:lnTo>
                    <a:pt x="32390" y="4646"/>
                  </a:lnTo>
                  <a:cubicBezTo>
                    <a:pt x="30245" y="3359"/>
                    <a:pt x="28416" y="2261"/>
                    <a:pt x="26852" y="1322"/>
                  </a:cubicBezTo>
                  <a:lnTo>
                    <a:pt x="26790" y="1284"/>
                  </a:lnTo>
                  <a:lnTo>
                    <a:pt x="26742" y="1336"/>
                  </a:lnTo>
                  <a:lnTo>
                    <a:pt x="24075" y="4135"/>
                  </a:lnTo>
                  <a:lnTo>
                    <a:pt x="24075" y="4135"/>
                  </a:lnTo>
                  <a:cubicBezTo>
                    <a:pt x="23063" y="3846"/>
                    <a:pt x="22026" y="3663"/>
                    <a:pt x="20976" y="3587"/>
                  </a:cubicBezTo>
                  <a:cubicBezTo>
                    <a:pt x="20625" y="3562"/>
                    <a:pt x="20364" y="3559"/>
                    <a:pt x="20191" y="3557"/>
                  </a:cubicBezTo>
                  <a:cubicBezTo>
                    <a:pt x="20021" y="3557"/>
                    <a:pt x="19934" y="3561"/>
                    <a:pt x="19930" y="3564"/>
                  </a:cubicBezTo>
                  <a:cubicBezTo>
                    <a:pt x="19932" y="3561"/>
                    <a:pt x="19899" y="3481"/>
                    <a:pt x="19827" y="3328"/>
                  </a:cubicBezTo>
                  <a:lnTo>
                    <a:pt x="19507" y="2652"/>
                  </a:lnTo>
                  <a:cubicBezTo>
                    <a:pt x="19214" y="2046"/>
                    <a:pt x="18791" y="1176"/>
                    <a:pt x="18244" y="46"/>
                  </a:cubicBezTo>
                  <a:lnTo>
                    <a:pt x="182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2"/>
            <p:cNvSpPr/>
            <p:nvPr/>
          </p:nvSpPr>
          <p:spPr>
            <a:xfrm>
              <a:off x="563950" y="722100"/>
              <a:ext cx="1898325" cy="1898325"/>
            </a:xfrm>
            <a:custGeom>
              <a:rect b="b" l="l" r="r" t="t"/>
              <a:pathLst>
                <a:path extrusionOk="0" h="75933" w="75933">
                  <a:moveTo>
                    <a:pt x="21824" y="11007"/>
                  </a:moveTo>
                  <a:cubicBezTo>
                    <a:pt x="24211" y="9577"/>
                    <a:pt x="26779" y="8472"/>
                    <a:pt x="29459" y="7721"/>
                  </a:cubicBezTo>
                  <a:lnTo>
                    <a:pt x="31055" y="181"/>
                  </a:lnTo>
                  <a:lnTo>
                    <a:pt x="43807" y="0"/>
                  </a:lnTo>
                  <a:lnTo>
                    <a:pt x="45617" y="7493"/>
                  </a:lnTo>
                  <a:cubicBezTo>
                    <a:pt x="48316" y="8167"/>
                    <a:pt x="50915" y="9199"/>
                    <a:pt x="53342" y="10561"/>
                  </a:cubicBezTo>
                  <a:lnTo>
                    <a:pt x="59799" y="6361"/>
                  </a:lnTo>
                  <a:lnTo>
                    <a:pt x="68941" y="15250"/>
                  </a:lnTo>
                  <a:lnTo>
                    <a:pt x="64926" y="21822"/>
                  </a:lnTo>
                  <a:cubicBezTo>
                    <a:pt x="66356" y="24209"/>
                    <a:pt x="67461" y="26777"/>
                    <a:pt x="68212" y="29459"/>
                  </a:cubicBezTo>
                  <a:lnTo>
                    <a:pt x="75752" y="31055"/>
                  </a:lnTo>
                  <a:lnTo>
                    <a:pt x="75933" y="43805"/>
                  </a:lnTo>
                  <a:lnTo>
                    <a:pt x="68438" y="45615"/>
                  </a:lnTo>
                  <a:cubicBezTo>
                    <a:pt x="67764" y="48316"/>
                    <a:pt x="66732" y="50914"/>
                    <a:pt x="65370" y="53341"/>
                  </a:cubicBezTo>
                  <a:lnTo>
                    <a:pt x="69572" y="59799"/>
                  </a:lnTo>
                  <a:lnTo>
                    <a:pt x="60683" y="68943"/>
                  </a:lnTo>
                  <a:lnTo>
                    <a:pt x="54109" y="64925"/>
                  </a:lnTo>
                  <a:cubicBezTo>
                    <a:pt x="51720" y="66356"/>
                    <a:pt x="49153" y="67463"/>
                    <a:pt x="46472" y="68211"/>
                  </a:cubicBezTo>
                  <a:lnTo>
                    <a:pt x="44878" y="75753"/>
                  </a:lnTo>
                  <a:lnTo>
                    <a:pt x="32126" y="75932"/>
                  </a:lnTo>
                  <a:lnTo>
                    <a:pt x="30316" y="68440"/>
                  </a:lnTo>
                  <a:cubicBezTo>
                    <a:pt x="27617" y="67764"/>
                    <a:pt x="25019" y="66731"/>
                    <a:pt x="22592" y="65369"/>
                  </a:cubicBezTo>
                  <a:lnTo>
                    <a:pt x="16134" y="69571"/>
                  </a:lnTo>
                  <a:lnTo>
                    <a:pt x="6990" y="60681"/>
                  </a:lnTo>
                  <a:lnTo>
                    <a:pt x="11008" y="54109"/>
                  </a:lnTo>
                  <a:cubicBezTo>
                    <a:pt x="9575" y="51720"/>
                    <a:pt x="8470" y="49152"/>
                    <a:pt x="7722" y="46472"/>
                  </a:cubicBezTo>
                  <a:lnTo>
                    <a:pt x="180" y="44876"/>
                  </a:lnTo>
                  <a:lnTo>
                    <a:pt x="1" y="32126"/>
                  </a:lnTo>
                  <a:lnTo>
                    <a:pt x="7493" y="30316"/>
                  </a:lnTo>
                  <a:cubicBezTo>
                    <a:pt x="8167" y="27615"/>
                    <a:pt x="9200" y="25016"/>
                    <a:pt x="10562" y="22591"/>
                  </a:cubicBezTo>
                  <a:lnTo>
                    <a:pt x="6361" y="16134"/>
                  </a:lnTo>
                  <a:lnTo>
                    <a:pt x="15250" y="6990"/>
                  </a:lnTo>
                  <a:lnTo>
                    <a:pt x="21824" y="1100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72"/>
            <p:cNvSpPr/>
            <p:nvPr/>
          </p:nvSpPr>
          <p:spPr>
            <a:xfrm>
              <a:off x="1145075" y="1298175"/>
              <a:ext cx="556575" cy="558550"/>
            </a:xfrm>
            <a:custGeom>
              <a:rect b="b" l="l" r="r" t="t"/>
              <a:pathLst>
                <a:path extrusionOk="0" h="22342" w="22263">
                  <a:moveTo>
                    <a:pt x="11136" y="0"/>
                  </a:moveTo>
                  <a:cubicBezTo>
                    <a:pt x="9907" y="0"/>
                    <a:pt x="8632" y="194"/>
                    <a:pt x="7395" y="659"/>
                  </a:cubicBezTo>
                  <a:cubicBezTo>
                    <a:pt x="6401" y="1000"/>
                    <a:pt x="5441" y="1518"/>
                    <a:pt x="4557" y="2175"/>
                  </a:cubicBezTo>
                  <a:cubicBezTo>
                    <a:pt x="4101" y="2486"/>
                    <a:pt x="3703" y="2876"/>
                    <a:pt x="3286" y="3252"/>
                  </a:cubicBezTo>
                  <a:cubicBezTo>
                    <a:pt x="2907" y="3667"/>
                    <a:pt x="2511" y="4076"/>
                    <a:pt x="2185" y="4549"/>
                  </a:cubicBezTo>
                  <a:cubicBezTo>
                    <a:pt x="804" y="6378"/>
                    <a:pt x="23" y="8740"/>
                    <a:pt x="0" y="11169"/>
                  </a:cubicBezTo>
                  <a:cubicBezTo>
                    <a:pt x="21" y="13599"/>
                    <a:pt x="804" y="15960"/>
                    <a:pt x="2185" y="17792"/>
                  </a:cubicBezTo>
                  <a:cubicBezTo>
                    <a:pt x="2511" y="18265"/>
                    <a:pt x="2907" y="18672"/>
                    <a:pt x="3284" y="19089"/>
                  </a:cubicBezTo>
                  <a:cubicBezTo>
                    <a:pt x="3701" y="19465"/>
                    <a:pt x="4101" y="19855"/>
                    <a:pt x="4557" y="20166"/>
                  </a:cubicBezTo>
                  <a:cubicBezTo>
                    <a:pt x="5441" y="20823"/>
                    <a:pt x="6401" y="21341"/>
                    <a:pt x="7395" y="21684"/>
                  </a:cubicBezTo>
                  <a:cubicBezTo>
                    <a:pt x="8632" y="22149"/>
                    <a:pt x="9904" y="22341"/>
                    <a:pt x="11131" y="22341"/>
                  </a:cubicBezTo>
                  <a:cubicBezTo>
                    <a:pt x="11867" y="22341"/>
                    <a:pt x="12586" y="22272"/>
                    <a:pt x="13272" y="22151"/>
                  </a:cubicBezTo>
                  <a:cubicBezTo>
                    <a:pt x="15114" y="21814"/>
                    <a:pt x="16705" y="20996"/>
                    <a:pt x="17960" y="20038"/>
                  </a:cubicBezTo>
                  <a:cubicBezTo>
                    <a:pt x="19092" y="19169"/>
                    <a:pt x="20046" y="18087"/>
                    <a:pt x="20768" y="16855"/>
                  </a:cubicBezTo>
                  <a:cubicBezTo>
                    <a:pt x="21393" y="15767"/>
                    <a:pt x="21781" y="14744"/>
                    <a:pt x="21964" y="13881"/>
                  </a:cubicBezTo>
                  <a:cubicBezTo>
                    <a:pt x="22086" y="13456"/>
                    <a:pt x="22128" y="13066"/>
                    <a:pt x="22174" y="12729"/>
                  </a:cubicBezTo>
                  <a:cubicBezTo>
                    <a:pt x="22221" y="12447"/>
                    <a:pt x="22246" y="12161"/>
                    <a:pt x="22246" y="11875"/>
                  </a:cubicBezTo>
                  <a:cubicBezTo>
                    <a:pt x="22250" y="11660"/>
                    <a:pt x="22252" y="11487"/>
                    <a:pt x="22256" y="11350"/>
                  </a:cubicBezTo>
                  <a:cubicBezTo>
                    <a:pt x="22256" y="11231"/>
                    <a:pt x="22252" y="11170"/>
                    <a:pt x="22246" y="11170"/>
                  </a:cubicBezTo>
                  <a:cubicBezTo>
                    <a:pt x="22246" y="11170"/>
                    <a:pt x="22246" y="11170"/>
                    <a:pt x="22246" y="11170"/>
                  </a:cubicBezTo>
                  <a:cubicBezTo>
                    <a:pt x="22190" y="11170"/>
                    <a:pt x="22262" y="12160"/>
                    <a:pt x="21839" y="13849"/>
                  </a:cubicBezTo>
                  <a:cubicBezTo>
                    <a:pt x="21639" y="14697"/>
                    <a:pt x="21237" y="15699"/>
                    <a:pt x="20606" y="16758"/>
                  </a:cubicBezTo>
                  <a:cubicBezTo>
                    <a:pt x="19882" y="17958"/>
                    <a:pt x="18935" y="19006"/>
                    <a:pt x="17815" y="19850"/>
                  </a:cubicBezTo>
                  <a:cubicBezTo>
                    <a:pt x="16577" y="20773"/>
                    <a:pt x="15019" y="21558"/>
                    <a:pt x="13221" y="21874"/>
                  </a:cubicBezTo>
                  <a:cubicBezTo>
                    <a:pt x="12570" y="21985"/>
                    <a:pt x="11890" y="22048"/>
                    <a:pt x="11195" y="22048"/>
                  </a:cubicBezTo>
                  <a:cubicBezTo>
                    <a:pt x="9980" y="22048"/>
                    <a:pt x="8720" y="21856"/>
                    <a:pt x="7500" y="21391"/>
                  </a:cubicBezTo>
                  <a:cubicBezTo>
                    <a:pt x="6536" y="21055"/>
                    <a:pt x="5604" y="20547"/>
                    <a:pt x="4749" y="19907"/>
                  </a:cubicBezTo>
                  <a:cubicBezTo>
                    <a:pt x="4307" y="19604"/>
                    <a:pt x="3921" y="19223"/>
                    <a:pt x="3517" y="18857"/>
                  </a:cubicBezTo>
                  <a:cubicBezTo>
                    <a:pt x="3151" y="18453"/>
                    <a:pt x="2766" y="18055"/>
                    <a:pt x="2452" y="17596"/>
                  </a:cubicBezTo>
                  <a:cubicBezTo>
                    <a:pt x="1114" y="15815"/>
                    <a:pt x="360" y="13525"/>
                    <a:pt x="339" y="11169"/>
                  </a:cubicBezTo>
                  <a:cubicBezTo>
                    <a:pt x="360" y="8810"/>
                    <a:pt x="1114" y="6522"/>
                    <a:pt x="2452" y="4743"/>
                  </a:cubicBezTo>
                  <a:cubicBezTo>
                    <a:pt x="2768" y="4282"/>
                    <a:pt x="3151" y="3886"/>
                    <a:pt x="3517" y="3482"/>
                  </a:cubicBezTo>
                  <a:cubicBezTo>
                    <a:pt x="3922" y="3116"/>
                    <a:pt x="4307" y="2735"/>
                    <a:pt x="4749" y="2432"/>
                  </a:cubicBezTo>
                  <a:cubicBezTo>
                    <a:pt x="5604" y="1792"/>
                    <a:pt x="6536" y="1284"/>
                    <a:pt x="7500" y="948"/>
                  </a:cubicBezTo>
                  <a:cubicBezTo>
                    <a:pt x="8721" y="484"/>
                    <a:pt x="9982" y="291"/>
                    <a:pt x="11198" y="291"/>
                  </a:cubicBezTo>
                  <a:cubicBezTo>
                    <a:pt x="11891" y="291"/>
                    <a:pt x="12570" y="354"/>
                    <a:pt x="13219" y="465"/>
                  </a:cubicBezTo>
                  <a:cubicBezTo>
                    <a:pt x="15017" y="779"/>
                    <a:pt x="16575" y="1566"/>
                    <a:pt x="17813" y="2490"/>
                  </a:cubicBezTo>
                  <a:cubicBezTo>
                    <a:pt x="18934" y="3332"/>
                    <a:pt x="19880" y="4381"/>
                    <a:pt x="20604" y="5581"/>
                  </a:cubicBezTo>
                  <a:cubicBezTo>
                    <a:pt x="21235" y="6640"/>
                    <a:pt x="21637" y="7643"/>
                    <a:pt x="21837" y="8490"/>
                  </a:cubicBezTo>
                  <a:cubicBezTo>
                    <a:pt x="22262" y="10179"/>
                    <a:pt x="22188" y="11169"/>
                    <a:pt x="22246" y="11169"/>
                  </a:cubicBezTo>
                  <a:cubicBezTo>
                    <a:pt x="22246" y="11169"/>
                    <a:pt x="22246" y="11169"/>
                    <a:pt x="22246" y="11169"/>
                  </a:cubicBezTo>
                  <a:cubicBezTo>
                    <a:pt x="22252" y="11169"/>
                    <a:pt x="22254" y="11108"/>
                    <a:pt x="22256" y="10991"/>
                  </a:cubicBezTo>
                  <a:cubicBezTo>
                    <a:pt x="22252" y="10854"/>
                    <a:pt x="22250" y="10681"/>
                    <a:pt x="22244" y="10466"/>
                  </a:cubicBezTo>
                  <a:cubicBezTo>
                    <a:pt x="22246" y="10180"/>
                    <a:pt x="22221" y="9894"/>
                    <a:pt x="22174" y="9612"/>
                  </a:cubicBezTo>
                  <a:cubicBezTo>
                    <a:pt x="22128" y="9275"/>
                    <a:pt x="22086" y="8886"/>
                    <a:pt x="21964" y="8460"/>
                  </a:cubicBezTo>
                  <a:cubicBezTo>
                    <a:pt x="21781" y="7597"/>
                    <a:pt x="21393" y="6574"/>
                    <a:pt x="20766" y="5486"/>
                  </a:cubicBezTo>
                  <a:cubicBezTo>
                    <a:pt x="20046" y="4254"/>
                    <a:pt x="19092" y="3172"/>
                    <a:pt x="17958" y="2303"/>
                  </a:cubicBezTo>
                  <a:cubicBezTo>
                    <a:pt x="16705" y="1345"/>
                    <a:pt x="15112" y="527"/>
                    <a:pt x="13270" y="190"/>
                  </a:cubicBezTo>
                  <a:cubicBezTo>
                    <a:pt x="12586" y="69"/>
                    <a:pt x="11869" y="0"/>
                    <a:pt x="11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2"/>
            <p:cNvSpPr/>
            <p:nvPr/>
          </p:nvSpPr>
          <p:spPr>
            <a:xfrm>
              <a:off x="1612600" y="1778400"/>
              <a:ext cx="265950" cy="262700"/>
            </a:xfrm>
            <a:custGeom>
              <a:rect b="b" l="l" r="r" t="t"/>
              <a:pathLst>
                <a:path extrusionOk="0" h="10508" w="10638">
                  <a:moveTo>
                    <a:pt x="71" y="1"/>
                  </a:moveTo>
                  <a:cubicBezTo>
                    <a:pt x="69" y="1"/>
                    <a:pt x="68" y="1"/>
                    <a:pt x="67" y="2"/>
                  </a:cubicBezTo>
                  <a:cubicBezTo>
                    <a:pt x="0" y="67"/>
                    <a:pt x="2297" y="2473"/>
                    <a:pt x="5199" y="5374"/>
                  </a:cubicBezTo>
                  <a:cubicBezTo>
                    <a:pt x="8059" y="8234"/>
                    <a:pt x="10436" y="10508"/>
                    <a:pt x="10567" y="10508"/>
                  </a:cubicBezTo>
                  <a:cubicBezTo>
                    <a:pt x="10568" y="10508"/>
                    <a:pt x="10570" y="10507"/>
                    <a:pt x="10571" y="10506"/>
                  </a:cubicBezTo>
                  <a:cubicBezTo>
                    <a:pt x="10637" y="10442"/>
                    <a:pt x="8338" y="8036"/>
                    <a:pt x="5439" y="5134"/>
                  </a:cubicBezTo>
                  <a:cubicBezTo>
                    <a:pt x="2579" y="2276"/>
                    <a:pt x="200" y="1"/>
                    <a:pt x="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2"/>
            <p:cNvSpPr/>
            <p:nvPr/>
          </p:nvSpPr>
          <p:spPr>
            <a:xfrm>
              <a:off x="2588350" y="1850275"/>
              <a:ext cx="2436725" cy="2436600"/>
            </a:xfrm>
            <a:custGeom>
              <a:rect b="b" l="l" r="r" t="t"/>
              <a:pathLst>
                <a:path extrusionOk="0" h="97464" w="97469">
                  <a:moveTo>
                    <a:pt x="28013" y="14129"/>
                  </a:moveTo>
                  <a:cubicBezTo>
                    <a:pt x="31078" y="12291"/>
                    <a:pt x="34374" y="10874"/>
                    <a:pt x="37814" y="9910"/>
                  </a:cubicBezTo>
                  <a:lnTo>
                    <a:pt x="39864" y="231"/>
                  </a:lnTo>
                  <a:lnTo>
                    <a:pt x="56232" y="0"/>
                  </a:lnTo>
                  <a:lnTo>
                    <a:pt x="58552" y="9616"/>
                  </a:lnTo>
                  <a:cubicBezTo>
                    <a:pt x="62019" y="10481"/>
                    <a:pt x="65354" y="11807"/>
                    <a:pt x="68469" y="13556"/>
                  </a:cubicBezTo>
                  <a:lnTo>
                    <a:pt x="76759" y="8163"/>
                  </a:lnTo>
                  <a:lnTo>
                    <a:pt x="88494" y="19573"/>
                  </a:lnTo>
                  <a:lnTo>
                    <a:pt x="83337" y="28011"/>
                  </a:lnTo>
                  <a:cubicBezTo>
                    <a:pt x="85176" y="31076"/>
                    <a:pt x="86595" y="34371"/>
                    <a:pt x="87559" y="37814"/>
                  </a:cubicBezTo>
                  <a:lnTo>
                    <a:pt x="97236" y="39861"/>
                  </a:lnTo>
                  <a:lnTo>
                    <a:pt x="97468" y="56227"/>
                  </a:lnTo>
                  <a:lnTo>
                    <a:pt x="87850" y="58551"/>
                  </a:lnTo>
                  <a:cubicBezTo>
                    <a:pt x="86983" y="62016"/>
                    <a:pt x="85659" y="65350"/>
                    <a:pt x="83909" y="68466"/>
                  </a:cubicBezTo>
                  <a:lnTo>
                    <a:pt x="89302" y="76755"/>
                  </a:lnTo>
                  <a:lnTo>
                    <a:pt x="77893" y="88491"/>
                  </a:lnTo>
                  <a:lnTo>
                    <a:pt x="69456" y="83334"/>
                  </a:lnTo>
                  <a:cubicBezTo>
                    <a:pt x="66391" y="85173"/>
                    <a:pt x="63093" y="86592"/>
                    <a:pt x="59653" y="87556"/>
                  </a:cubicBezTo>
                  <a:lnTo>
                    <a:pt x="57603" y="97233"/>
                  </a:lnTo>
                  <a:lnTo>
                    <a:pt x="41236" y="97464"/>
                  </a:lnTo>
                  <a:lnTo>
                    <a:pt x="38914" y="87847"/>
                  </a:lnTo>
                  <a:cubicBezTo>
                    <a:pt x="35448" y="86981"/>
                    <a:pt x="32113" y="85655"/>
                    <a:pt x="28998" y="83906"/>
                  </a:cubicBezTo>
                  <a:lnTo>
                    <a:pt x="20710" y="89299"/>
                  </a:lnTo>
                  <a:lnTo>
                    <a:pt x="8973" y="77890"/>
                  </a:lnTo>
                  <a:lnTo>
                    <a:pt x="14130" y="69451"/>
                  </a:lnTo>
                  <a:cubicBezTo>
                    <a:pt x="12292" y="66388"/>
                    <a:pt x="10874" y="63090"/>
                    <a:pt x="9910" y="59650"/>
                  </a:cubicBezTo>
                  <a:lnTo>
                    <a:pt x="231" y="57600"/>
                  </a:lnTo>
                  <a:lnTo>
                    <a:pt x="1" y="41235"/>
                  </a:lnTo>
                  <a:lnTo>
                    <a:pt x="9619" y="38913"/>
                  </a:lnTo>
                  <a:cubicBezTo>
                    <a:pt x="10484" y="35448"/>
                    <a:pt x="11810" y="32112"/>
                    <a:pt x="13558" y="28997"/>
                  </a:cubicBezTo>
                  <a:lnTo>
                    <a:pt x="8166" y="20707"/>
                  </a:lnTo>
                  <a:lnTo>
                    <a:pt x="19574" y="8972"/>
                  </a:lnTo>
                  <a:lnTo>
                    <a:pt x="28013" y="14129"/>
                  </a:lnTo>
                  <a:close/>
                </a:path>
              </a:pathLst>
            </a:custGeom>
            <a:solidFill>
              <a:srgbClr val="FFB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2"/>
            <p:cNvSpPr/>
            <p:nvPr/>
          </p:nvSpPr>
          <p:spPr>
            <a:xfrm>
              <a:off x="3380975" y="2582525"/>
              <a:ext cx="851350" cy="914900"/>
            </a:xfrm>
            <a:custGeom>
              <a:rect b="b" l="l" r="r" t="t"/>
              <a:pathLst>
                <a:path extrusionOk="0" h="36596" w="34054">
                  <a:moveTo>
                    <a:pt x="16947" y="337"/>
                  </a:moveTo>
                  <a:cubicBezTo>
                    <a:pt x="18720" y="337"/>
                    <a:pt x="20512" y="634"/>
                    <a:pt x="22212" y="1283"/>
                  </a:cubicBezTo>
                  <a:cubicBezTo>
                    <a:pt x="25946" y="2702"/>
                    <a:pt x="29121" y="5283"/>
                    <a:pt x="31169" y="8426"/>
                  </a:cubicBezTo>
                  <a:cubicBezTo>
                    <a:pt x="33257" y="11560"/>
                    <a:pt x="34008" y="15320"/>
                    <a:pt x="33627" y="18709"/>
                  </a:cubicBezTo>
                  <a:cubicBezTo>
                    <a:pt x="33381" y="20393"/>
                    <a:pt x="32876" y="22014"/>
                    <a:pt x="32040" y="23403"/>
                  </a:cubicBezTo>
                  <a:cubicBezTo>
                    <a:pt x="31224" y="24796"/>
                    <a:pt x="30247" y="26042"/>
                    <a:pt x="29161" y="27095"/>
                  </a:cubicBezTo>
                  <a:cubicBezTo>
                    <a:pt x="26982" y="29198"/>
                    <a:pt x="24584" y="30747"/>
                    <a:pt x="22290" y="31795"/>
                  </a:cubicBezTo>
                  <a:lnTo>
                    <a:pt x="22216" y="31829"/>
                  </a:lnTo>
                  <a:lnTo>
                    <a:pt x="22218" y="31905"/>
                  </a:lnTo>
                  <a:cubicBezTo>
                    <a:pt x="22257" y="33525"/>
                    <a:pt x="22292" y="35039"/>
                    <a:pt x="22324" y="36396"/>
                  </a:cubicBezTo>
                  <a:lnTo>
                    <a:pt x="22324" y="36396"/>
                  </a:lnTo>
                  <a:lnTo>
                    <a:pt x="14398" y="36452"/>
                  </a:lnTo>
                  <a:lnTo>
                    <a:pt x="12247" y="36475"/>
                  </a:lnTo>
                  <a:lnTo>
                    <a:pt x="11689" y="36486"/>
                  </a:lnTo>
                  <a:cubicBezTo>
                    <a:pt x="11561" y="36488"/>
                    <a:pt x="11497" y="36492"/>
                    <a:pt x="11493" y="36496"/>
                  </a:cubicBezTo>
                  <a:cubicBezTo>
                    <a:pt x="11497" y="36492"/>
                    <a:pt x="11504" y="36406"/>
                    <a:pt x="11516" y="36239"/>
                  </a:cubicBezTo>
                  <a:cubicBezTo>
                    <a:pt x="11527" y="36060"/>
                    <a:pt x="11544" y="35818"/>
                    <a:pt x="11565" y="35503"/>
                  </a:cubicBezTo>
                  <a:cubicBezTo>
                    <a:pt x="11605" y="34844"/>
                    <a:pt x="11662" y="33890"/>
                    <a:pt x="11737" y="32638"/>
                  </a:cubicBezTo>
                  <a:lnTo>
                    <a:pt x="11739" y="32598"/>
                  </a:lnTo>
                  <a:lnTo>
                    <a:pt x="11699" y="32579"/>
                  </a:lnTo>
                  <a:cubicBezTo>
                    <a:pt x="9893" y="31785"/>
                    <a:pt x="7422" y="30404"/>
                    <a:pt x="5001" y="28002"/>
                  </a:cubicBezTo>
                  <a:cubicBezTo>
                    <a:pt x="3801" y="26800"/>
                    <a:pt x="2637" y="25316"/>
                    <a:pt x="1762" y="23516"/>
                  </a:cubicBezTo>
                  <a:cubicBezTo>
                    <a:pt x="1313" y="22586"/>
                    <a:pt x="960" y="21611"/>
                    <a:pt x="709" y="20607"/>
                  </a:cubicBezTo>
                  <a:cubicBezTo>
                    <a:pt x="461" y="19536"/>
                    <a:pt x="322" y="18441"/>
                    <a:pt x="297" y="17342"/>
                  </a:cubicBezTo>
                  <a:cubicBezTo>
                    <a:pt x="280" y="16210"/>
                    <a:pt x="400" y="15048"/>
                    <a:pt x="604" y="13875"/>
                  </a:cubicBezTo>
                  <a:cubicBezTo>
                    <a:pt x="747" y="13294"/>
                    <a:pt x="886" y="12707"/>
                    <a:pt x="1033" y="12114"/>
                  </a:cubicBezTo>
                  <a:cubicBezTo>
                    <a:pt x="1179" y="11522"/>
                    <a:pt x="1435" y="10954"/>
                    <a:pt x="1635" y="10366"/>
                  </a:cubicBezTo>
                  <a:cubicBezTo>
                    <a:pt x="2564" y="8061"/>
                    <a:pt x="4041" y="5820"/>
                    <a:pt x="6144" y="4136"/>
                  </a:cubicBezTo>
                  <a:cubicBezTo>
                    <a:pt x="8231" y="2452"/>
                    <a:pt x="10807" y="1207"/>
                    <a:pt x="13613" y="685"/>
                  </a:cubicBezTo>
                  <a:cubicBezTo>
                    <a:pt x="14698" y="458"/>
                    <a:pt x="15819" y="337"/>
                    <a:pt x="16947" y="337"/>
                  </a:cubicBezTo>
                  <a:close/>
                  <a:moveTo>
                    <a:pt x="16955" y="1"/>
                  </a:moveTo>
                  <a:cubicBezTo>
                    <a:pt x="15800" y="1"/>
                    <a:pt x="14654" y="124"/>
                    <a:pt x="13550" y="357"/>
                  </a:cubicBezTo>
                  <a:cubicBezTo>
                    <a:pt x="10693" y="892"/>
                    <a:pt x="8068" y="2165"/>
                    <a:pt x="5940" y="3887"/>
                  </a:cubicBezTo>
                  <a:cubicBezTo>
                    <a:pt x="3795" y="5613"/>
                    <a:pt x="2292" y="7904"/>
                    <a:pt x="1355" y="10251"/>
                  </a:cubicBezTo>
                  <a:cubicBezTo>
                    <a:pt x="1153" y="10853"/>
                    <a:pt x="895" y="11430"/>
                    <a:pt x="747" y="12032"/>
                  </a:cubicBezTo>
                  <a:lnTo>
                    <a:pt x="320" y="13819"/>
                  </a:lnTo>
                  <a:cubicBezTo>
                    <a:pt x="116" y="15014"/>
                    <a:pt x="0" y="16195"/>
                    <a:pt x="21" y="17347"/>
                  </a:cubicBezTo>
                  <a:cubicBezTo>
                    <a:pt x="52" y="18467"/>
                    <a:pt x="196" y="19580"/>
                    <a:pt x="455" y="20670"/>
                  </a:cubicBezTo>
                  <a:cubicBezTo>
                    <a:pt x="716" y="21689"/>
                    <a:pt x="1080" y="22679"/>
                    <a:pt x="1543" y="23624"/>
                  </a:cubicBezTo>
                  <a:cubicBezTo>
                    <a:pt x="2440" y="25449"/>
                    <a:pt x="3631" y="26944"/>
                    <a:pt x="4854" y="28150"/>
                  </a:cubicBezTo>
                  <a:cubicBezTo>
                    <a:pt x="7303" y="30541"/>
                    <a:pt x="9781" y="31899"/>
                    <a:pt x="11615" y="32677"/>
                  </a:cubicBezTo>
                  <a:lnTo>
                    <a:pt x="11615" y="32677"/>
                  </a:lnTo>
                  <a:cubicBezTo>
                    <a:pt x="11570" y="33924"/>
                    <a:pt x="11536" y="34877"/>
                    <a:pt x="11512" y="35536"/>
                  </a:cubicBezTo>
                  <a:cubicBezTo>
                    <a:pt x="11504" y="35844"/>
                    <a:pt x="11497" y="36084"/>
                    <a:pt x="11493" y="36260"/>
                  </a:cubicBezTo>
                  <a:cubicBezTo>
                    <a:pt x="11489" y="36416"/>
                    <a:pt x="11489" y="36496"/>
                    <a:pt x="11493" y="36496"/>
                  </a:cubicBezTo>
                  <a:cubicBezTo>
                    <a:pt x="11493" y="36496"/>
                    <a:pt x="11493" y="36496"/>
                    <a:pt x="11493" y="36496"/>
                  </a:cubicBezTo>
                  <a:lnTo>
                    <a:pt x="11493" y="36496"/>
                  </a:lnTo>
                  <a:cubicBezTo>
                    <a:pt x="11491" y="36498"/>
                    <a:pt x="11550" y="36502"/>
                    <a:pt x="11670" y="36505"/>
                  </a:cubicBezTo>
                  <a:lnTo>
                    <a:pt x="12211" y="36515"/>
                  </a:lnTo>
                  <a:lnTo>
                    <a:pt x="14339" y="36540"/>
                  </a:lnTo>
                  <a:lnTo>
                    <a:pt x="22427" y="36595"/>
                  </a:lnTo>
                  <a:lnTo>
                    <a:pt x="22530" y="36595"/>
                  </a:lnTo>
                  <a:lnTo>
                    <a:pt x="22528" y="36492"/>
                  </a:lnTo>
                  <a:cubicBezTo>
                    <a:pt x="22506" y="35131"/>
                    <a:pt x="22480" y="33608"/>
                    <a:pt x="22453" y="31975"/>
                  </a:cubicBezTo>
                  <a:lnTo>
                    <a:pt x="22453" y="31975"/>
                  </a:lnTo>
                  <a:cubicBezTo>
                    <a:pt x="24770" y="30926"/>
                    <a:pt x="27158" y="29393"/>
                    <a:pt x="29356" y="27293"/>
                  </a:cubicBezTo>
                  <a:cubicBezTo>
                    <a:pt x="30462" y="26228"/>
                    <a:pt x="31461" y="24967"/>
                    <a:pt x="32297" y="23548"/>
                  </a:cubicBezTo>
                  <a:cubicBezTo>
                    <a:pt x="33154" y="22134"/>
                    <a:pt x="33680" y="20475"/>
                    <a:pt x="33935" y="18747"/>
                  </a:cubicBezTo>
                  <a:cubicBezTo>
                    <a:pt x="33973" y="18311"/>
                    <a:pt x="34013" y="17871"/>
                    <a:pt x="34053" y="17429"/>
                  </a:cubicBezTo>
                  <a:cubicBezTo>
                    <a:pt x="34051" y="16987"/>
                    <a:pt x="34027" y="16541"/>
                    <a:pt x="34015" y="16094"/>
                  </a:cubicBezTo>
                  <a:cubicBezTo>
                    <a:pt x="34019" y="15642"/>
                    <a:pt x="33947" y="15197"/>
                    <a:pt x="33878" y="14747"/>
                  </a:cubicBezTo>
                  <a:cubicBezTo>
                    <a:pt x="33811" y="14299"/>
                    <a:pt x="33769" y="13842"/>
                    <a:pt x="33636" y="13402"/>
                  </a:cubicBezTo>
                  <a:cubicBezTo>
                    <a:pt x="33247" y="11602"/>
                    <a:pt x="32493" y="9847"/>
                    <a:pt x="31447" y="8245"/>
                  </a:cubicBezTo>
                  <a:cubicBezTo>
                    <a:pt x="29361" y="5037"/>
                    <a:pt x="26136" y="2414"/>
                    <a:pt x="22330" y="965"/>
                  </a:cubicBezTo>
                  <a:cubicBezTo>
                    <a:pt x="20595" y="303"/>
                    <a:pt x="18763" y="1"/>
                    <a:pt x="169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2"/>
            <p:cNvSpPr/>
            <p:nvPr/>
          </p:nvSpPr>
          <p:spPr>
            <a:xfrm>
              <a:off x="3664700" y="3566675"/>
              <a:ext cx="280925" cy="8500"/>
            </a:xfrm>
            <a:custGeom>
              <a:rect b="b" l="l" r="r" t="t"/>
              <a:pathLst>
                <a:path extrusionOk="0" h="340" w="11237">
                  <a:moveTo>
                    <a:pt x="5732" y="1"/>
                  </a:moveTo>
                  <a:cubicBezTo>
                    <a:pt x="5695" y="1"/>
                    <a:pt x="5657" y="1"/>
                    <a:pt x="5619" y="1"/>
                  </a:cubicBezTo>
                  <a:cubicBezTo>
                    <a:pt x="2515" y="3"/>
                    <a:pt x="1" y="79"/>
                    <a:pt x="1" y="174"/>
                  </a:cubicBezTo>
                  <a:cubicBezTo>
                    <a:pt x="1" y="266"/>
                    <a:pt x="2453" y="340"/>
                    <a:pt x="5502" y="340"/>
                  </a:cubicBezTo>
                  <a:cubicBezTo>
                    <a:pt x="5541" y="340"/>
                    <a:pt x="5580" y="340"/>
                    <a:pt x="5619" y="340"/>
                  </a:cubicBezTo>
                  <a:cubicBezTo>
                    <a:pt x="8720" y="338"/>
                    <a:pt x="11236" y="262"/>
                    <a:pt x="11236" y="168"/>
                  </a:cubicBezTo>
                  <a:cubicBezTo>
                    <a:pt x="11236" y="76"/>
                    <a:pt x="8783" y="1"/>
                    <a:pt x="5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2"/>
            <p:cNvSpPr/>
            <p:nvPr/>
          </p:nvSpPr>
          <p:spPr>
            <a:xfrm>
              <a:off x="3755200" y="3672850"/>
              <a:ext cx="99725" cy="10175"/>
            </a:xfrm>
            <a:custGeom>
              <a:rect b="b" l="l" r="r" t="t"/>
              <a:pathLst>
                <a:path extrusionOk="0" h="407" w="3989">
                  <a:moveTo>
                    <a:pt x="316" y="1"/>
                  </a:moveTo>
                  <a:cubicBezTo>
                    <a:pt x="132" y="1"/>
                    <a:pt x="23" y="13"/>
                    <a:pt x="17" y="46"/>
                  </a:cubicBezTo>
                  <a:cubicBezTo>
                    <a:pt x="0" y="133"/>
                    <a:pt x="877" y="369"/>
                    <a:pt x="1989" y="402"/>
                  </a:cubicBezTo>
                  <a:cubicBezTo>
                    <a:pt x="2089" y="405"/>
                    <a:pt x="2187" y="407"/>
                    <a:pt x="2282" y="407"/>
                  </a:cubicBezTo>
                  <a:cubicBezTo>
                    <a:pt x="3252" y="407"/>
                    <a:pt x="3988" y="251"/>
                    <a:pt x="3978" y="169"/>
                  </a:cubicBezTo>
                  <a:cubicBezTo>
                    <a:pt x="3968" y="72"/>
                    <a:pt x="3083" y="101"/>
                    <a:pt x="1999" y="65"/>
                  </a:cubicBezTo>
                  <a:cubicBezTo>
                    <a:pt x="1289" y="43"/>
                    <a:pt x="666" y="1"/>
                    <a:pt x="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72"/>
            <p:cNvSpPr/>
            <p:nvPr/>
          </p:nvSpPr>
          <p:spPr>
            <a:xfrm>
              <a:off x="3671425" y="2977250"/>
              <a:ext cx="323350" cy="517675"/>
            </a:xfrm>
            <a:custGeom>
              <a:rect b="b" l="l" r="r" t="t"/>
              <a:pathLst>
                <a:path extrusionOk="0" h="20707" w="12934">
                  <a:moveTo>
                    <a:pt x="5887" y="339"/>
                  </a:moveTo>
                  <a:cubicBezTo>
                    <a:pt x="6303" y="339"/>
                    <a:pt x="6735" y="609"/>
                    <a:pt x="6956" y="981"/>
                  </a:cubicBezTo>
                  <a:cubicBezTo>
                    <a:pt x="7251" y="1457"/>
                    <a:pt x="7317" y="2063"/>
                    <a:pt x="7298" y="2642"/>
                  </a:cubicBezTo>
                  <a:cubicBezTo>
                    <a:pt x="7277" y="3278"/>
                    <a:pt x="7136" y="3908"/>
                    <a:pt x="6890" y="4485"/>
                  </a:cubicBezTo>
                  <a:lnTo>
                    <a:pt x="6890" y="4485"/>
                  </a:lnTo>
                  <a:cubicBezTo>
                    <a:pt x="6453" y="4131"/>
                    <a:pt x="6056" y="3714"/>
                    <a:pt x="5702" y="3265"/>
                  </a:cubicBezTo>
                  <a:cubicBezTo>
                    <a:pt x="5338" y="2804"/>
                    <a:pt x="5003" y="2299"/>
                    <a:pt x="4923" y="1741"/>
                  </a:cubicBezTo>
                  <a:cubicBezTo>
                    <a:pt x="4837" y="1208"/>
                    <a:pt x="5085" y="573"/>
                    <a:pt x="5580" y="392"/>
                  </a:cubicBezTo>
                  <a:cubicBezTo>
                    <a:pt x="5679" y="356"/>
                    <a:pt x="5782" y="339"/>
                    <a:pt x="5887" y="339"/>
                  </a:cubicBezTo>
                  <a:close/>
                  <a:moveTo>
                    <a:pt x="11280" y="1483"/>
                  </a:moveTo>
                  <a:cubicBezTo>
                    <a:pt x="11733" y="1483"/>
                    <a:pt x="12144" y="1808"/>
                    <a:pt x="12358" y="2240"/>
                  </a:cubicBezTo>
                  <a:cubicBezTo>
                    <a:pt x="12589" y="2680"/>
                    <a:pt x="12609" y="3216"/>
                    <a:pt x="12444" y="3699"/>
                  </a:cubicBezTo>
                  <a:cubicBezTo>
                    <a:pt x="12286" y="4185"/>
                    <a:pt x="11941" y="4616"/>
                    <a:pt x="11516" y="4932"/>
                  </a:cubicBezTo>
                  <a:cubicBezTo>
                    <a:pt x="11080" y="5258"/>
                    <a:pt x="10573" y="5469"/>
                    <a:pt x="10036" y="5549"/>
                  </a:cubicBezTo>
                  <a:cubicBezTo>
                    <a:pt x="9902" y="5568"/>
                    <a:pt x="9768" y="5576"/>
                    <a:pt x="9632" y="5576"/>
                  </a:cubicBezTo>
                  <a:cubicBezTo>
                    <a:pt x="9535" y="5576"/>
                    <a:pt x="9438" y="5572"/>
                    <a:pt x="9340" y="5563"/>
                  </a:cubicBezTo>
                  <a:lnTo>
                    <a:pt x="9340" y="5563"/>
                  </a:lnTo>
                  <a:cubicBezTo>
                    <a:pt x="9361" y="5361"/>
                    <a:pt x="9383" y="5157"/>
                    <a:pt x="9405" y="4951"/>
                  </a:cubicBezTo>
                  <a:cubicBezTo>
                    <a:pt x="9544" y="4025"/>
                    <a:pt x="9550" y="2977"/>
                    <a:pt x="10085" y="2181"/>
                  </a:cubicBezTo>
                  <a:cubicBezTo>
                    <a:pt x="10356" y="1800"/>
                    <a:pt x="10786" y="1494"/>
                    <a:pt x="11249" y="1484"/>
                  </a:cubicBezTo>
                  <a:cubicBezTo>
                    <a:pt x="11260" y="1484"/>
                    <a:pt x="11270" y="1483"/>
                    <a:pt x="11280" y="1483"/>
                  </a:cubicBezTo>
                  <a:close/>
                  <a:moveTo>
                    <a:pt x="1478" y="2856"/>
                  </a:moveTo>
                  <a:cubicBezTo>
                    <a:pt x="1854" y="2856"/>
                    <a:pt x="2191" y="3147"/>
                    <a:pt x="2319" y="3528"/>
                  </a:cubicBezTo>
                  <a:cubicBezTo>
                    <a:pt x="2485" y="3957"/>
                    <a:pt x="2517" y="4440"/>
                    <a:pt x="2506" y="4903"/>
                  </a:cubicBezTo>
                  <a:cubicBezTo>
                    <a:pt x="2489" y="5548"/>
                    <a:pt x="2472" y="6177"/>
                    <a:pt x="2456" y="6791"/>
                  </a:cubicBezTo>
                  <a:lnTo>
                    <a:pt x="2456" y="6791"/>
                  </a:lnTo>
                  <a:cubicBezTo>
                    <a:pt x="1672" y="6525"/>
                    <a:pt x="985" y="5994"/>
                    <a:pt x="639" y="5282"/>
                  </a:cubicBezTo>
                  <a:cubicBezTo>
                    <a:pt x="422" y="4831"/>
                    <a:pt x="321" y="4319"/>
                    <a:pt x="458" y="3854"/>
                  </a:cubicBezTo>
                  <a:cubicBezTo>
                    <a:pt x="587" y="3398"/>
                    <a:pt x="903" y="2953"/>
                    <a:pt x="1330" y="2871"/>
                  </a:cubicBezTo>
                  <a:cubicBezTo>
                    <a:pt x="1380" y="2861"/>
                    <a:pt x="1429" y="2856"/>
                    <a:pt x="1478" y="2856"/>
                  </a:cubicBezTo>
                  <a:close/>
                  <a:moveTo>
                    <a:pt x="5893" y="0"/>
                  </a:moveTo>
                  <a:cubicBezTo>
                    <a:pt x="5751" y="0"/>
                    <a:pt x="5606" y="23"/>
                    <a:pt x="5462" y="72"/>
                  </a:cubicBezTo>
                  <a:cubicBezTo>
                    <a:pt x="4761" y="352"/>
                    <a:pt x="4492" y="1139"/>
                    <a:pt x="4588" y="1787"/>
                  </a:cubicBezTo>
                  <a:cubicBezTo>
                    <a:pt x="4687" y="2454"/>
                    <a:pt x="5064" y="2997"/>
                    <a:pt x="5437" y="3473"/>
                  </a:cubicBezTo>
                  <a:cubicBezTo>
                    <a:pt x="5822" y="3960"/>
                    <a:pt x="6258" y="4414"/>
                    <a:pt x="6745" y="4796"/>
                  </a:cubicBezTo>
                  <a:lnTo>
                    <a:pt x="6745" y="4796"/>
                  </a:lnTo>
                  <a:cubicBezTo>
                    <a:pt x="6561" y="5155"/>
                    <a:pt x="6335" y="5488"/>
                    <a:pt x="6070" y="5782"/>
                  </a:cubicBezTo>
                  <a:cubicBezTo>
                    <a:pt x="5423" y="6520"/>
                    <a:pt x="4493" y="6983"/>
                    <a:pt x="3557" y="6983"/>
                  </a:cubicBezTo>
                  <a:cubicBezTo>
                    <a:pt x="3421" y="6983"/>
                    <a:pt x="3285" y="6973"/>
                    <a:pt x="3149" y="6953"/>
                  </a:cubicBezTo>
                  <a:cubicBezTo>
                    <a:pt x="3005" y="6934"/>
                    <a:pt x="2861" y="6906"/>
                    <a:pt x="2719" y="6869"/>
                  </a:cubicBezTo>
                  <a:lnTo>
                    <a:pt x="2719" y="6869"/>
                  </a:lnTo>
                  <a:cubicBezTo>
                    <a:pt x="2741" y="6233"/>
                    <a:pt x="2763" y="5580"/>
                    <a:pt x="2786" y="4911"/>
                  </a:cubicBezTo>
                  <a:cubicBezTo>
                    <a:pt x="2801" y="4423"/>
                    <a:pt x="2776" y="3917"/>
                    <a:pt x="2587" y="3419"/>
                  </a:cubicBezTo>
                  <a:cubicBezTo>
                    <a:pt x="2492" y="3176"/>
                    <a:pt x="2344" y="2928"/>
                    <a:pt x="2104" y="2762"/>
                  </a:cubicBezTo>
                  <a:cubicBezTo>
                    <a:pt x="1922" y="2634"/>
                    <a:pt x="1701" y="2557"/>
                    <a:pt x="1473" y="2557"/>
                  </a:cubicBezTo>
                  <a:cubicBezTo>
                    <a:pt x="1407" y="2557"/>
                    <a:pt x="1340" y="2564"/>
                    <a:pt x="1273" y="2577"/>
                  </a:cubicBezTo>
                  <a:cubicBezTo>
                    <a:pt x="671" y="2705"/>
                    <a:pt x="321" y="3248"/>
                    <a:pt x="164" y="3770"/>
                  </a:cubicBezTo>
                  <a:cubicBezTo>
                    <a:pt x="1" y="4317"/>
                    <a:pt x="119" y="4915"/>
                    <a:pt x="361" y="5420"/>
                  </a:cubicBezTo>
                  <a:cubicBezTo>
                    <a:pt x="766" y="6251"/>
                    <a:pt x="1554" y="6842"/>
                    <a:pt x="2447" y="7123"/>
                  </a:cubicBezTo>
                  <a:lnTo>
                    <a:pt x="2447" y="7123"/>
                  </a:lnTo>
                  <a:cubicBezTo>
                    <a:pt x="2419" y="8202"/>
                    <a:pt x="2391" y="9231"/>
                    <a:pt x="2365" y="10207"/>
                  </a:cubicBezTo>
                  <a:cubicBezTo>
                    <a:pt x="2290" y="13430"/>
                    <a:pt x="2227" y="16049"/>
                    <a:pt x="2186" y="17888"/>
                  </a:cubicBezTo>
                  <a:cubicBezTo>
                    <a:pt x="2172" y="18775"/>
                    <a:pt x="2161" y="19474"/>
                    <a:pt x="2153" y="19977"/>
                  </a:cubicBezTo>
                  <a:lnTo>
                    <a:pt x="2153" y="20520"/>
                  </a:lnTo>
                  <a:cubicBezTo>
                    <a:pt x="2155" y="20644"/>
                    <a:pt x="2159" y="20707"/>
                    <a:pt x="2165" y="20707"/>
                  </a:cubicBezTo>
                  <a:cubicBezTo>
                    <a:pt x="2170" y="20707"/>
                    <a:pt x="2178" y="20644"/>
                    <a:pt x="2187" y="20520"/>
                  </a:cubicBezTo>
                  <a:cubicBezTo>
                    <a:pt x="2197" y="20379"/>
                    <a:pt x="2208" y="20200"/>
                    <a:pt x="2222" y="19977"/>
                  </a:cubicBezTo>
                  <a:cubicBezTo>
                    <a:pt x="2245" y="19476"/>
                    <a:pt x="2277" y="18777"/>
                    <a:pt x="2317" y="17891"/>
                  </a:cubicBezTo>
                  <a:cubicBezTo>
                    <a:pt x="2386" y="16053"/>
                    <a:pt x="2483" y="13436"/>
                    <a:pt x="2605" y="10213"/>
                  </a:cubicBezTo>
                  <a:cubicBezTo>
                    <a:pt x="2637" y="9258"/>
                    <a:pt x="2672" y="8250"/>
                    <a:pt x="2708" y="7195"/>
                  </a:cubicBezTo>
                  <a:lnTo>
                    <a:pt x="2708" y="7195"/>
                  </a:lnTo>
                  <a:cubicBezTo>
                    <a:pt x="2840" y="7227"/>
                    <a:pt x="2974" y="7253"/>
                    <a:pt x="3109" y="7271"/>
                  </a:cubicBezTo>
                  <a:cubicBezTo>
                    <a:pt x="3260" y="7294"/>
                    <a:pt x="3413" y="7305"/>
                    <a:pt x="3565" y="7305"/>
                  </a:cubicBezTo>
                  <a:cubicBezTo>
                    <a:pt x="4595" y="7305"/>
                    <a:pt x="5626" y="6794"/>
                    <a:pt x="6314" y="6003"/>
                  </a:cubicBezTo>
                  <a:cubicBezTo>
                    <a:pt x="6588" y="5699"/>
                    <a:pt x="6823" y="5361"/>
                    <a:pt x="7015" y="4997"/>
                  </a:cubicBezTo>
                  <a:lnTo>
                    <a:pt x="7015" y="4997"/>
                  </a:lnTo>
                  <a:cubicBezTo>
                    <a:pt x="7412" y="5276"/>
                    <a:pt x="7840" y="5506"/>
                    <a:pt x="8299" y="5669"/>
                  </a:cubicBezTo>
                  <a:cubicBezTo>
                    <a:pt x="8537" y="5752"/>
                    <a:pt x="8784" y="5816"/>
                    <a:pt x="9034" y="5856"/>
                  </a:cubicBezTo>
                  <a:lnTo>
                    <a:pt x="9034" y="5856"/>
                  </a:lnTo>
                  <a:cubicBezTo>
                    <a:pt x="8891" y="7406"/>
                    <a:pt x="8791" y="8864"/>
                    <a:pt x="8702" y="10214"/>
                  </a:cubicBezTo>
                  <a:cubicBezTo>
                    <a:pt x="8493" y="13453"/>
                    <a:pt x="8371" y="16076"/>
                    <a:pt x="8291" y="17888"/>
                  </a:cubicBezTo>
                  <a:cubicBezTo>
                    <a:pt x="8259" y="18775"/>
                    <a:pt x="8234" y="19474"/>
                    <a:pt x="8215" y="19975"/>
                  </a:cubicBezTo>
                  <a:cubicBezTo>
                    <a:pt x="8211" y="20198"/>
                    <a:pt x="8207" y="20377"/>
                    <a:pt x="8205" y="20520"/>
                  </a:cubicBezTo>
                  <a:cubicBezTo>
                    <a:pt x="8205" y="20642"/>
                    <a:pt x="8207" y="20705"/>
                    <a:pt x="8213" y="20705"/>
                  </a:cubicBezTo>
                  <a:cubicBezTo>
                    <a:pt x="8219" y="20705"/>
                    <a:pt x="8228" y="20642"/>
                    <a:pt x="8239" y="20520"/>
                  </a:cubicBezTo>
                  <a:cubicBezTo>
                    <a:pt x="8251" y="20379"/>
                    <a:pt x="8264" y="20202"/>
                    <a:pt x="8283" y="19979"/>
                  </a:cubicBezTo>
                  <a:cubicBezTo>
                    <a:pt x="8316" y="19478"/>
                    <a:pt x="8363" y="18781"/>
                    <a:pt x="8422" y="17895"/>
                  </a:cubicBezTo>
                  <a:cubicBezTo>
                    <a:pt x="8546" y="16061"/>
                    <a:pt x="8723" y="13449"/>
                    <a:pt x="8941" y="10232"/>
                  </a:cubicBezTo>
                  <a:cubicBezTo>
                    <a:pt x="9042" y="8885"/>
                    <a:pt x="9153" y="7431"/>
                    <a:pt x="9307" y="5890"/>
                  </a:cubicBezTo>
                  <a:lnTo>
                    <a:pt x="9307" y="5890"/>
                  </a:lnTo>
                  <a:cubicBezTo>
                    <a:pt x="9412" y="5900"/>
                    <a:pt x="9518" y="5904"/>
                    <a:pt x="9623" y="5904"/>
                  </a:cubicBezTo>
                  <a:cubicBezTo>
                    <a:pt x="9776" y="5904"/>
                    <a:pt x="9929" y="5894"/>
                    <a:pt x="10082" y="5873"/>
                  </a:cubicBezTo>
                  <a:cubicBezTo>
                    <a:pt x="10672" y="5783"/>
                    <a:pt x="11232" y="5549"/>
                    <a:pt x="11708" y="5191"/>
                  </a:cubicBezTo>
                  <a:cubicBezTo>
                    <a:pt x="12177" y="4841"/>
                    <a:pt x="12564" y="4359"/>
                    <a:pt x="12745" y="3799"/>
                  </a:cubicBezTo>
                  <a:cubicBezTo>
                    <a:pt x="12933" y="3246"/>
                    <a:pt x="12909" y="2612"/>
                    <a:pt x="12636" y="2097"/>
                  </a:cubicBezTo>
                  <a:cubicBezTo>
                    <a:pt x="12391" y="1600"/>
                    <a:pt x="11876" y="1178"/>
                    <a:pt x="11290" y="1178"/>
                  </a:cubicBezTo>
                  <a:cubicBezTo>
                    <a:pt x="11274" y="1178"/>
                    <a:pt x="11259" y="1179"/>
                    <a:pt x="11244" y="1179"/>
                  </a:cubicBezTo>
                  <a:cubicBezTo>
                    <a:pt x="10644" y="1200"/>
                    <a:pt x="10152" y="1572"/>
                    <a:pt x="9843" y="2010"/>
                  </a:cubicBezTo>
                  <a:cubicBezTo>
                    <a:pt x="9531" y="2461"/>
                    <a:pt x="9398" y="2976"/>
                    <a:pt x="9314" y="3469"/>
                  </a:cubicBezTo>
                  <a:cubicBezTo>
                    <a:pt x="9230" y="3964"/>
                    <a:pt x="9184" y="4444"/>
                    <a:pt x="9125" y="4921"/>
                  </a:cubicBezTo>
                  <a:cubicBezTo>
                    <a:pt x="9104" y="5124"/>
                    <a:pt x="9084" y="5327"/>
                    <a:pt x="9065" y="5528"/>
                  </a:cubicBezTo>
                  <a:lnTo>
                    <a:pt x="9065" y="5528"/>
                  </a:lnTo>
                  <a:cubicBezTo>
                    <a:pt x="8843" y="5490"/>
                    <a:pt x="8622" y="5432"/>
                    <a:pt x="8407" y="5357"/>
                  </a:cubicBezTo>
                  <a:cubicBezTo>
                    <a:pt x="7966" y="5200"/>
                    <a:pt x="7550" y="4972"/>
                    <a:pt x="7163" y="4693"/>
                  </a:cubicBezTo>
                  <a:lnTo>
                    <a:pt x="7163" y="4693"/>
                  </a:lnTo>
                  <a:cubicBezTo>
                    <a:pt x="7448" y="4057"/>
                    <a:pt x="7609" y="3358"/>
                    <a:pt x="7634" y="2650"/>
                  </a:cubicBezTo>
                  <a:cubicBezTo>
                    <a:pt x="7653" y="2038"/>
                    <a:pt x="7594" y="1375"/>
                    <a:pt x="7241" y="800"/>
                  </a:cubicBezTo>
                  <a:cubicBezTo>
                    <a:pt x="6968" y="349"/>
                    <a:pt x="6451" y="0"/>
                    <a:pt x="58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2"/>
            <p:cNvSpPr/>
            <p:nvPr/>
          </p:nvSpPr>
          <p:spPr>
            <a:xfrm>
              <a:off x="3692950" y="3619775"/>
              <a:ext cx="227900" cy="8450"/>
            </a:xfrm>
            <a:custGeom>
              <a:rect b="b" l="l" r="r" t="t"/>
              <a:pathLst>
                <a:path extrusionOk="0" h="338" w="9116">
                  <a:moveTo>
                    <a:pt x="4559" y="1"/>
                  </a:moveTo>
                  <a:cubicBezTo>
                    <a:pt x="2041" y="1"/>
                    <a:pt x="1" y="77"/>
                    <a:pt x="1" y="170"/>
                  </a:cubicBezTo>
                  <a:cubicBezTo>
                    <a:pt x="1" y="264"/>
                    <a:pt x="2043" y="338"/>
                    <a:pt x="4559" y="338"/>
                  </a:cubicBezTo>
                  <a:cubicBezTo>
                    <a:pt x="7076" y="338"/>
                    <a:pt x="9116" y="264"/>
                    <a:pt x="9116" y="170"/>
                  </a:cubicBezTo>
                  <a:cubicBezTo>
                    <a:pt x="9116" y="77"/>
                    <a:pt x="7076" y="1"/>
                    <a:pt x="4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2"/>
            <p:cNvSpPr/>
            <p:nvPr/>
          </p:nvSpPr>
          <p:spPr>
            <a:xfrm>
              <a:off x="5528000" y="2620400"/>
              <a:ext cx="1584575" cy="1584525"/>
            </a:xfrm>
            <a:custGeom>
              <a:rect b="b" l="l" r="r" t="t"/>
              <a:pathLst>
                <a:path extrusionOk="0" h="63381" w="63383">
                  <a:moveTo>
                    <a:pt x="17900" y="9453"/>
                  </a:moveTo>
                  <a:cubicBezTo>
                    <a:pt x="19869" y="8230"/>
                    <a:pt x="21993" y="7275"/>
                    <a:pt x="24216" y="6616"/>
                  </a:cubicBezTo>
                  <a:lnTo>
                    <a:pt x="25447" y="316"/>
                  </a:lnTo>
                  <a:lnTo>
                    <a:pt x="36061" y="0"/>
                  </a:lnTo>
                  <a:lnTo>
                    <a:pt x="37665" y="6216"/>
                  </a:lnTo>
                  <a:cubicBezTo>
                    <a:pt x="39923" y="6742"/>
                    <a:pt x="42100" y="7569"/>
                    <a:pt x="44139" y="8672"/>
                  </a:cubicBezTo>
                  <a:lnTo>
                    <a:pt x="49461" y="5088"/>
                  </a:lnTo>
                  <a:lnTo>
                    <a:pt x="57189" y="12371"/>
                  </a:lnTo>
                  <a:lnTo>
                    <a:pt x="53930" y="17897"/>
                  </a:lnTo>
                  <a:cubicBezTo>
                    <a:pt x="55153" y="19867"/>
                    <a:pt x="56107" y="21991"/>
                    <a:pt x="56767" y="24214"/>
                  </a:cubicBezTo>
                  <a:lnTo>
                    <a:pt x="63066" y="25445"/>
                  </a:lnTo>
                  <a:lnTo>
                    <a:pt x="63382" y="36059"/>
                  </a:lnTo>
                  <a:lnTo>
                    <a:pt x="57167" y="37663"/>
                  </a:lnTo>
                  <a:cubicBezTo>
                    <a:pt x="56641" y="39921"/>
                    <a:pt x="55814" y="42098"/>
                    <a:pt x="54711" y="44136"/>
                  </a:cubicBezTo>
                  <a:lnTo>
                    <a:pt x="58292" y="49459"/>
                  </a:lnTo>
                  <a:lnTo>
                    <a:pt x="51012" y="57187"/>
                  </a:lnTo>
                  <a:lnTo>
                    <a:pt x="45485" y="53928"/>
                  </a:lnTo>
                  <a:cubicBezTo>
                    <a:pt x="43516" y="55151"/>
                    <a:pt x="41392" y="56105"/>
                    <a:pt x="39168" y="56764"/>
                  </a:cubicBezTo>
                  <a:lnTo>
                    <a:pt x="37938" y="63064"/>
                  </a:lnTo>
                  <a:lnTo>
                    <a:pt x="27323" y="63380"/>
                  </a:lnTo>
                  <a:lnTo>
                    <a:pt x="25719" y="57164"/>
                  </a:lnTo>
                  <a:cubicBezTo>
                    <a:pt x="23462" y="56638"/>
                    <a:pt x="21285" y="55812"/>
                    <a:pt x="19246" y="54709"/>
                  </a:cubicBezTo>
                  <a:lnTo>
                    <a:pt x="13924" y="58292"/>
                  </a:lnTo>
                  <a:lnTo>
                    <a:pt x="6195" y="51009"/>
                  </a:lnTo>
                  <a:lnTo>
                    <a:pt x="9453" y="45483"/>
                  </a:lnTo>
                  <a:cubicBezTo>
                    <a:pt x="8230" y="43513"/>
                    <a:pt x="7276" y="41389"/>
                    <a:pt x="6616" y="39166"/>
                  </a:cubicBezTo>
                  <a:lnTo>
                    <a:pt x="317" y="37936"/>
                  </a:lnTo>
                  <a:lnTo>
                    <a:pt x="1" y="27321"/>
                  </a:lnTo>
                  <a:lnTo>
                    <a:pt x="6216" y="25717"/>
                  </a:lnTo>
                  <a:cubicBezTo>
                    <a:pt x="6742" y="23460"/>
                    <a:pt x="7567" y="21282"/>
                    <a:pt x="8672" y="19244"/>
                  </a:cubicBezTo>
                  <a:lnTo>
                    <a:pt x="5089" y="13922"/>
                  </a:lnTo>
                  <a:lnTo>
                    <a:pt x="12371" y="6191"/>
                  </a:lnTo>
                  <a:lnTo>
                    <a:pt x="17898" y="945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2"/>
            <p:cNvSpPr/>
            <p:nvPr/>
          </p:nvSpPr>
          <p:spPr>
            <a:xfrm>
              <a:off x="6006375" y="3096625"/>
              <a:ext cx="669675" cy="605850"/>
            </a:xfrm>
            <a:custGeom>
              <a:rect b="b" l="l" r="r" t="t"/>
              <a:pathLst>
                <a:path extrusionOk="0" h="24234" w="26787">
                  <a:moveTo>
                    <a:pt x="169" y="1"/>
                  </a:moveTo>
                  <a:cubicBezTo>
                    <a:pt x="159" y="1"/>
                    <a:pt x="148" y="166"/>
                    <a:pt x="136" y="485"/>
                  </a:cubicBezTo>
                  <a:cubicBezTo>
                    <a:pt x="129" y="833"/>
                    <a:pt x="119" y="1294"/>
                    <a:pt x="106" y="1873"/>
                  </a:cubicBezTo>
                  <a:cubicBezTo>
                    <a:pt x="92" y="3117"/>
                    <a:pt x="75" y="4858"/>
                    <a:pt x="52" y="7002"/>
                  </a:cubicBezTo>
                  <a:cubicBezTo>
                    <a:pt x="39" y="11371"/>
                    <a:pt x="22" y="17372"/>
                    <a:pt x="1" y="24066"/>
                  </a:cubicBezTo>
                  <a:lnTo>
                    <a:pt x="1" y="24234"/>
                  </a:lnTo>
                  <a:lnTo>
                    <a:pt x="1447" y="24234"/>
                  </a:lnTo>
                  <a:lnTo>
                    <a:pt x="19365" y="24184"/>
                  </a:lnTo>
                  <a:lnTo>
                    <a:pt x="24796" y="24131"/>
                  </a:lnTo>
                  <a:lnTo>
                    <a:pt x="26272" y="24099"/>
                  </a:lnTo>
                  <a:cubicBezTo>
                    <a:pt x="26609" y="24089"/>
                    <a:pt x="26787" y="24078"/>
                    <a:pt x="26787" y="24064"/>
                  </a:cubicBezTo>
                  <a:cubicBezTo>
                    <a:pt x="26787" y="24053"/>
                    <a:pt x="26609" y="24041"/>
                    <a:pt x="26270" y="24032"/>
                  </a:cubicBezTo>
                  <a:lnTo>
                    <a:pt x="24794" y="23999"/>
                  </a:lnTo>
                  <a:lnTo>
                    <a:pt x="19365" y="23946"/>
                  </a:lnTo>
                  <a:lnTo>
                    <a:pt x="1447" y="23897"/>
                  </a:lnTo>
                  <a:lnTo>
                    <a:pt x="338" y="23897"/>
                  </a:lnTo>
                  <a:cubicBezTo>
                    <a:pt x="317" y="17271"/>
                    <a:pt x="300" y="11335"/>
                    <a:pt x="287" y="7002"/>
                  </a:cubicBezTo>
                  <a:cubicBezTo>
                    <a:pt x="264" y="4858"/>
                    <a:pt x="247" y="3117"/>
                    <a:pt x="233" y="1873"/>
                  </a:cubicBezTo>
                  <a:cubicBezTo>
                    <a:pt x="220" y="1294"/>
                    <a:pt x="210" y="833"/>
                    <a:pt x="203" y="485"/>
                  </a:cubicBezTo>
                  <a:cubicBezTo>
                    <a:pt x="191" y="168"/>
                    <a:pt x="180" y="1"/>
                    <a:pt x="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2"/>
            <p:cNvSpPr/>
            <p:nvPr/>
          </p:nvSpPr>
          <p:spPr>
            <a:xfrm>
              <a:off x="6072300" y="3242575"/>
              <a:ext cx="530175" cy="299425"/>
            </a:xfrm>
            <a:custGeom>
              <a:rect b="b" l="l" r="r" t="t"/>
              <a:pathLst>
                <a:path extrusionOk="0" h="11977" w="21207">
                  <a:moveTo>
                    <a:pt x="21188" y="0"/>
                  </a:moveTo>
                  <a:cubicBezTo>
                    <a:pt x="21154" y="0"/>
                    <a:pt x="20845" y="235"/>
                    <a:pt x="20313" y="659"/>
                  </a:cubicBezTo>
                  <a:lnTo>
                    <a:pt x="17997" y="2548"/>
                  </a:lnTo>
                  <a:cubicBezTo>
                    <a:pt x="16050" y="4156"/>
                    <a:pt x="13375" y="6395"/>
                    <a:pt x="10436" y="8884"/>
                  </a:cubicBezTo>
                  <a:lnTo>
                    <a:pt x="10105" y="9166"/>
                  </a:lnTo>
                  <a:lnTo>
                    <a:pt x="10105" y="9166"/>
                  </a:lnTo>
                  <a:lnTo>
                    <a:pt x="6866" y="6187"/>
                  </a:lnTo>
                  <a:lnTo>
                    <a:pt x="6763" y="6092"/>
                  </a:lnTo>
                  <a:lnTo>
                    <a:pt x="6658" y="6181"/>
                  </a:lnTo>
                  <a:lnTo>
                    <a:pt x="1839" y="10313"/>
                  </a:lnTo>
                  <a:lnTo>
                    <a:pt x="477" y="11519"/>
                  </a:lnTo>
                  <a:cubicBezTo>
                    <a:pt x="162" y="11803"/>
                    <a:pt x="0" y="11963"/>
                    <a:pt x="12" y="11976"/>
                  </a:cubicBezTo>
                  <a:cubicBezTo>
                    <a:pt x="12" y="11977"/>
                    <a:pt x="13" y="11977"/>
                    <a:pt x="14" y="11977"/>
                  </a:cubicBezTo>
                  <a:cubicBezTo>
                    <a:pt x="40" y="11977"/>
                    <a:pt x="223" y="11844"/>
                    <a:pt x="541" y="11597"/>
                  </a:cubicBezTo>
                  <a:lnTo>
                    <a:pt x="1962" y="10460"/>
                  </a:lnTo>
                  <a:lnTo>
                    <a:pt x="6750" y="6510"/>
                  </a:lnTo>
                  <a:lnTo>
                    <a:pt x="6750" y="6510"/>
                  </a:lnTo>
                  <a:lnTo>
                    <a:pt x="9984" y="9515"/>
                  </a:lnTo>
                  <a:lnTo>
                    <a:pt x="10095" y="9618"/>
                  </a:lnTo>
                  <a:lnTo>
                    <a:pt x="10209" y="9521"/>
                  </a:lnTo>
                  <a:lnTo>
                    <a:pt x="10655" y="9143"/>
                  </a:lnTo>
                  <a:cubicBezTo>
                    <a:pt x="13594" y="6656"/>
                    <a:pt x="16244" y="4387"/>
                    <a:pt x="18151" y="2731"/>
                  </a:cubicBezTo>
                  <a:lnTo>
                    <a:pt x="20399" y="760"/>
                  </a:lnTo>
                  <a:cubicBezTo>
                    <a:pt x="20924" y="287"/>
                    <a:pt x="21206" y="19"/>
                    <a:pt x="21191" y="1"/>
                  </a:cubicBezTo>
                  <a:cubicBezTo>
                    <a:pt x="21191" y="1"/>
                    <a:pt x="21190" y="0"/>
                    <a:pt x="2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2"/>
            <p:cNvSpPr/>
            <p:nvPr/>
          </p:nvSpPr>
          <p:spPr>
            <a:xfrm>
              <a:off x="6445050" y="3235125"/>
              <a:ext cx="161275" cy="146900"/>
            </a:xfrm>
            <a:custGeom>
              <a:rect b="b" l="l" r="r" t="t"/>
              <a:pathLst>
                <a:path extrusionOk="0" h="5876" w="6451">
                  <a:moveTo>
                    <a:pt x="5994" y="0"/>
                  </a:moveTo>
                  <a:cubicBezTo>
                    <a:pt x="4340" y="0"/>
                    <a:pt x="2841" y="19"/>
                    <a:pt x="1755" y="50"/>
                  </a:cubicBezTo>
                  <a:cubicBezTo>
                    <a:pt x="671" y="80"/>
                    <a:pt x="1" y="122"/>
                    <a:pt x="1" y="168"/>
                  </a:cubicBezTo>
                  <a:cubicBezTo>
                    <a:pt x="1" y="216"/>
                    <a:pt x="671" y="258"/>
                    <a:pt x="1755" y="288"/>
                  </a:cubicBezTo>
                  <a:cubicBezTo>
                    <a:pt x="2841" y="319"/>
                    <a:pt x="4338" y="338"/>
                    <a:pt x="5994" y="338"/>
                  </a:cubicBezTo>
                  <a:lnTo>
                    <a:pt x="6114" y="338"/>
                  </a:lnTo>
                  <a:cubicBezTo>
                    <a:pt x="6117" y="1860"/>
                    <a:pt x="6136" y="3222"/>
                    <a:pt x="6165" y="4214"/>
                  </a:cubicBezTo>
                  <a:cubicBezTo>
                    <a:pt x="6195" y="5245"/>
                    <a:pt x="6237" y="5875"/>
                    <a:pt x="6281" y="5875"/>
                  </a:cubicBezTo>
                  <a:cubicBezTo>
                    <a:pt x="6327" y="5875"/>
                    <a:pt x="6369" y="5245"/>
                    <a:pt x="6399" y="4214"/>
                  </a:cubicBezTo>
                  <a:cubicBezTo>
                    <a:pt x="6430" y="3185"/>
                    <a:pt x="6449" y="1759"/>
                    <a:pt x="6451" y="170"/>
                  </a:cubicBezTo>
                  <a:lnTo>
                    <a:pt x="64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2"/>
            <p:cNvSpPr/>
            <p:nvPr/>
          </p:nvSpPr>
          <p:spPr>
            <a:xfrm>
              <a:off x="2276225" y="3628625"/>
              <a:ext cx="34125" cy="92875"/>
            </a:xfrm>
            <a:custGeom>
              <a:rect b="b" l="l" r="r" t="t"/>
              <a:pathLst>
                <a:path extrusionOk="0" h="3715" w="1365">
                  <a:moveTo>
                    <a:pt x="97" y="0"/>
                  </a:moveTo>
                  <a:cubicBezTo>
                    <a:pt x="95" y="0"/>
                    <a:pt x="94" y="1"/>
                    <a:pt x="92" y="1"/>
                  </a:cubicBezTo>
                  <a:cubicBezTo>
                    <a:pt x="1" y="28"/>
                    <a:pt x="195" y="881"/>
                    <a:pt x="523" y="1910"/>
                  </a:cubicBezTo>
                  <a:cubicBezTo>
                    <a:pt x="844" y="2918"/>
                    <a:pt x="1177" y="3715"/>
                    <a:pt x="1272" y="3715"/>
                  </a:cubicBezTo>
                  <a:cubicBezTo>
                    <a:pt x="1274" y="3715"/>
                    <a:pt x="1275" y="3714"/>
                    <a:pt x="1277" y="3714"/>
                  </a:cubicBezTo>
                  <a:cubicBezTo>
                    <a:pt x="1365" y="3683"/>
                    <a:pt x="1170" y="2828"/>
                    <a:pt x="845" y="1805"/>
                  </a:cubicBezTo>
                  <a:cubicBezTo>
                    <a:pt x="524" y="800"/>
                    <a:pt x="193" y="0"/>
                    <a:pt x="9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2"/>
            <p:cNvSpPr/>
            <p:nvPr/>
          </p:nvSpPr>
          <p:spPr>
            <a:xfrm>
              <a:off x="2381525" y="3900400"/>
              <a:ext cx="100900" cy="168475"/>
            </a:xfrm>
            <a:custGeom>
              <a:rect b="b" l="l" r="r" t="t"/>
              <a:pathLst>
                <a:path extrusionOk="0" h="6739" w="4036">
                  <a:moveTo>
                    <a:pt x="86" y="1"/>
                  </a:moveTo>
                  <a:cubicBezTo>
                    <a:pt x="85" y="1"/>
                    <a:pt x="84" y="1"/>
                    <a:pt x="83" y="2"/>
                  </a:cubicBezTo>
                  <a:cubicBezTo>
                    <a:pt x="1" y="40"/>
                    <a:pt x="692" y="1648"/>
                    <a:pt x="1768" y="3514"/>
                  </a:cubicBezTo>
                  <a:cubicBezTo>
                    <a:pt x="2821" y="5351"/>
                    <a:pt x="3845" y="6739"/>
                    <a:pt x="3951" y="6739"/>
                  </a:cubicBezTo>
                  <a:cubicBezTo>
                    <a:pt x="3952" y="6739"/>
                    <a:pt x="3954" y="6739"/>
                    <a:pt x="3955" y="6738"/>
                  </a:cubicBezTo>
                  <a:cubicBezTo>
                    <a:pt x="4035" y="6682"/>
                    <a:pt x="3125" y="5202"/>
                    <a:pt x="2062" y="3345"/>
                  </a:cubicBezTo>
                  <a:cubicBezTo>
                    <a:pt x="1007" y="1516"/>
                    <a:pt x="192"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2"/>
            <p:cNvSpPr/>
            <p:nvPr/>
          </p:nvSpPr>
          <p:spPr>
            <a:xfrm>
              <a:off x="2595875" y="4223650"/>
              <a:ext cx="139475" cy="138700"/>
            </a:xfrm>
            <a:custGeom>
              <a:rect b="b" l="l" r="r" t="t"/>
              <a:pathLst>
                <a:path extrusionOk="0" h="5548" w="5579">
                  <a:moveTo>
                    <a:pt x="78" y="0"/>
                  </a:moveTo>
                  <a:cubicBezTo>
                    <a:pt x="75" y="0"/>
                    <a:pt x="73" y="1"/>
                    <a:pt x="71" y="3"/>
                  </a:cubicBezTo>
                  <a:cubicBezTo>
                    <a:pt x="1" y="60"/>
                    <a:pt x="1071" y="1445"/>
                    <a:pt x="2582" y="2980"/>
                  </a:cubicBezTo>
                  <a:cubicBezTo>
                    <a:pt x="4046" y="4473"/>
                    <a:pt x="5375" y="5547"/>
                    <a:pt x="5507" y="5547"/>
                  </a:cubicBezTo>
                  <a:cubicBezTo>
                    <a:pt x="5511" y="5547"/>
                    <a:pt x="5514" y="5546"/>
                    <a:pt x="5516" y="5544"/>
                  </a:cubicBezTo>
                  <a:cubicBezTo>
                    <a:pt x="5579" y="5472"/>
                    <a:pt x="4321" y="4272"/>
                    <a:pt x="2824" y="2744"/>
                  </a:cubicBezTo>
                  <a:cubicBezTo>
                    <a:pt x="1358" y="1252"/>
                    <a:pt x="200" y="0"/>
                    <a:pt x="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2"/>
            <p:cNvSpPr/>
            <p:nvPr/>
          </p:nvSpPr>
          <p:spPr>
            <a:xfrm>
              <a:off x="2885575" y="4481650"/>
              <a:ext cx="170275" cy="98050"/>
            </a:xfrm>
            <a:custGeom>
              <a:rect b="b" l="l" r="r" t="t"/>
              <a:pathLst>
                <a:path extrusionOk="0" h="3922" w="6811">
                  <a:moveTo>
                    <a:pt x="67" y="1"/>
                  </a:moveTo>
                  <a:cubicBezTo>
                    <a:pt x="61" y="1"/>
                    <a:pt x="56" y="2"/>
                    <a:pt x="54" y="6"/>
                  </a:cubicBezTo>
                  <a:cubicBezTo>
                    <a:pt x="1" y="78"/>
                    <a:pt x="1395" y="1139"/>
                    <a:pt x="3258" y="2221"/>
                  </a:cubicBezTo>
                  <a:cubicBezTo>
                    <a:pt x="5019" y="3250"/>
                    <a:pt x="6555" y="3921"/>
                    <a:pt x="6748" y="3921"/>
                  </a:cubicBezTo>
                  <a:cubicBezTo>
                    <a:pt x="6758" y="3921"/>
                    <a:pt x="6765" y="3919"/>
                    <a:pt x="6767" y="3915"/>
                  </a:cubicBezTo>
                  <a:cubicBezTo>
                    <a:pt x="6811" y="3827"/>
                    <a:pt x="5277" y="3010"/>
                    <a:pt x="3428" y="1930"/>
                  </a:cubicBezTo>
                  <a:cubicBezTo>
                    <a:pt x="1653" y="897"/>
                    <a:pt x="227" y="1"/>
                    <a:pt x="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2"/>
            <p:cNvSpPr/>
            <p:nvPr/>
          </p:nvSpPr>
          <p:spPr>
            <a:xfrm>
              <a:off x="3233900" y="4652350"/>
              <a:ext cx="189850" cy="46450"/>
            </a:xfrm>
            <a:custGeom>
              <a:rect b="b" l="l" r="r" t="t"/>
              <a:pathLst>
                <a:path extrusionOk="0" h="1858" w="7594">
                  <a:moveTo>
                    <a:pt x="80" y="0"/>
                  </a:moveTo>
                  <a:cubicBezTo>
                    <a:pt x="49" y="0"/>
                    <a:pt x="32" y="4"/>
                    <a:pt x="29" y="13"/>
                  </a:cubicBezTo>
                  <a:cubicBezTo>
                    <a:pt x="1" y="102"/>
                    <a:pt x="1656" y="649"/>
                    <a:pt x="3731" y="1234"/>
                  </a:cubicBezTo>
                  <a:cubicBezTo>
                    <a:pt x="5557" y="1615"/>
                    <a:pt x="7097" y="1857"/>
                    <a:pt x="7485" y="1857"/>
                  </a:cubicBezTo>
                  <a:cubicBezTo>
                    <a:pt x="7545" y="1857"/>
                    <a:pt x="7577" y="1851"/>
                    <a:pt x="7579" y="1839"/>
                  </a:cubicBezTo>
                  <a:cubicBezTo>
                    <a:pt x="7594" y="1744"/>
                    <a:pt x="5902" y="1342"/>
                    <a:pt x="3811" y="904"/>
                  </a:cubicBezTo>
                  <a:cubicBezTo>
                    <a:pt x="1944" y="377"/>
                    <a:pt x="377" y="0"/>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2"/>
            <p:cNvSpPr/>
            <p:nvPr/>
          </p:nvSpPr>
          <p:spPr>
            <a:xfrm>
              <a:off x="3616675" y="4706050"/>
              <a:ext cx="194400" cy="13250"/>
            </a:xfrm>
            <a:custGeom>
              <a:rect b="b" l="l" r="r" t="t"/>
              <a:pathLst>
                <a:path extrusionOk="0" h="530" w="7776">
                  <a:moveTo>
                    <a:pt x="7437" y="1"/>
                  </a:moveTo>
                  <a:cubicBezTo>
                    <a:pt x="6835" y="1"/>
                    <a:pt x="5470" y="87"/>
                    <a:pt x="3882" y="156"/>
                  </a:cubicBezTo>
                  <a:cubicBezTo>
                    <a:pt x="1745" y="253"/>
                    <a:pt x="6" y="280"/>
                    <a:pt x="4" y="375"/>
                  </a:cubicBezTo>
                  <a:cubicBezTo>
                    <a:pt x="1" y="442"/>
                    <a:pt x="963" y="529"/>
                    <a:pt x="2341" y="529"/>
                  </a:cubicBezTo>
                  <a:cubicBezTo>
                    <a:pt x="2817" y="529"/>
                    <a:pt x="3344" y="519"/>
                    <a:pt x="3897" y="493"/>
                  </a:cubicBezTo>
                  <a:cubicBezTo>
                    <a:pt x="6050" y="400"/>
                    <a:pt x="7776" y="126"/>
                    <a:pt x="7766" y="36"/>
                  </a:cubicBezTo>
                  <a:cubicBezTo>
                    <a:pt x="7763" y="11"/>
                    <a:pt x="7646" y="1"/>
                    <a:pt x="7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72"/>
            <p:cNvSpPr/>
            <p:nvPr/>
          </p:nvSpPr>
          <p:spPr>
            <a:xfrm>
              <a:off x="4001975" y="4622900"/>
              <a:ext cx="188375" cy="53075"/>
            </a:xfrm>
            <a:custGeom>
              <a:rect b="b" l="l" r="r" t="t"/>
              <a:pathLst>
                <a:path extrusionOk="0" h="2123" w="7535">
                  <a:moveTo>
                    <a:pt x="7467" y="1"/>
                  </a:moveTo>
                  <a:cubicBezTo>
                    <a:pt x="7208" y="1"/>
                    <a:pt x="5645" y="468"/>
                    <a:pt x="3746" y="998"/>
                  </a:cubicBezTo>
                  <a:cubicBezTo>
                    <a:pt x="1683" y="1579"/>
                    <a:pt x="1" y="2014"/>
                    <a:pt x="22" y="2107"/>
                  </a:cubicBezTo>
                  <a:cubicBezTo>
                    <a:pt x="24" y="2117"/>
                    <a:pt x="50" y="2123"/>
                    <a:pt x="98" y="2123"/>
                  </a:cubicBezTo>
                  <a:cubicBezTo>
                    <a:pt x="453" y="2123"/>
                    <a:pt x="2009" y="1834"/>
                    <a:pt x="3837" y="1324"/>
                  </a:cubicBezTo>
                  <a:cubicBezTo>
                    <a:pt x="5910" y="745"/>
                    <a:pt x="7535" y="97"/>
                    <a:pt x="7505" y="11"/>
                  </a:cubicBezTo>
                  <a:cubicBezTo>
                    <a:pt x="7502" y="4"/>
                    <a:pt x="7489" y="1"/>
                    <a:pt x="7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2"/>
            <p:cNvSpPr/>
            <p:nvPr/>
          </p:nvSpPr>
          <p:spPr>
            <a:xfrm>
              <a:off x="4368825" y="4458550"/>
              <a:ext cx="173300" cy="92425"/>
            </a:xfrm>
            <a:custGeom>
              <a:rect b="b" l="l" r="r" t="t"/>
              <a:pathLst>
                <a:path extrusionOk="0" h="3697" w="6932">
                  <a:moveTo>
                    <a:pt x="6868" y="0"/>
                  </a:moveTo>
                  <a:cubicBezTo>
                    <a:pt x="6698" y="0"/>
                    <a:pt x="5238" y="830"/>
                    <a:pt x="3435" y="1796"/>
                  </a:cubicBezTo>
                  <a:cubicBezTo>
                    <a:pt x="1550" y="2814"/>
                    <a:pt x="1" y="3602"/>
                    <a:pt x="41" y="3690"/>
                  </a:cubicBezTo>
                  <a:cubicBezTo>
                    <a:pt x="43" y="3694"/>
                    <a:pt x="50" y="3697"/>
                    <a:pt x="62" y="3697"/>
                  </a:cubicBezTo>
                  <a:cubicBezTo>
                    <a:pt x="259" y="3697"/>
                    <a:pt x="1804" y="3054"/>
                    <a:pt x="3595" y="2094"/>
                  </a:cubicBezTo>
                  <a:cubicBezTo>
                    <a:pt x="5493" y="1076"/>
                    <a:pt x="6931" y="82"/>
                    <a:pt x="6883" y="6"/>
                  </a:cubicBezTo>
                  <a:cubicBezTo>
                    <a:pt x="6881" y="2"/>
                    <a:pt x="6876" y="0"/>
                    <a:pt x="68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2"/>
            <p:cNvSpPr/>
            <p:nvPr/>
          </p:nvSpPr>
          <p:spPr>
            <a:xfrm>
              <a:off x="4698200" y="4214650"/>
              <a:ext cx="145650" cy="132225"/>
            </a:xfrm>
            <a:custGeom>
              <a:rect b="b" l="l" r="r" t="t"/>
              <a:pathLst>
                <a:path extrusionOk="0" h="5289" w="5826">
                  <a:moveTo>
                    <a:pt x="5752" y="0"/>
                  </a:moveTo>
                  <a:cubicBezTo>
                    <a:pt x="5627" y="0"/>
                    <a:pt x="4422" y="1207"/>
                    <a:pt x="2890" y="2622"/>
                  </a:cubicBezTo>
                  <a:cubicBezTo>
                    <a:pt x="1321" y="4077"/>
                    <a:pt x="0" y="5209"/>
                    <a:pt x="61" y="5285"/>
                  </a:cubicBezTo>
                  <a:cubicBezTo>
                    <a:pt x="63" y="5287"/>
                    <a:pt x="67" y="5288"/>
                    <a:pt x="71" y="5288"/>
                  </a:cubicBezTo>
                  <a:cubicBezTo>
                    <a:pt x="210" y="5288"/>
                    <a:pt x="1589" y="4287"/>
                    <a:pt x="3119" y="2870"/>
                  </a:cubicBezTo>
                  <a:cubicBezTo>
                    <a:pt x="4704" y="1408"/>
                    <a:pt x="5826" y="64"/>
                    <a:pt x="5759" y="3"/>
                  </a:cubicBezTo>
                  <a:cubicBezTo>
                    <a:pt x="5757" y="1"/>
                    <a:pt x="5755" y="0"/>
                    <a:pt x="57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2"/>
            <p:cNvSpPr/>
            <p:nvPr/>
          </p:nvSpPr>
          <p:spPr>
            <a:xfrm>
              <a:off x="4960800" y="3892450"/>
              <a:ext cx="97800" cy="170100"/>
            </a:xfrm>
            <a:custGeom>
              <a:rect b="b" l="l" r="r" t="t"/>
              <a:pathLst>
                <a:path extrusionOk="0" h="6804" w="3912">
                  <a:moveTo>
                    <a:pt x="3826" y="1"/>
                  </a:moveTo>
                  <a:cubicBezTo>
                    <a:pt x="3720" y="1"/>
                    <a:pt x="2952" y="1542"/>
                    <a:pt x="1936" y="3392"/>
                  </a:cubicBezTo>
                  <a:cubicBezTo>
                    <a:pt x="913" y="5271"/>
                    <a:pt x="0" y="6749"/>
                    <a:pt x="79" y="6802"/>
                  </a:cubicBezTo>
                  <a:cubicBezTo>
                    <a:pt x="80" y="6803"/>
                    <a:pt x="82" y="6804"/>
                    <a:pt x="84" y="6804"/>
                  </a:cubicBezTo>
                  <a:cubicBezTo>
                    <a:pt x="191" y="6804"/>
                    <a:pt x="1220" y="5415"/>
                    <a:pt x="2233" y="3556"/>
                  </a:cubicBezTo>
                  <a:cubicBezTo>
                    <a:pt x="3269" y="1667"/>
                    <a:pt x="3911" y="38"/>
                    <a:pt x="3829" y="2"/>
                  </a:cubicBezTo>
                  <a:cubicBezTo>
                    <a:pt x="3828" y="1"/>
                    <a:pt x="3827" y="1"/>
                    <a:pt x="3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2"/>
            <p:cNvSpPr/>
            <p:nvPr/>
          </p:nvSpPr>
          <p:spPr>
            <a:xfrm>
              <a:off x="5126725" y="3527575"/>
              <a:ext cx="65125" cy="184675"/>
            </a:xfrm>
            <a:custGeom>
              <a:rect b="b" l="l" r="r" t="t"/>
              <a:pathLst>
                <a:path extrusionOk="0" h="7387" w="2605">
                  <a:moveTo>
                    <a:pt x="2513" y="0"/>
                  </a:moveTo>
                  <a:cubicBezTo>
                    <a:pt x="2415" y="0"/>
                    <a:pt x="1807" y="1619"/>
                    <a:pt x="1141" y="3639"/>
                  </a:cubicBezTo>
                  <a:cubicBezTo>
                    <a:pt x="473" y="5678"/>
                    <a:pt x="0" y="7354"/>
                    <a:pt x="88" y="7386"/>
                  </a:cubicBezTo>
                  <a:cubicBezTo>
                    <a:pt x="89" y="7387"/>
                    <a:pt x="90" y="7387"/>
                    <a:pt x="91" y="7387"/>
                  </a:cubicBezTo>
                  <a:cubicBezTo>
                    <a:pt x="189" y="7387"/>
                    <a:pt x="797" y="5769"/>
                    <a:pt x="1463" y="3746"/>
                  </a:cubicBezTo>
                  <a:cubicBezTo>
                    <a:pt x="2134" y="1706"/>
                    <a:pt x="2604" y="29"/>
                    <a:pt x="2515" y="1"/>
                  </a:cubicBezTo>
                  <a:cubicBezTo>
                    <a:pt x="2514" y="1"/>
                    <a:pt x="2513" y="0"/>
                    <a:pt x="2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2"/>
            <p:cNvSpPr/>
            <p:nvPr/>
          </p:nvSpPr>
          <p:spPr>
            <a:xfrm>
              <a:off x="5245875" y="3159375"/>
              <a:ext cx="70550" cy="182925"/>
            </a:xfrm>
            <a:custGeom>
              <a:rect b="b" l="l" r="r" t="t"/>
              <a:pathLst>
                <a:path extrusionOk="0" h="7317" w="2822">
                  <a:moveTo>
                    <a:pt x="2718" y="1"/>
                  </a:moveTo>
                  <a:cubicBezTo>
                    <a:pt x="2669" y="1"/>
                    <a:pt x="2475" y="389"/>
                    <a:pt x="2201" y="1023"/>
                  </a:cubicBezTo>
                  <a:cubicBezTo>
                    <a:pt x="1923" y="1668"/>
                    <a:pt x="1547" y="2567"/>
                    <a:pt x="1206" y="3587"/>
                  </a:cubicBezTo>
                  <a:cubicBezTo>
                    <a:pt x="500" y="5617"/>
                    <a:pt x="1" y="7286"/>
                    <a:pt x="90" y="7317"/>
                  </a:cubicBezTo>
                  <a:cubicBezTo>
                    <a:pt x="91" y="7317"/>
                    <a:pt x="92" y="7317"/>
                    <a:pt x="93" y="7317"/>
                  </a:cubicBezTo>
                  <a:cubicBezTo>
                    <a:pt x="189" y="7317"/>
                    <a:pt x="828" y="5708"/>
                    <a:pt x="1525" y="3701"/>
                  </a:cubicBezTo>
                  <a:cubicBezTo>
                    <a:pt x="2222" y="1676"/>
                    <a:pt x="2822" y="42"/>
                    <a:pt x="2721" y="2"/>
                  </a:cubicBezTo>
                  <a:cubicBezTo>
                    <a:pt x="2720" y="1"/>
                    <a:pt x="2719" y="1"/>
                    <a:pt x="27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2"/>
            <p:cNvSpPr/>
            <p:nvPr/>
          </p:nvSpPr>
          <p:spPr>
            <a:xfrm>
              <a:off x="5389650" y="2811625"/>
              <a:ext cx="98525" cy="169800"/>
            </a:xfrm>
            <a:custGeom>
              <a:rect b="b" l="l" r="r" t="t"/>
              <a:pathLst>
                <a:path extrusionOk="0" h="6792" w="3941">
                  <a:moveTo>
                    <a:pt x="3855" y="0"/>
                  </a:moveTo>
                  <a:cubicBezTo>
                    <a:pt x="3748" y="0"/>
                    <a:pt x="2748" y="1408"/>
                    <a:pt x="1725" y="3261"/>
                  </a:cubicBezTo>
                  <a:cubicBezTo>
                    <a:pt x="681" y="5145"/>
                    <a:pt x="1" y="6753"/>
                    <a:pt x="81" y="6791"/>
                  </a:cubicBezTo>
                  <a:cubicBezTo>
                    <a:pt x="82" y="6791"/>
                    <a:pt x="83" y="6792"/>
                    <a:pt x="85" y="6792"/>
                  </a:cubicBezTo>
                  <a:cubicBezTo>
                    <a:pt x="190" y="6792"/>
                    <a:pt x="996" y="5272"/>
                    <a:pt x="2022" y="3425"/>
                  </a:cubicBezTo>
                  <a:cubicBezTo>
                    <a:pt x="3056" y="1550"/>
                    <a:pt x="3940" y="55"/>
                    <a:pt x="3860" y="1"/>
                  </a:cubicBezTo>
                  <a:cubicBezTo>
                    <a:pt x="3859" y="1"/>
                    <a:pt x="3857" y="0"/>
                    <a:pt x="38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2"/>
            <p:cNvSpPr/>
            <p:nvPr/>
          </p:nvSpPr>
          <p:spPr>
            <a:xfrm>
              <a:off x="5601000" y="2524675"/>
              <a:ext cx="145775" cy="131750"/>
            </a:xfrm>
            <a:custGeom>
              <a:rect b="b" l="l" r="r" t="t"/>
              <a:pathLst>
                <a:path extrusionOk="0" h="5270" w="5831">
                  <a:moveTo>
                    <a:pt x="5762" y="0"/>
                  </a:moveTo>
                  <a:cubicBezTo>
                    <a:pt x="5620" y="0"/>
                    <a:pt x="4197" y="947"/>
                    <a:pt x="2672" y="2366"/>
                  </a:cubicBezTo>
                  <a:cubicBezTo>
                    <a:pt x="1085" y="3833"/>
                    <a:pt x="1" y="5210"/>
                    <a:pt x="68" y="5267"/>
                  </a:cubicBezTo>
                  <a:cubicBezTo>
                    <a:pt x="69" y="5269"/>
                    <a:pt x="72" y="5270"/>
                    <a:pt x="75" y="5270"/>
                  </a:cubicBezTo>
                  <a:cubicBezTo>
                    <a:pt x="202" y="5270"/>
                    <a:pt x="1371" y="4030"/>
                    <a:pt x="2902" y="2614"/>
                  </a:cubicBezTo>
                  <a:cubicBezTo>
                    <a:pt x="4466" y="1158"/>
                    <a:pt x="5830" y="84"/>
                    <a:pt x="5773" y="4"/>
                  </a:cubicBezTo>
                  <a:cubicBezTo>
                    <a:pt x="5771" y="1"/>
                    <a:pt x="5768" y="0"/>
                    <a:pt x="5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2"/>
            <p:cNvSpPr/>
            <p:nvPr/>
          </p:nvSpPr>
          <p:spPr>
            <a:xfrm>
              <a:off x="5911650" y="2360525"/>
              <a:ext cx="184300" cy="66300"/>
            </a:xfrm>
            <a:custGeom>
              <a:rect b="b" l="l" r="r" t="t"/>
              <a:pathLst>
                <a:path extrusionOk="0" h="2652" w="7372">
                  <a:moveTo>
                    <a:pt x="7295" y="1"/>
                  </a:moveTo>
                  <a:cubicBezTo>
                    <a:pt x="6993" y="1"/>
                    <a:pt x="5418" y="361"/>
                    <a:pt x="3584" y="1021"/>
                  </a:cubicBezTo>
                  <a:cubicBezTo>
                    <a:pt x="1552" y="1745"/>
                    <a:pt x="1" y="2564"/>
                    <a:pt x="41" y="2644"/>
                  </a:cubicBezTo>
                  <a:cubicBezTo>
                    <a:pt x="43" y="2649"/>
                    <a:pt x="51" y="2652"/>
                    <a:pt x="64" y="2652"/>
                  </a:cubicBezTo>
                  <a:cubicBezTo>
                    <a:pt x="272" y="2652"/>
                    <a:pt x="1800" y="2015"/>
                    <a:pt x="3697" y="1339"/>
                  </a:cubicBezTo>
                  <a:cubicBezTo>
                    <a:pt x="5710" y="615"/>
                    <a:pt x="7371" y="108"/>
                    <a:pt x="7346" y="13"/>
                  </a:cubicBezTo>
                  <a:cubicBezTo>
                    <a:pt x="7344" y="5"/>
                    <a:pt x="7327" y="1"/>
                    <a:pt x="7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2"/>
            <p:cNvSpPr/>
            <p:nvPr/>
          </p:nvSpPr>
          <p:spPr>
            <a:xfrm>
              <a:off x="6285750" y="2312350"/>
              <a:ext cx="194525" cy="12700"/>
            </a:xfrm>
            <a:custGeom>
              <a:rect b="b" l="l" r="r" t="t"/>
              <a:pathLst>
                <a:path extrusionOk="0" h="508" w="7781">
                  <a:moveTo>
                    <a:pt x="4882" y="0"/>
                  </a:moveTo>
                  <a:cubicBezTo>
                    <a:pt x="4563" y="0"/>
                    <a:pt x="4228" y="5"/>
                    <a:pt x="3883" y="18"/>
                  </a:cubicBezTo>
                  <a:cubicBezTo>
                    <a:pt x="1726" y="88"/>
                    <a:pt x="0" y="388"/>
                    <a:pt x="12" y="475"/>
                  </a:cubicBezTo>
                  <a:cubicBezTo>
                    <a:pt x="15" y="498"/>
                    <a:pt x="113" y="507"/>
                    <a:pt x="289" y="507"/>
                  </a:cubicBezTo>
                  <a:cubicBezTo>
                    <a:pt x="862" y="507"/>
                    <a:pt x="2259" y="409"/>
                    <a:pt x="3892" y="355"/>
                  </a:cubicBezTo>
                  <a:cubicBezTo>
                    <a:pt x="6032" y="279"/>
                    <a:pt x="7769" y="321"/>
                    <a:pt x="7775" y="224"/>
                  </a:cubicBezTo>
                  <a:cubicBezTo>
                    <a:pt x="7781" y="150"/>
                    <a:pt x="6553" y="0"/>
                    <a:pt x="4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2"/>
            <p:cNvSpPr/>
            <p:nvPr/>
          </p:nvSpPr>
          <p:spPr>
            <a:xfrm>
              <a:off x="6670975" y="2348425"/>
              <a:ext cx="184625" cy="65475"/>
            </a:xfrm>
            <a:custGeom>
              <a:rect b="b" l="l" r="r" t="t"/>
              <a:pathLst>
                <a:path extrusionOk="0" h="2619" w="7385">
                  <a:moveTo>
                    <a:pt x="78" y="1"/>
                  </a:moveTo>
                  <a:cubicBezTo>
                    <a:pt x="45" y="1"/>
                    <a:pt x="28" y="5"/>
                    <a:pt x="25" y="13"/>
                  </a:cubicBezTo>
                  <a:cubicBezTo>
                    <a:pt x="1" y="107"/>
                    <a:pt x="1660" y="623"/>
                    <a:pt x="3675" y="1343"/>
                  </a:cubicBezTo>
                  <a:cubicBezTo>
                    <a:pt x="5566" y="2012"/>
                    <a:pt x="7103" y="2618"/>
                    <a:pt x="7321" y="2618"/>
                  </a:cubicBezTo>
                  <a:cubicBezTo>
                    <a:pt x="7335" y="2618"/>
                    <a:pt x="7344" y="2615"/>
                    <a:pt x="7346" y="2610"/>
                  </a:cubicBezTo>
                  <a:cubicBezTo>
                    <a:pt x="7384" y="2528"/>
                    <a:pt x="5820" y="1745"/>
                    <a:pt x="3788" y="1025"/>
                  </a:cubicBezTo>
                  <a:cubicBezTo>
                    <a:pt x="1954" y="369"/>
                    <a:pt x="380"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2"/>
            <p:cNvSpPr/>
            <p:nvPr/>
          </p:nvSpPr>
          <p:spPr>
            <a:xfrm>
              <a:off x="7025875" y="2502825"/>
              <a:ext cx="160800" cy="113100"/>
            </a:xfrm>
            <a:custGeom>
              <a:rect b="b" l="l" r="r" t="t"/>
              <a:pathLst>
                <a:path extrusionOk="0" h="4524" w="6432">
                  <a:moveTo>
                    <a:pt x="64" y="0"/>
                  </a:moveTo>
                  <a:cubicBezTo>
                    <a:pt x="57" y="0"/>
                    <a:pt x="52" y="2"/>
                    <a:pt x="50" y="6"/>
                  </a:cubicBezTo>
                  <a:cubicBezTo>
                    <a:pt x="0" y="89"/>
                    <a:pt x="1456" y="1038"/>
                    <a:pt x="3199" y="2282"/>
                  </a:cubicBezTo>
                  <a:cubicBezTo>
                    <a:pt x="4888" y="3480"/>
                    <a:pt x="6222" y="4524"/>
                    <a:pt x="6362" y="4524"/>
                  </a:cubicBezTo>
                  <a:cubicBezTo>
                    <a:pt x="6367" y="4524"/>
                    <a:pt x="6371" y="4523"/>
                    <a:pt x="6373" y="4520"/>
                  </a:cubicBezTo>
                  <a:cubicBezTo>
                    <a:pt x="6432" y="4452"/>
                    <a:pt x="5153" y="3253"/>
                    <a:pt x="3395" y="2006"/>
                  </a:cubicBezTo>
                  <a:cubicBezTo>
                    <a:pt x="1716" y="807"/>
                    <a:pt x="229" y="0"/>
                    <a:pt x="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2"/>
            <p:cNvSpPr/>
            <p:nvPr/>
          </p:nvSpPr>
          <p:spPr>
            <a:xfrm>
              <a:off x="7320525" y="2752875"/>
              <a:ext cx="61600" cy="78450"/>
            </a:xfrm>
            <a:custGeom>
              <a:rect b="b" l="l" r="r" t="t"/>
              <a:pathLst>
                <a:path extrusionOk="0" h="3138" w="2464">
                  <a:moveTo>
                    <a:pt x="88" y="0"/>
                  </a:moveTo>
                  <a:cubicBezTo>
                    <a:pt x="82" y="0"/>
                    <a:pt x="78" y="2"/>
                    <a:pt x="75" y="5"/>
                  </a:cubicBezTo>
                  <a:cubicBezTo>
                    <a:pt x="0" y="66"/>
                    <a:pt x="501" y="780"/>
                    <a:pt x="1138" y="1639"/>
                  </a:cubicBezTo>
                  <a:cubicBezTo>
                    <a:pt x="1752" y="2466"/>
                    <a:pt x="2268" y="3137"/>
                    <a:pt x="2375" y="3137"/>
                  </a:cubicBezTo>
                  <a:cubicBezTo>
                    <a:pt x="2379" y="3137"/>
                    <a:pt x="2383" y="3136"/>
                    <a:pt x="2385" y="3134"/>
                  </a:cubicBezTo>
                  <a:cubicBezTo>
                    <a:pt x="2464" y="3085"/>
                    <a:pt x="2052" y="2308"/>
                    <a:pt x="1408" y="1437"/>
                  </a:cubicBezTo>
                  <a:cubicBezTo>
                    <a:pt x="795" y="606"/>
                    <a:pt x="203" y="0"/>
                    <a:pt x="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2"/>
            <p:cNvSpPr/>
            <p:nvPr/>
          </p:nvSpPr>
          <p:spPr>
            <a:xfrm>
              <a:off x="238125" y="460275"/>
              <a:ext cx="2483325" cy="3268075"/>
            </a:xfrm>
            <a:custGeom>
              <a:rect b="b" l="l" r="r" t="t"/>
              <a:pathLst>
                <a:path extrusionOk="0" h="130723" w="99333">
                  <a:moveTo>
                    <a:pt x="50896" y="0"/>
                  </a:moveTo>
                  <a:cubicBezTo>
                    <a:pt x="48047" y="0"/>
                    <a:pt x="45202" y="204"/>
                    <a:pt x="42382" y="609"/>
                  </a:cubicBezTo>
                  <a:cubicBezTo>
                    <a:pt x="39113" y="1099"/>
                    <a:pt x="35992" y="1884"/>
                    <a:pt x="33053" y="2865"/>
                  </a:cubicBezTo>
                  <a:cubicBezTo>
                    <a:pt x="27165" y="4846"/>
                    <a:pt x="22132" y="7837"/>
                    <a:pt x="17954" y="11033"/>
                  </a:cubicBezTo>
                  <a:cubicBezTo>
                    <a:pt x="13805" y="14291"/>
                    <a:pt x="10529" y="17811"/>
                    <a:pt x="8043" y="21175"/>
                  </a:cubicBezTo>
                  <a:cubicBezTo>
                    <a:pt x="5551" y="24542"/>
                    <a:pt x="3863" y="27751"/>
                    <a:pt x="2671" y="30441"/>
                  </a:cubicBezTo>
                  <a:cubicBezTo>
                    <a:pt x="1543" y="33163"/>
                    <a:pt x="871" y="35356"/>
                    <a:pt x="511" y="36861"/>
                  </a:cubicBezTo>
                  <a:cubicBezTo>
                    <a:pt x="341" y="37611"/>
                    <a:pt x="211" y="38185"/>
                    <a:pt x="122" y="38581"/>
                  </a:cubicBezTo>
                  <a:cubicBezTo>
                    <a:pt x="36" y="38970"/>
                    <a:pt x="0" y="39170"/>
                    <a:pt x="0" y="39170"/>
                  </a:cubicBezTo>
                  <a:cubicBezTo>
                    <a:pt x="0" y="39170"/>
                    <a:pt x="59" y="38974"/>
                    <a:pt x="154" y="38587"/>
                  </a:cubicBezTo>
                  <a:cubicBezTo>
                    <a:pt x="251" y="38192"/>
                    <a:pt x="392" y="37623"/>
                    <a:pt x="575" y="36878"/>
                  </a:cubicBezTo>
                  <a:cubicBezTo>
                    <a:pt x="956" y="35379"/>
                    <a:pt x="1648" y="33198"/>
                    <a:pt x="2791" y="30493"/>
                  </a:cubicBezTo>
                  <a:cubicBezTo>
                    <a:pt x="3999" y="27818"/>
                    <a:pt x="5698" y="24629"/>
                    <a:pt x="8195" y="21286"/>
                  </a:cubicBezTo>
                  <a:cubicBezTo>
                    <a:pt x="10687" y="17948"/>
                    <a:pt x="13961" y="14453"/>
                    <a:pt x="18101" y="11222"/>
                  </a:cubicBezTo>
                  <a:cubicBezTo>
                    <a:pt x="22271" y="8050"/>
                    <a:pt x="27285" y="5088"/>
                    <a:pt x="33143" y="3130"/>
                  </a:cubicBezTo>
                  <a:cubicBezTo>
                    <a:pt x="36069" y="2160"/>
                    <a:pt x="39174" y="1385"/>
                    <a:pt x="42425" y="903"/>
                  </a:cubicBezTo>
                  <a:cubicBezTo>
                    <a:pt x="45213" y="506"/>
                    <a:pt x="48026" y="308"/>
                    <a:pt x="50840" y="308"/>
                  </a:cubicBezTo>
                  <a:cubicBezTo>
                    <a:pt x="51403" y="308"/>
                    <a:pt x="51966" y="315"/>
                    <a:pt x="52529" y="331"/>
                  </a:cubicBezTo>
                  <a:cubicBezTo>
                    <a:pt x="56080" y="423"/>
                    <a:pt x="59614" y="874"/>
                    <a:pt x="63073" y="1680"/>
                  </a:cubicBezTo>
                  <a:cubicBezTo>
                    <a:pt x="66607" y="2499"/>
                    <a:pt x="70137" y="3703"/>
                    <a:pt x="73512" y="5374"/>
                  </a:cubicBezTo>
                  <a:cubicBezTo>
                    <a:pt x="76886" y="7044"/>
                    <a:pt x="80088" y="9214"/>
                    <a:pt x="83054" y="11734"/>
                  </a:cubicBezTo>
                  <a:cubicBezTo>
                    <a:pt x="86015" y="14259"/>
                    <a:pt x="88712" y="17190"/>
                    <a:pt x="90977" y="20484"/>
                  </a:cubicBezTo>
                  <a:cubicBezTo>
                    <a:pt x="93246" y="23776"/>
                    <a:pt x="95020" y="27344"/>
                    <a:pt x="96286" y="31024"/>
                  </a:cubicBezTo>
                  <a:cubicBezTo>
                    <a:pt x="97559" y="34704"/>
                    <a:pt x="98328" y="38490"/>
                    <a:pt x="98709" y="42241"/>
                  </a:cubicBezTo>
                  <a:cubicBezTo>
                    <a:pt x="98780" y="43182"/>
                    <a:pt x="98883" y="44115"/>
                    <a:pt x="98927" y="45048"/>
                  </a:cubicBezTo>
                  <a:cubicBezTo>
                    <a:pt x="98949" y="45984"/>
                    <a:pt x="98972" y="46913"/>
                    <a:pt x="98995" y="47839"/>
                  </a:cubicBezTo>
                  <a:cubicBezTo>
                    <a:pt x="99007" y="48767"/>
                    <a:pt x="98946" y="49685"/>
                    <a:pt x="98927" y="50601"/>
                  </a:cubicBezTo>
                  <a:cubicBezTo>
                    <a:pt x="98843" y="51514"/>
                    <a:pt x="98782" y="52424"/>
                    <a:pt x="98666" y="53324"/>
                  </a:cubicBezTo>
                  <a:cubicBezTo>
                    <a:pt x="98197" y="56918"/>
                    <a:pt x="97229" y="60362"/>
                    <a:pt x="95909" y="63567"/>
                  </a:cubicBezTo>
                  <a:cubicBezTo>
                    <a:pt x="94578" y="66769"/>
                    <a:pt x="92962" y="69752"/>
                    <a:pt x="91326" y="72606"/>
                  </a:cubicBezTo>
                  <a:lnTo>
                    <a:pt x="86495" y="80885"/>
                  </a:lnTo>
                  <a:cubicBezTo>
                    <a:pt x="83373" y="86266"/>
                    <a:pt x="81742" y="91909"/>
                    <a:pt x="80837" y="97084"/>
                  </a:cubicBezTo>
                  <a:cubicBezTo>
                    <a:pt x="80405" y="99551"/>
                    <a:pt x="80104" y="102041"/>
                    <a:pt x="79938" y="104540"/>
                  </a:cubicBezTo>
                  <a:cubicBezTo>
                    <a:pt x="79766" y="106906"/>
                    <a:pt x="79700" y="109143"/>
                    <a:pt x="79698" y="111233"/>
                  </a:cubicBezTo>
                  <a:cubicBezTo>
                    <a:pt x="79713" y="115410"/>
                    <a:pt x="79784" y="119024"/>
                    <a:pt x="80260" y="121938"/>
                  </a:cubicBezTo>
                  <a:cubicBezTo>
                    <a:pt x="80709" y="124849"/>
                    <a:pt x="81323" y="127063"/>
                    <a:pt x="81809" y="128531"/>
                  </a:cubicBezTo>
                  <a:cubicBezTo>
                    <a:pt x="82300" y="130004"/>
                    <a:pt x="82691" y="130722"/>
                    <a:pt x="82691" y="130722"/>
                  </a:cubicBezTo>
                  <a:cubicBezTo>
                    <a:pt x="82691" y="130722"/>
                    <a:pt x="82672" y="130675"/>
                    <a:pt x="82635" y="130581"/>
                  </a:cubicBezTo>
                  <a:cubicBezTo>
                    <a:pt x="82599" y="130488"/>
                    <a:pt x="82534" y="130353"/>
                    <a:pt x="82464" y="130168"/>
                  </a:cubicBezTo>
                  <a:cubicBezTo>
                    <a:pt x="82315" y="129800"/>
                    <a:pt x="82111" y="129246"/>
                    <a:pt x="81873" y="128511"/>
                  </a:cubicBezTo>
                  <a:cubicBezTo>
                    <a:pt x="81409" y="127038"/>
                    <a:pt x="80818" y="124824"/>
                    <a:pt x="80389" y="121917"/>
                  </a:cubicBezTo>
                  <a:cubicBezTo>
                    <a:pt x="79936" y="119014"/>
                    <a:pt x="79885" y="115406"/>
                    <a:pt x="79886" y="111234"/>
                  </a:cubicBezTo>
                  <a:cubicBezTo>
                    <a:pt x="79898" y="109147"/>
                    <a:pt x="79972" y="106916"/>
                    <a:pt x="80153" y="104556"/>
                  </a:cubicBezTo>
                  <a:cubicBezTo>
                    <a:pt x="80327" y="102064"/>
                    <a:pt x="80633" y="99584"/>
                    <a:pt x="81071" y="97124"/>
                  </a:cubicBezTo>
                  <a:cubicBezTo>
                    <a:pt x="81990" y="91971"/>
                    <a:pt x="83624" y="86365"/>
                    <a:pt x="86737" y="81024"/>
                  </a:cubicBezTo>
                  <a:lnTo>
                    <a:pt x="91583" y="72754"/>
                  </a:lnTo>
                  <a:cubicBezTo>
                    <a:pt x="93227" y="69897"/>
                    <a:pt x="94852" y="66906"/>
                    <a:pt x="96197" y="63685"/>
                  </a:cubicBezTo>
                  <a:cubicBezTo>
                    <a:pt x="97530" y="60461"/>
                    <a:pt x="98509" y="56989"/>
                    <a:pt x="98986" y="53364"/>
                  </a:cubicBezTo>
                  <a:cubicBezTo>
                    <a:pt x="99104" y="52457"/>
                    <a:pt x="99167" y="51541"/>
                    <a:pt x="99250" y="50620"/>
                  </a:cubicBezTo>
                  <a:cubicBezTo>
                    <a:pt x="99271" y="49698"/>
                    <a:pt x="99332" y="48771"/>
                    <a:pt x="99321" y="47839"/>
                  </a:cubicBezTo>
                  <a:cubicBezTo>
                    <a:pt x="99300" y="46908"/>
                    <a:pt x="99277" y="45972"/>
                    <a:pt x="99256" y="45033"/>
                  </a:cubicBezTo>
                  <a:cubicBezTo>
                    <a:pt x="99212" y="44094"/>
                    <a:pt x="99111" y="43155"/>
                    <a:pt x="99039" y="42208"/>
                  </a:cubicBezTo>
                  <a:cubicBezTo>
                    <a:pt x="98658" y="38434"/>
                    <a:pt x="97885" y="34623"/>
                    <a:pt x="96604" y="30914"/>
                  </a:cubicBezTo>
                  <a:cubicBezTo>
                    <a:pt x="95328" y="27207"/>
                    <a:pt x="93541" y="23610"/>
                    <a:pt x="91255" y="20293"/>
                  </a:cubicBezTo>
                  <a:cubicBezTo>
                    <a:pt x="88973" y="16975"/>
                    <a:pt x="86255" y="14020"/>
                    <a:pt x="83274" y="11479"/>
                  </a:cubicBezTo>
                  <a:cubicBezTo>
                    <a:pt x="80287" y="8944"/>
                    <a:pt x="77063" y="6763"/>
                    <a:pt x="73659" y="5079"/>
                  </a:cubicBezTo>
                  <a:cubicBezTo>
                    <a:pt x="70255" y="3395"/>
                    <a:pt x="66700" y="2187"/>
                    <a:pt x="63146" y="1366"/>
                  </a:cubicBezTo>
                  <a:cubicBezTo>
                    <a:pt x="59665" y="558"/>
                    <a:pt x="56111" y="108"/>
                    <a:pt x="52539" y="23"/>
                  </a:cubicBezTo>
                  <a:cubicBezTo>
                    <a:pt x="51991" y="8"/>
                    <a:pt x="51443" y="0"/>
                    <a:pt x="508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 name="Google Shape;1053;p72"/>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7" name="Shape 1057"/>
        <p:cNvGrpSpPr/>
        <p:nvPr/>
      </p:nvGrpSpPr>
      <p:grpSpPr>
        <a:xfrm>
          <a:off x="0" y="0"/>
          <a:ext cx="0" cy="0"/>
          <a:chOff x="0" y="0"/>
          <a:chExt cx="0" cy="0"/>
        </a:xfrm>
      </p:grpSpPr>
      <p:sp>
        <p:nvSpPr>
          <p:cNvPr id="1058" name="Google Shape;1058;p73"/>
          <p:cNvSpPr txBox="1"/>
          <p:nvPr>
            <p:ph idx="1" type="body"/>
          </p:nvPr>
        </p:nvSpPr>
        <p:spPr>
          <a:xfrm>
            <a:off x="1328787" y="1502050"/>
            <a:ext cx="3045000" cy="28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Did you like the resources on this template? Get them for free at our other websites</a:t>
            </a:r>
            <a:endParaRPr>
              <a:solidFill>
                <a:schemeClr val="lt1"/>
              </a:solidFill>
            </a:endParaRPr>
          </a:p>
          <a:p>
            <a:pPr indent="0" lvl="0" marL="0" rtl="0" algn="l">
              <a:spcBef>
                <a:spcPts val="1600"/>
              </a:spcBef>
              <a:spcAft>
                <a:spcPts val="0"/>
              </a:spcAft>
              <a:buNone/>
            </a:pPr>
            <a:r>
              <a:rPr lang="en">
                <a:solidFill>
                  <a:schemeClr val="lt1"/>
                </a:solidFill>
              </a:rPr>
              <a:t>VECTORS:</a:t>
            </a:r>
            <a:endParaRPr>
              <a:solidFill>
                <a:schemeClr val="lt1"/>
              </a:solidFill>
              <a:uFill>
                <a:noFill/>
              </a:uFill>
              <a:hlinkClick r:id="rId3">
                <a:extLst>
                  <a:ext uri="{A12FA001-AC4F-418D-AE19-62706E023703}">
                    <ahyp:hlinkClr val="tx"/>
                  </a:ext>
                </a:extLst>
              </a:hlinkClick>
            </a:endParaRPr>
          </a:p>
          <a:p>
            <a:pPr indent="-317500" lvl="0" marL="457200" rtl="0" algn="l">
              <a:spcBef>
                <a:spcPts val="1600"/>
              </a:spcBef>
              <a:spcAft>
                <a:spcPts val="0"/>
              </a:spcAft>
              <a:buClr>
                <a:schemeClr val="lt1"/>
              </a:buClr>
              <a:buSzPts val="1400"/>
              <a:buChar char="●"/>
            </a:pPr>
            <a:r>
              <a:rPr lang="en">
                <a:solidFill>
                  <a:schemeClr val="lt1"/>
                </a:solidFill>
                <a:uFill>
                  <a:noFill/>
                </a:uFill>
                <a:hlinkClick r:id="rId4">
                  <a:extLst>
                    <a:ext uri="{A12FA001-AC4F-418D-AE19-62706E023703}">
                      <ahyp:hlinkClr val="tx"/>
                    </a:ext>
                  </a:extLst>
                </a:hlinkClick>
              </a:rPr>
              <a:t>Processing concept illustration</a:t>
            </a:r>
            <a:endParaRPr>
              <a:solidFill>
                <a:schemeClr val="lt1"/>
              </a:solidFill>
              <a:uFill>
                <a:noFill/>
              </a:uFill>
              <a:hlinkClick r:id="rId5">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6">
                  <a:extLst>
                    <a:ext uri="{A12FA001-AC4F-418D-AE19-62706E023703}">
                      <ahyp:hlinkClr val="tx"/>
                    </a:ext>
                  </a:extLst>
                </a:hlinkClick>
              </a:rPr>
              <a:t>Search engine concept illustration</a:t>
            </a:r>
            <a:endParaRPr>
              <a:solidFill>
                <a:schemeClr val="lt1"/>
              </a:solidFill>
              <a:uFill>
                <a:noFill/>
              </a:uFill>
              <a:hlinkClick r:id="rId7">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8">
                  <a:extLst>
                    <a:ext uri="{A12FA001-AC4F-418D-AE19-62706E023703}">
                      <ahyp:hlinkClr val="tx"/>
                    </a:ext>
                  </a:extLst>
                </a:hlinkClick>
              </a:rPr>
              <a:t>Video tutorial concept illustration</a:t>
            </a:r>
            <a:endParaRPr>
              <a:solidFill>
                <a:schemeClr val="lt1"/>
              </a:solidFill>
              <a:uFill>
                <a:noFill/>
              </a:uFill>
              <a:hlinkClick r:id="rId9">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0">
                  <a:extLst>
                    <a:ext uri="{A12FA001-AC4F-418D-AE19-62706E023703}">
                      <ahyp:hlinkClr val="tx"/>
                    </a:ext>
                  </a:extLst>
                </a:hlinkClick>
              </a:rPr>
              <a:t>Hand drawn colorless people avatar collection</a:t>
            </a:r>
            <a:endParaRPr>
              <a:solidFill>
                <a:schemeClr val="lt1"/>
              </a:solidFill>
            </a:endParaRPr>
          </a:p>
        </p:txBody>
      </p:sp>
      <p:sp>
        <p:nvSpPr>
          <p:cNvPr id="1059" name="Google Shape;1059;p73"/>
          <p:cNvSpPr txBox="1"/>
          <p:nvPr>
            <p:ph idx="2" type="body"/>
          </p:nvPr>
        </p:nvSpPr>
        <p:spPr>
          <a:xfrm>
            <a:off x="4770202" y="1502050"/>
            <a:ext cx="3045000" cy="282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a:solidFill>
                  <a:schemeClr val="lt1"/>
                </a:solidFill>
              </a:rPr>
              <a:t> </a:t>
            </a:r>
            <a:r>
              <a:rPr lang="en">
                <a:solidFill>
                  <a:schemeClr val="lt1"/>
                </a:solidFill>
                <a:uFill>
                  <a:noFill/>
                </a:uFill>
                <a:hlinkClick r:id="rId11">
                  <a:extLst>
                    <a:ext uri="{A12FA001-AC4F-418D-AE19-62706E023703}">
                      <ahyp:hlinkClr val="tx"/>
                    </a:ext>
                  </a:extLst>
                </a:hlinkClick>
              </a:rPr>
              <a:t>Sea patterns</a:t>
            </a:r>
            <a:endParaRPr>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0"/>
              </a:spcBef>
              <a:spcAft>
                <a:spcPts val="0"/>
              </a:spcAft>
              <a:buNone/>
            </a:pPr>
            <a:r>
              <a:rPr lang="en">
                <a:solidFill>
                  <a:schemeClr val="lt1"/>
                </a:solidFill>
              </a:rPr>
              <a:t>PHOTOS:</a:t>
            </a:r>
            <a:endParaRPr>
              <a:solidFill>
                <a:schemeClr val="lt1"/>
              </a:solidFill>
            </a:endParaRPr>
          </a:p>
          <a:p>
            <a:pPr indent="0" lvl="0" marL="0" rtl="0" algn="l">
              <a:spcBef>
                <a:spcPts val="0"/>
              </a:spcBef>
              <a:spcAft>
                <a:spcPts val="0"/>
              </a:spcAft>
              <a:buNone/>
            </a:pPr>
            <a:r>
              <a:t/>
            </a:r>
            <a:endParaRPr>
              <a:solidFill>
                <a:schemeClr val="lt1"/>
              </a:solidFill>
              <a:uFill>
                <a:noFill/>
              </a:uFill>
              <a:hlinkClick r:id="rId12">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3">
                  <a:extLst>
                    <a:ext uri="{A12FA001-AC4F-418D-AE19-62706E023703}">
                      <ahyp:hlinkClr val="tx"/>
                    </a:ext>
                  </a:extLst>
                </a:hlinkClick>
              </a:rPr>
              <a:t>Smiley man liking an idea with copy space</a:t>
            </a:r>
            <a:endParaRPr>
              <a:solidFill>
                <a:schemeClr val="lt1"/>
              </a:solidFill>
              <a:uFill>
                <a:noFill/>
              </a:uFill>
              <a:hlinkClick r:id="rId14">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5">
                  <a:extLst>
                    <a:ext uri="{A12FA001-AC4F-418D-AE19-62706E023703}">
                      <ahyp:hlinkClr val="tx"/>
                    </a:ext>
                  </a:extLst>
                </a:hlinkClick>
              </a:rPr>
              <a:t>Afroamerican model sitting on chair</a:t>
            </a:r>
            <a:endParaRPr>
              <a:solidFill>
                <a:schemeClr val="lt1"/>
              </a:solidFill>
              <a:uFill>
                <a:noFill/>
              </a:uFill>
              <a:hlinkClick r:id="rId16">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7">
                  <a:extLst>
                    <a:ext uri="{A12FA001-AC4F-418D-AE19-62706E023703}">
                      <ahyp:hlinkClr val="tx"/>
                    </a:ext>
                  </a:extLst>
                </a:hlinkClick>
              </a:rPr>
              <a:t>Close-up smiley woman with copy-space</a:t>
            </a:r>
            <a:endParaRPr>
              <a:solidFill>
                <a:schemeClr val="lt1"/>
              </a:solidFill>
              <a:uFill>
                <a:noFill/>
              </a:uFill>
              <a:hlinkClick r:id="rId18">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9">
                  <a:extLst>
                    <a:ext uri="{A12FA001-AC4F-418D-AE19-62706E023703}">
                      <ahyp:hlinkClr val="tx"/>
                    </a:ext>
                  </a:extLst>
                </a:hlinkClick>
              </a:rPr>
              <a:t>Side view of woman with headphones sitting on sofa with laptop</a:t>
            </a:r>
            <a:endParaRPr>
              <a:solidFill>
                <a:schemeClr val="lt1"/>
              </a:solidFill>
            </a:endParaRPr>
          </a:p>
        </p:txBody>
      </p:sp>
      <p:cxnSp>
        <p:nvCxnSpPr>
          <p:cNvPr id="1060" name="Google Shape;1060;p73"/>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1061" name="Google Shape;1061;p73"/>
          <p:cNvSpPr txBox="1"/>
          <p:nvPr>
            <p:ph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5" name="Shape 1065"/>
        <p:cNvGrpSpPr/>
        <p:nvPr/>
      </p:nvGrpSpPr>
      <p:grpSpPr>
        <a:xfrm>
          <a:off x="0" y="0"/>
          <a:ext cx="0" cy="0"/>
          <a:chOff x="0" y="0"/>
          <a:chExt cx="0" cy="0"/>
        </a:xfrm>
      </p:grpSpPr>
      <p:sp>
        <p:nvSpPr>
          <p:cNvPr id="1066" name="Google Shape;1066;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067" name="Google Shape;1067;p74"/>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68" name="Google Shape;1068;p74"/>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2" name="Shape 1072"/>
        <p:cNvGrpSpPr/>
        <p:nvPr/>
      </p:nvGrpSpPr>
      <p:grpSpPr>
        <a:xfrm>
          <a:off x="0" y="0"/>
          <a:ext cx="0" cy="0"/>
          <a:chOff x="0" y="0"/>
          <a:chExt cx="0" cy="0"/>
        </a:xfrm>
      </p:grpSpPr>
      <p:sp>
        <p:nvSpPr>
          <p:cNvPr id="1073" name="Google Shape;1073;p7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74" name="Google Shape;1074;p7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75" name="Google Shape;1075;p7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Patua One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https://fonts.google.com/specimen/Patua+One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Lato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https://fonts.google.com/specimen/Lato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076" name="Google Shape;1076;p75"/>
          <p:cNvGrpSpPr/>
          <p:nvPr/>
        </p:nvGrpSpPr>
        <p:grpSpPr>
          <a:xfrm>
            <a:off x="2583563" y="3498875"/>
            <a:ext cx="3976875" cy="754200"/>
            <a:chOff x="2052655" y="3498875"/>
            <a:chExt cx="3976875" cy="754200"/>
          </a:xfrm>
        </p:grpSpPr>
        <p:sp>
          <p:nvSpPr>
            <p:cNvPr id="1077" name="Google Shape;1077;p75"/>
            <p:cNvSpPr/>
            <p:nvPr/>
          </p:nvSpPr>
          <p:spPr>
            <a:xfrm>
              <a:off x="311448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5"/>
            <p:cNvSpPr/>
            <p:nvPr/>
          </p:nvSpPr>
          <p:spPr>
            <a:xfrm>
              <a:off x="4176300" y="3498875"/>
              <a:ext cx="791400" cy="754200"/>
            </a:xfrm>
            <a:prstGeom prst="roundRect">
              <a:avLst>
                <a:gd fmla="val 16667" name="adj"/>
              </a:avLst>
            </a:prstGeom>
            <a:solidFill>
              <a:srgbClr val="00AE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5"/>
            <p:cNvSpPr/>
            <p:nvPr/>
          </p:nvSpPr>
          <p:spPr>
            <a:xfrm>
              <a:off x="5238120" y="3498875"/>
              <a:ext cx="791400" cy="754200"/>
            </a:xfrm>
            <a:prstGeom prst="roundRect">
              <a:avLst>
                <a:gd fmla="val 16667" name="adj"/>
              </a:avLst>
            </a:prstGeom>
            <a:solidFill>
              <a:srgbClr val="FFBC5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5"/>
            <p:cNvSpPr/>
            <p:nvPr/>
          </p:nvSpPr>
          <p:spPr>
            <a:xfrm>
              <a:off x="2052655" y="3498875"/>
              <a:ext cx="791400" cy="754200"/>
            </a:xfrm>
            <a:prstGeom prst="roundRect">
              <a:avLst>
                <a:gd fmla="val 16667" name="adj"/>
              </a:avLst>
            </a:prstGeom>
            <a:solidFill>
              <a:srgbClr val="005F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5F73"/>
                  </a:solidFill>
                </a:rPr>
                <a:t>#ffffff</a:t>
              </a:r>
              <a:endParaRPr sz="1000">
                <a:solidFill>
                  <a:srgbClr val="005F73"/>
                </a:solidFill>
              </a:endParaRPr>
            </a:p>
          </p:txBody>
        </p:sp>
        <p:sp>
          <p:nvSpPr>
            <p:cNvPr id="1082" name="Google Shape;1082;p7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#00aed1</a:t>
              </a:r>
              <a:endParaRPr sz="1000">
                <a:solidFill>
                  <a:srgbClr val="FFFFFF"/>
                </a:solidFill>
              </a:endParaRPr>
            </a:p>
          </p:txBody>
        </p:sp>
        <p:sp>
          <p:nvSpPr>
            <p:cNvPr id="1083" name="Google Shape;1083;p75"/>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#ffbc51</a:t>
              </a:r>
              <a:endParaRPr sz="1000">
                <a:solidFill>
                  <a:srgbClr val="FFFFFF"/>
                </a:solidFill>
              </a:endParaRPr>
            </a:p>
          </p:txBody>
        </p:sp>
        <p:sp>
          <p:nvSpPr>
            <p:cNvPr id="1084" name="Google Shape;1084;p7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#005f73</a:t>
              </a:r>
              <a:endParaRPr sz="1000">
                <a:solidFill>
                  <a:srgbClr val="FFFFFF"/>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8" name="Shape 1088"/>
        <p:cNvGrpSpPr/>
        <p:nvPr/>
      </p:nvGrpSpPr>
      <p:grpSpPr>
        <a:xfrm>
          <a:off x="0" y="0"/>
          <a:ext cx="0" cy="0"/>
          <a:chOff x="0" y="0"/>
          <a:chExt cx="0" cy="0"/>
        </a:xfrm>
      </p:grpSpPr>
      <p:pic>
        <p:nvPicPr>
          <p:cNvPr id="1089" name="Google Shape;1089;p76"/>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090" name="Google Shape;1090;p7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091" name="Google Shape;1091;p7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chemeClr val="accent3"/>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1092" name="Google Shape;1092;p76"/>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093" name="Google Shape;1093;p76"/>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094" name="Google Shape;1094;p76"/>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095" name="Google Shape;1095;p76"/>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096" name="Google Shape;1096;p76"/>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097" name="Google Shape;1097;p76"/>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098" name="Google Shape;1098;p76"/>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2" name="Shape 1102"/>
        <p:cNvGrpSpPr/>
        <p:nvPr/>
      </p:nvGrpSpPr>
      <p:grpSpPr>
        <a:xfrm>
          <a:off x="0" y="0"/>
          <a:ext cx="0" cy="0"/>
          <a:chOff x="0" y="0"/>
          <a:chExt cx="0" cy="0"/>
        </a:xfrm>
      </p:grpSpPr>
      <p:sp>
        <p:nvSpPr>
          <p:cNvPr id="1103" name="Google Shape;1103;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104" name="Google Shape;1104;p77"/>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1105" name="Google Shape;1105;p77"/>
          <p:cNvGrpSpPr/>
          <p:nvPr/>
        </p:nvGrpSpPr>
        <p:grpSpPr>
          <a:xfrm>
            <a:off x="5156078" y="3085736"/>
            <a:ext cx="474294" cy="551291"/>
            <a:chOff x="4727025" y="1332775"/>
            <a:chExt cx="59900" cy="69625"/>
          </a:xfrm>
        </p:grpSpPr>
        <p:sp>
          <p:nvSpPr>
            <p:cNvPr id="1106" name="Google Shape;1106;p7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77"/>
          <p:cNvGrpSpPr/>
          <p:nvPr/>
        </p:nvGrpSpPr>
        <p:grpSpPr>
          <a:xfrm>
            <a:off x="5769734" y="2314340"/>
            <a:ext cx="555653" cy="557031"/>
            <a:chOff x="4820425" y="1329900"/>
            <a:chExt cx="70175" cy="70350"/>
          </a:xfrm>
        </p:grpSpPr>
        <p:sp>
          <p:nvSpPr>
            <p:cNvPr id="1109" name="Google Shape;1109;p7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77"/>
          <p:cNvGrpSpPr/>
          <p:nvPr/>
        </p:nvGrpSpPr>
        <p:grpSpPr>
          <a:xfrm>
            <a:off x="6396103" y="2318845"/>
            <a:ext cx="582574" cy="533871"/>
            <a:chOff x="4903200" y="1331525"/>
            <a:chExt cx="73575" cy="67425"/>
          </a:xfrm>
        </p:grpSpPr>
        <p:sp>
          <p:nvSpPr>
            <p:cNvPr id="1114" name="Google Shape;1114;p7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77"/>
          <p:cNvGrpSpPr/>
          <p:nvPr/>
        </p:nvGrpSpPr>
        <p:grpSpPr>
          <a:xfrm>
            <a:off x="5755581" y="3078709"/>
            <a:ext cx="583960" cy="565345"/>
            <a:chOff x="4815575" y="1416800"/>
            <a:chExt cx="73750" cy="71400"/>
          </a:xfrm>
        </p:grpSpPr>
        <p:sp>
          <p:nvSpPr>
            <p:cNvPr id="1117" name="Google Shape;1117;p7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77"/>
          <p:cNvGrpSpPr/>
          <p:nvPr/>
        </p:nvGrpSpPr>
        <p:grpSpPr>
          <a:xfrm>
            <a:off x="6390362" y="3108896"/>
            <a:ext cx="589898" cy="504970"/>
            <a:chOff x="4902475" y="1418875"/>
            <a:chExt cx="74500" cy="63775"/>
          </a:xfrm>
        </p:grpSpPr>
        <p:sp>
          <p:nvSpPr>
            <p:cNvPr id="1121" name="Google Shape;1121;p7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 name="Google Shape;1123;p77"/>
          <p:cNvGrpSpPr/>
          <p:nvPr/>
        </p:nvGrpSpPr>
        <p:grpSpPr>
          <a:xfrm>
            <a:off x="5765577" y="3826000"/>
            <a:ext cx="563967" cy="567127"/>
            <a:chOff x="4818100" y="1507675"/>
            <a:chExt cx="71225" cy="71625"/>
          </a:xfrm>
        </p:grpSpPr>
        <p:sp>
          <p:nvSpPr>
            <p:cNvPr id="1124" name="Google Shape;1124;p7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77"/>
          <p:cNvGrpSpPr/>
          <p:nvPr/>
        </p:nvGrpSpPr>
        <p:grpSpPr>
          <a:xfrm>
            <a:off x="5079075" y="3829461"/>
            <a:ext cx="628301" cy="588505"/>
            <a:chOff x="4721450" y="1509475"/>
            <a:chExt cx="79350" cy="74325"/>
          </a:xfrm>
        </p:grpSpPr>
        <p:sp>
          <p:nvSpPr>
            <p:cNvPr id="1129" name="Google Shape;1129;p7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77"/>
          <p:cNvGrpSpPr/>
          <p:nvPr/>
        </p:nvGrpSpPr>
        <p:grpSpPr>
          <a:xfrm>
            <a:off x="6424608" y="3814027"/>
            <a:ext cx="557038" cy="562772"/>
            <a:chOff x="4906800" y="1507500"/>
            <a:chExt cx="70350" cy="71075"/>
          </a:xfrm>
        </p:grpSpPr>
        <p:sp>
          <p:nvSpPr>
            <p:cNvPr id="1134" name="Google Shape;1134;p7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77"/>
          <p:cNvGrpSpPr/>
          <p:nvPr/>
        </p:nvGrpSpPr>
        <p:grpSpPr>
          <a:xfrm>
            <a:off x="4462216" y="2340963"/>
            <a:ext cx="517934" cy="517934"/>
            <a:chOff x="3736598" y="2170606"/>
            <a:chExt cx="404889" cy="404889"/>
          </a:xfrm>
        </p:grpSpPr>
        <p:sp>
          <p:nvSpPr>
            <p:cNvPr id="1140" name="Google Shape;1140;p7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 name="Google Shape;1144;p77"/>
          <p:cNvGrpSpPr/>
          <p:nvPr/>
        </p:nvGrpSpPr>
        <p:grpSpPr>
          <a:xfrm>
            <a:off x="3729277" y="2341061"/>
            <a:ext cx="586986" cy="517740"/>
            <a:chOff x="3161917" y="2170682"/>
            <a:chExt cx="458870" cy="404737"/>
          </a:xfrm>
        </p:grpSpPr>
        <p:sp>
          <p:nvSpPr>
            <p:cNvPr id="1145" name="Google Shape;1145;p7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77"/>
          <p:cNvGrpSpPr/>
          <p:nvPr/>
        </p:nvGrpSpPr>
        <p:grpSpPr>
          <a:xfrm>
            <a:off x="3752299" y="3102400"/>
            <a:ext cx="540943" cy="517963"/>
            <a:chOff x="3179914" y="2889488"/>
            <a:chExt cx="422876" cy="404911"/>
          </a:xfrm>
        </p:grpSpPr>
        <p:sp>
          <p:nvSpPr>
            <p:cNvPr id="1149" name="Google Shape;1149;p7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77"/>
          <p:cNvGrpSpPr/>
          <p:nvPr/>
        </p:nvGrpSpPr>
        <p:grpSpPr>
          <a:xfrm>
            <a:off x="4453093" y="3102358"/>
            <a:ext cx="536180" cy="518047"/>
            <a:chOff x="3729467" y="2889422"/>
            <a:chExt cx="419153" cy="404977"/>
          </a:xfrm>
        </p:grpSpPr>
        <p:sp>
          <p:nvSpPr>
            <p:cNvPr id="1156" name="Google Shape;1156;p7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77"/>
          <p:cNvGrpSpPr/>
          <p:nvPr/>
        </p:nvGrpSpPr>
        <p:grpSpPr>
          <a:xfrm>
            <a:off x="1990126" y="3445787"/>
            <a:ext cx="965351" cy="134611"/>
            <a:chOff x="4411970" y="2962952"/>
            <a:chExt cx="706544" cy="104212"/>
          </a:xfrm>
        </p:grpSpPr>
        <p:sp>
          <p:nvSpPr>
            <p:cNvPr id="1164" name="Google Shape;1164;p7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77"/>
          <p:cNvGrpSpPr/>
          <p:nvPr/>
        </p:nvGrpSpPr>
        <p:grpSpPr>
          <a:xfrm>
            <a:off x="1990126" y="3041077"/>
            <a:ext cx="960158" cy="289172"/>
            <a:chOff x="4411970" y="2726085"/>
            <a:chExt cx="643107" cy="193659"/>
          </a:xfrm>
        </p:grpSpPr>
        <p:sp>
          <p:nvSpPr>
            <p:cNvPr id="1169" name="Google Shape;1169;p7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77"/>
          <p:cNvGrpSpPr/>
          <p:nvPr/>
        </p:nvGrpSpPr>
        <p:grpSpPr>
          <a:xfrm>
            <a:off x="998624" y="3295400"/>
            <a:ext cx="811503" cy="252584"/>
            <a:chOff x="4411970" y="4340222"/>
            <a:chExt cx="779467" cy="242683"/>
          </a:xfrm>
        </p:grpSpPr>
        <p:sp>
          <p:nvSpPr>
            <p:cNvPr id="1173" name="Google Shape;1173;p7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77"/>
          <p:cNvGrpSpPr/>
          <p:nvPr/>
        </p:nvGrpSpPr>
        <p:grpSpPr>
          <a:xfrm>
            <a:off x="1990126" y="2709308"/>
            <a:ext cx="965160" cy="216230"/>
            <a:chOff x="4411970" y="2468674"/>
            <a:chExt cx="747317" cy="167425"/>
          </a:xfrm>
        </p:grpSpPr>
        <p:sp>
          <p:nvSpPr>
            <p:cNvPr id="1177" name="Google Shape;1177;p7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 name="Google Shape;1179;p77"/>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 name="Google Shape;1180;p77"/>
          <p:cNvGrpSpPr/>
          <p:nvPr/>
        </p:nvGrpSpPr>
        <p:grpSpPr>
          <a:xfrm>
            <a:off x="997692" y="2334687"/>
            <a:ext cx="1959041" cy="208784"/>
            <a:chOff x="6336019" y="3733725"/>
            <a:chExt cx="2566206" cy="351310"/>
          </a:xfrm>
        </p:grpSpPr>
        <p:sp>
          <p:nvSpPr>
            <p:cNvPr id="1181" name="Google Shape;1181;p7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 name="Google Shape;1185;p77"/>
          <p:cNvGrpSpPr/>
          <p:nvPr/>
        </p:nvGrpSpPr>
        <p:grpSpPr>
          <a:xfrm>
            <a:off x="1990126" y="3950602"/>
            <a:ext cx="946551" cy="153200"/>
            <a:chOff x="4404545" y="3301592"/>
            <a:chExt cx="782403" cy="129272"/>
          </a:xfrm>
        </p:grpSpPr>
        <p:sp>
          <p:nvSpPr>
            <p:cNvPr id="1186" name="Google Shape;1186;p7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77"/>
          <p:cNvGrpSpPr/>
          <p:nvPr/>
        </p:nvGrpSpPr>
        <p:grpSpPr>
          <a:xfrm>
            <a:off x="1990126" y="3695937"/>
            <a:ext cx="962257" cy="139127"/>
            <a:chOff x="4411970" y="3131459"/>
            <a:chExt cx="710520" cy="117397"/>
          </a:xfrm>
        </p:grpSpPr>
        <p:sp>
          <p:nvSpPr>
            <p:cNvPr id="1189" name="Google Shape;1189;p7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191" name="Google Shape;1191;p77"/>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 name="Google Shape;1192;p77"/>
          <p:cNvGrpSpPr/>
          <p:nvPr/>
        </p:nvGrpSpPr>
        <p:grpSpPr>
          <a:xfrm>
            <a:off x="990271" y="3621603"/>
            <a:ext cx="823838" cy="458988"/>
            <a:chOff x="4411970" y="1801825"/>
            <a:chExt cx="734586" cy="409262"/>
          </a:xfrm>
        </p:grpSpPr>
        <p:sp>
          <p:nvSpPr>
            <p:cNvPr id="1193" name="Google Shape;1193;p7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77"/>
          <p:cNvGrpSpPr/>
          <p:nvPr/>
        </p:nvGrpSpPr>
        <p:grpSpPr>
          <a:xfrm>
            <a:off x="3095243" y="2339173"/>
            <a:ext cx="521514" cy="521514"/>
            <a:chOff x="5681300" y="2527788"/>
            <a:chExt cx="805800" cy="805800"/>
          </a:xfrm>
        </p:grpSpPr>
        <p:sp>
          <p:nvSpPr>
            <p:cNvPr id="1196" name="Google Shape;1196;p7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77"/>
          <p:cNvGrpSpPr/>
          <p:nvPr/>
        </p:nvGrpSpPr>
        <p:grpSpPr>
          <a:xfrm>
            <a:off x="3089483" y="3094865"/>
            <a:ext cx="533033" cy="533033"/>
            <a:chOff x="4049800" y="640400"/>
            <a:chExt cx="858900" cy="858900"/>
          </a:xfrm>
        </p:grpSpPr>
        <p:sp>
          <p:nvSpPr>
            <p:cNvPr id="1199" name="Google Shape;1199;p7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77"/>
          <p:cNvGrpSpPr/>
          <p:nvPr/>
        </p:nvGrpSpPr>
        <p:grpSpPr>
          <a:xfrm>
            <a:off x="3014966" y="3772543"/>
            <a:ext cx="682068" cy="682068"/>
            <a:chOff x="5080188" y="927900"/>
            <a:chExt cx="961200" cy="961200"/>
          </a:xfrm>
        </p:grpSpPr>
        <p:sp>
          <p:nvSpPr>
            <p:cNvPr id="1202" name="Google Shape;1202;p7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77"/>
          <p:cNvGrpSpPr/>
          <p:nvPr/>
        </p:nvGrpSpPr>
        <p:grpSpPr>
          <a:xfrm>
            <a:off x="4478465" y="3869234"/>
            <a:ext cx="505650" cy="504006"/>
            <a:chOff x="6039282" y="1042577"/>
            <a:chExt cx="734315" cy="731929"/>
          </a:xfrm>
        </p:grpSpPr>
        <p:sp>
          <p:nvSpPr>
            <p:cNvPr id="1211" name="Google Shape;1211;p7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77"/>
          <p:cNvGrpSpPr/>
          <p:nvPr/>
        </p:nvGrpSpPr>
        <p:grpSpPr>
          <a:xfrm>
            <a:off x="5091067" y="2298862"/>
            <a:ext cx="567744" cy="602136"/>
            <a:chOff x="1825800" y="1651625"/>
            <a:chExt cx="539989" cy="571775"/>
          </a:xfrm>
        </p:grpSpPr>
        <p:sp>
          <p:nvSpPr>
            <p:cNvPr id="1233" name="Google Shape;1233;p7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 name="Google Shape;1237;p77"/>
          <p:cNvGrpSpPr/>
          <p:nvPr/>
        </p:nvGrpSpPr>
        <p:grpSpPr>
          <a:xfrm>
            <a:off x="3765995" y="3855579"/>
            <a:ext cx="508123" cy="507955"/>
            <a:chOff x="1897577" y="2802432"/>
            <a:chExt cx="492176" cy="492014"/>
          </a:xfrm>
        </p:grpSpPr>
        <p:sp>
          <p:nvSpPr>
            <p:cNvPr id="1238" name="Google Shape;1238;p7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 name="Google Shape;1250;p77"/>
          <p:cNvGrpSpPr/>
          <p:nvPr/>
        </p:nvGrpSpPr>
        <p:grpSpPr>
          <a:xfrm>
            <a:off x="997525" y="4169123"/>
            <a:ext cx="809227" cy="200842"/>
            <a:chOff x="2013045" y="4813233"/>
            <a:chExt cx="921986" cy="228854"/>
          </a:xfrm>
        </p:grpSpPr>
        <p:sp>
          <p:nvSpPr>
            <p:cNvPr id="1251" name="Google Shape;1251;p7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77"/>
          <p:cNvGrpSpPr/>
          <p:nvPr/>
        </p:nvGrpSpPr>
        <p:grpSpPr>
          <a:xfrm>
            <a:off x="1005985" y="2656004"/>
            <a:ext cx="792421" cy="269941"/>
            <a:chOff x="1046767" y="4756633"/>
            <a:chExt cx="859646" cy="292841"/>
          </a:xfrm>
        </p:grpSpPr>
        <p:sp>
          <p:nvSpPr>
            <p:cNvPr id="1254" name="Google Shape;1254;p7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 name="Google Shape;1257;p7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 name="Google Shape;1261;p77"/>
          <p:cNvGrpSpPr/>
          <p:nvPr/>
        </p:nvGrpSpPr>
        <p:grpSpPr>
          <a:xfrm>
            <a:off x="7141841" y="2550562"/>
            <a:ext cx="166473" cy="141497"/>
            <a:chOff x="4660325" y="1866850"/>
            <a:chExt cx="68350" cy="58100"/>
          </a:xfrm>
        </p:grpSpPr>
        <p:sp>
          <p:nvSpPr>
            <p:cNvPr id="1262" name="Google Shape;1262;p7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77"/>
          <p:cNvGrpSpPr/>
          <p:nvPr/>
        </p:nvGrpSpPr>
        <p:grpSpPr>
          <a:xfrm>
            <a:off x="7451186" y="2576286"/>
            <a:ext cx="162515" cy="90049"/>
            <a:chOff x="4791775" y="1877500"/>
            <a:chExt cx="66725" cy="36975"/>
          </a:xfrm>
        </p:grpSpPr>
        <p:sp>
          <p:nvSpPr>
            <p:cNvPr id="1265" name="Google Shape;1265;p7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 name="Google Shape;1267;p77"/>
          <p:cNvGrpSpPr/>
          <p:nvPr/>
        </p:nvGrpSpPr>
        <p:grpSpPr>
          <a:xfrm>
            <a:off x="7772899" y="2576286"/>
            <a:ext cx="144979" cy="90049"/>
            <a:chOff x="4923925" y="1877500"/>
            <a:chExt cx="59525" cy="36975"/>
          </a:xfrm>
        </p:grpSpPr>
        <p:sp>
          <p:nvSpPr>
            <p:cNvPr id="1268" name="Google Shape;1268;p7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77"/>
          <p:cNvGrpSpPr/>
          <p:nvPr/>
        </p:nvGrpSpPr>
        <p:grpSpPr>
          <a:xfrm>
            <a:off x="8067390" y="2558477"/>
            <a:ext cx="141447" cy="125667"/>
            <a:chOff x="5058450" y="1870100"/>
            <a:chExt cx="58075" cy="51600"/>
          </a:xfrm>
        </p:grpSpPr>
        <p:sp>
          <p:nvSpPr>
            <p:cNvPr id="1271" name="Google Shape;1271;p7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77"/>
          <p:cNvGrpSpPr/>
          <p:nvPr/>
        </p:nvGrpSpPr>
        <p:grpSpPr>
          <a:xfrm>
            <a:off x="7481905" y="2980885"/>
            <a:ext cx="101077" cy="107645"/>
            <a:chOff x="4811425" y="2065025"/>
            <a:chExt cx="41500" cy="44200"/>
          </a:xfrm>
        </p:grpSpPr>
        <p:sp>
          <p:nvSpPr>
            <p:cNvPr id="1274" name="Google Shape;1274;p7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77"/>
          <p:cNvGrpSpPr/>
          <p:nvPr/>
        </p:nvGrpSpPr>
        <p:grpSpPr>
          <a:xfrm>
            <a:off x="7774342" y="2981098"/>
            <a:ext cx="120867" cy="107218"/>
            <a:chOff x="4929875" y="2065025"/>
            <a:chExt cx="49625" cy="44025"/>
          </a:xfrm>
        </p:grpSpPr>
        <p:sp>
          <p:nvSpPr>
            <p:cNvPr id="1277" name="Google Shape;1277;p7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 name="Google Shape;1279;p77"/>
          <p:cNvGrpSpPr/>
          <p:nvPr/>
        </p:nvGrpSpPr>
        <p:grpSpPr>
          <a:xfrm>
            <a:off x="8103011" y="2984112"/>
            <a:ext cx="70206" cy="101191"/>
            <a:chOff x="5083925" y="2066350"/>
            <a:chExt cx="28825" cy="41550"/>
          </a:xfrm>
        </p:grpSpPr>
        <p:sp>
          <p:nvSpPr>
            <p:cNvPr id="1280" name="Google Shape;1280;p7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77"/>
          <p:cNvGrpSpPr/>
          <p:nvPr/>
        </p:nvGrpSpPr>
        <p:grpSpPr>
          <a:xfrm>
            <a:off x="7134565" y="2999759"/>
            <a:ext cx="181026" cy="69896"/>
            <a:chOff x="4659775" y="2072775"/>
            <a:chExt cx="74325" cy="28700"/>
          </a:xfrm>
        </p:grpSpPr>
        <p:sp>
          <p:nvSpPr>
            <p:cNvPr id="1283" name="Google Shape;1283;p7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 name="Google Shape;1286;p77"/>
          <p:cNvGrpSpPr/>
          <p:nvPr/>
        </p:nvGrpSpPr>
        <p:grpSpPr>
          <a:xfrm>
            <a:off x="8054421" y="2790324"/>
            <a:ext cx="167387" cy="89197"/>
            <a:chOff x="4662475" y="1976500"/>
            <a:chExt cx="68725" cy="36625"/>
          </a:xfrm>
        </p:grpSpPr>
        <p:sp>
          <p:nvSpPr>
            <p:cNvPr id="1287" name="Google Shape;1287;p7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77"/>
          <p:cNvGrpSpPr/>
          <p:nvPr/>
        </p:nvGrpSpPr>
        <p:grpSpPr>
          <a:xfrm>
            <a:off x="7751326" y="2793764"/>
            <a:ext cx="166899" cy="82317"/>
            <a:chOff x="4920150" y="1977875"/>
            <a:chExt cx="68525" cy="33800"/>
          </a:xfrm>
        </p:grpSpPr>
        <p:sp>
          <p:nvSpPr>
            <p:cNvPr id="1291" name="Google Shape;1291;p7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77"/>
          <p:cNvGrpSpPr/>
          <p:nvPr/>
        </p:nvGrpSpPr>
        <p:grpSpPr>
          <a:xfrm>
            <a:off x="7162483" y="3197682"/>
            <a:ext cx="125190" cy="127859"/>
            <a:chOff x="4676550" y="2160575"/>
            <a:chExt cx="51400" cy="52500"/>
          </a:xfrm>
        </p:grpSpPr>
        <p:sp>
          <p:nvSpPr>
            <p:cNvPr id="1295" name="Google Shape;1295;p7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77"/>
          <p:cNvGrpSpPr/>
          <p:nvPr/>
        </p:nvGrpSpPr>
        <p:grpSpPr>
          <a:xfrm>
            <a:off x="7459741" y="3204714"/>
            <a:ext cx="145405" cy="113794"/>
            <a:chOff x="4768325" y="2163475"/>
            <a:chExt cx="59700" cy="46725"/>
          </a:xfrm>
        </p:grpSpPr>
        <p:sp>
          <p:nvSpPr>
            <p:cNvPr id="1299" name="Google Shape;1299;p7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 name="Google Shape;1301;p7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 name="Google Shape;1307;p77"/>
          <p:cNvGrpSpPr/>
          <p:nvPr/>
        </p:nvGrpSpPr>
        <p:grpSpPr>
          <a:xfrm>
            <a:off x="7476059" y="3459808"/>
            <a:ext cx="112768" cy="106853"/>
            <a:chOff x="4768575" y="2253950"/>
            <a:chExt cx="46300" cy="43875"/>
          </a:xfrm>
        </p:grpSpPr>
        <p:sp>
          <p:nvSpPr>
            <p:cNvPr id="1308" name="Google Shape;1308;p7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77"/>
          <p:cNvGrpSpPr/>
          <p:nvPr/>
        </p:nvGrpSpPr>
        <p:grpSpPr>
          <a:xfrm>
            <a:off x="7775682" y="3948834"/>
            <a:ext cx="118187" cy="146246"/>
            <a:chOff x="4960900" y="2433225"/>
            <a:chExt cx="48525" cy="60050"/>
          </a:xfrm>
        </p:grpSpPr>
        <p:sp>
          <p:nvSpPr>
            <p:cNvPr id="1311" name="Google Shape;1311;p7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77"/>
          <p:cNvGrpSpPr/>
          <p:nvPr/>
        </p:nvGrpSpPr>
        <p:grpSpPr>
          <a:xfrm>
            <a:off x="7464247" y="4212895"/>
            <a:ext cx="136394" cy="143810"/>
            <a:chOff x="4854075" y="2527625"/>
            <a:chExt cx="56000" cy="59050"/>
          </a:xfrm>
        </p:grpSpPr>
        <p:sp>
          <p:nvSpPr>
            <p:cNvPr id="1314" name="Google Shape;1314;p7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 name="Google Shape;1316;p7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 name="Google Shape;1319;p77"/>
          <p:cNvGrpSpPr/>
          <p:nvPr/>
        </p:nvGrpSpPr>
        <p:grpSpPr>
          <a:xfrm>
            <a:off x="8088458" y="3676639"/>
            <a:ext cx="99312" cy="160797"/>
            <a:chOff x="5059700" y="2334775"/>
            <a:chExt cx="40775" cy="66025"/>
          </a:xfrm>
        </p:grpSpPr>
        <p:sp>
          <p:nvSpPr>
            <p:cNvPr id="1320" name="Google Shape;1320;p7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 name="Google Shape;1329;p77"/>
          <p:cNvGrpSpPr/>
          <p:nvPr/>
        </p:nvGrpSpPr>
        <p:grpSpPr>
          <a:xfrm>
            <a:off x="8045622" y="3941771"/>
            <a:ext cx="184984" cy="160371"/>
            <a:chOff x="5037700" y="2430325"/>
            <a:chExt cx="75950" cy="65850"/>
          </a:xfrm>
        </p:grpSpPr>
        <p:sp>
          <p:nvSpPr>
            <p:cNvPr id="1330" name="Google Shape;1330;p7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77"/>
          <p:cNvGrpSpPr/>
          <p:nvPr/>
        </p:nvGrpSpPr>
        <p:grpSpPr>
          <a:xfrm>
            <a:off x="7465128" y="3708223"/>
            <a:ext cx="173014" cy="97629"/>
            <a:chOff x="4756975" y="2341800"/>
            <a:chExt cx="91975" cy="51925"/>
          </a:xfrm>
        </p:grpSpPr>
        <p:sp>
          <p:nvSpPr>
            <p:cNvPr id="1333" name="Google Shape;1333;p7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 name="Google Shape;1353;p77"/>
          <p:cNvGrpSpPr/>
          <p:nvPr/>
        </p:nvGrpSpPr>
        <p:grpSpPr>
          <a:xfrm>
            <a:off x="7732065" y="4196920"/>
            <a:ext cx="212497" cy="175761"/>
            <a:chOff x="4943575" y="2516350"/>
            <a:chExt cx="98675" cy="81700"/>
          </a:xfrm>
        </p:grpSpPr>
        <p:sp>
          <p:nvSpPr>
            <p:cNvPr id="1354" name="Google Shape;1354;p7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 name="Google Shape;1432;p7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7"/>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7"/>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 name="Shape 257"/>
        <p:cNvGrpSpPr/>
        <p:nvPr/>
      </p:nvGrpSpPr>
      <p:grpSpPr>
        <a:xfrm>
          <a:off x="0" y="0"/>
          <a:ext cx="0" cy="0"/>
          <a:chOff x="0" y="0"/>
          <a:chExt cx="0" cy="0"/>
        </a:xfrm>
      </p:grpSpPr>
      <p:sp>
        <p:nvSpPr>
          <p:cNvPr id="258" name="Google Shape;258;p42"/>
          <p:cNvSpPr/>
          <p:nvPr/>
        </p:nvSpPr>
        <p:spPr>
          <a:xfrm>
            <a:off x="647700" y="323100"/>
            <a:ext cx="7848600" cy="4497300"/>
          </a:xfrm>
          <a:prstGeom prst="roundRect">
            <a:avLst>
              <a:gd fmla="val 5271" name="adj"/>
            </a:avLst>
          </a:prstGeom>
          <a:solidFill>
            <a:schemeClr val="accent1"/>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42"/>
          <p:cNvSpPr txBox="1"/>
          <p:nvPr>
            <p:ph idx="1" type="subTitle"/>
          </p:nvPr>
        </p:nvSpPr>
        <p:spPr>
          <a:xfrm>
            <a:off x="1504100" y="3182499"/>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here the topic of the section</a:t>
            </a:r>
            <a:endParaRPr/>
          </a:p>
          <a:p>
            <a:pPr indent="0" lvl="0" marL="0" rtl="0" algn="ctr">
              <a:spcBef>
                <a:spcPts val="0"/>
              </a:spcBef>
              <a:spcAft>
                <a:spcPts val="0"/>
              </a:spcAft>
              <a:buNone/>
            </a:pPr>
            <a:r>
              <a:t/>
            </a:r>
            <a:endParaRPr/>
          </a:p>
        </p:txBody>
      </p:sp>
      <p:sp>
        <p:nvSpPr>
          <p:cNvPr id="260" name="Google Shape;260;p42"/>
          <p:cNvSpPr txBox="1"/>
          <p:nvPr>
            <p:ph type="ctrTitle"/>
          </p:nvPr>
        </p:nvSpPr>
        <p:spPr>
          <a:xfrm>
            <a:off x="1504100" y="2740298"/>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Company</a:t>
            </a:r>
            <a:endParaRPr>
              <a:solidFill>
                <a:schemeClr val="accent2"/>
              </a:solidFill>
            </a:endParaRPr>
          </a:p>
        </p:txBody>
      </p:sp>
      <p:sp>
        <p:nvSpPr>
          <p:cNvPr id="261" name="Google Shape;261;p42"/>
          <p:cNvSpPr txBox="1"/>
          <p:nvPr>
            <p:ph idx="2" type="subTitle"/>
          </p:nvPr>
        </p:nvSpPr>
        <p:spPr>
          <a:xfrm>
            <a:off x="3694650" y="3182499"/>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here the topic of the section</a:t>
            </a:r>
            <a:endParaRPr/>
          </a:p>
        </p:txBody>
      </p:sp>
      <p:sp>
        <p:nvSpPr>
          <p:cNvPr id="262" name="Google Shape;262;p42"/>
          <p:cNvSpPr txBox="1"/>
          <p:nvPr>
            <p:ph idx="3" type="ctrTitle"/>
          </p:nvPr>
        </p:nvSpPr>
        <p:spPr>
          <a:xfrm>
            <a:off x="3694650" y="2740298"/>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Services</a:t>
            </a:r>
            <a:endParaRPr>
              <a:solidFill>
                <a:schemeClr val="accent2"/>
              </a:solidFill>
            </a:endParaRPr>
          </a:p>
        </p:txBody>
      </p:sp>
      <p:sp>
        <p:nvSpPr>
          <p:cNvPr id="263" name="Google Shape;263;p42"/>
          <p:cNvSpPr txBox="1"/>
          <p:nvPr>
            <p:ph idx="4" type="subTitle"/>
          </p:nvPr>
        </p:nvSpPr>
        <p:spPr>
          <a:xfrm>
            <a:off x="5885200" y="3182499"/>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here the topic of the section</a:t>
            </a:r>
            <a:endParaRPr/>
          </a:p>
        </p:txBody>
      </p:sp>
      <p:sp>
        <p:nvSpPr>
          <p:cNvPr id="264" name="Google Shape;264;p42"/>
          <p:cNvSpPr txBox="1"/>
          <p:nvPr>
            <p:ph idx="5" type="ctrTitle"/>
          </p:nvPr>
        </p:nvSpPr>
        <p:spPr>
          <a:xfrm>
            <a:off x="5885200" y="2740298"/>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Team</a:t>
            </a:r>
            <a:endParaRPr>
              <a:solidFill>
                <a:schemeClr val="accent2"/>
              </a:solidFill>
            </a:endParaRPr>
          </a:p>
        </p:txBody>
      </p:sp>
      <p:sp>
        <p:nvSpPr>
          <p:cNvPr id="265" name="Google Shape;265;p42"/>
          <p:cNvSpPr txBox="1"/>
          <p:nvPr>
            <p:ph idx="6" type="title"/>
          </p:nvPr>
        </p:nvSpPr>
        <p:spPr>
          <a:xfrm>
            <a:off x="1785200" y="2179248"/>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6" name="Google Shape;266;p42"/>
          <p:cNvSpPr txBox="1"/>
          <p:nvPr>
            <p:ph idx="7" type="title"/>
          </p:nvPr>
        </p:nvSpPr>
        <p:spPr>
          <a:xfrm>
            <a:off x="3975750" y="2179248"/>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67" name="Google Shape;267;p42"/>
          <p:cNvSpPr txBox="1"/>
          <p:nvPr>
            <p:ph idx="8" type="title"/>
          </p:nvPr>
        </p:nvSpPr>
        <p:spPr>
          <a:xfrm>
            <a:off x="6166300" y="2179248"/>
            <a:ext cx="1192500" cy="60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03</a:t>
            </a:r>
            <a:endParaRPr/>
          </a:p>
        </p:txBody>
      </p:sp>
      <p:cxnSp>
        <p:nvCxnSpPr>
          <p:cNvPr id="268" name="Google Shape;268;p42"/>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269" name="Google Shape;269;p42"/>
          <p:cNvSpPr txBox="1"/>
          <p:nvPr>
            <p:ph idx="9"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Tree>
  </p:cSld>
  <p:clrMapOvr>
    <a:masterClrMapping/>
  </p:clrMapOvr>
  <mc:AlternateContent>
    <mc:Choice Requires="p14">
      <p:transition spd="slow" p14:dur="1000">
        <p:fade/>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1">
                                  <p:stCondLst>
                                    <p:cond delay="0"/>
                                  </p:stCondLst>
                                  <p:childTnLst>
                                    <p:anim calcmode="lin" valueType="num">
                                      <p:cBhvr additive="base">
                                        <p:cTn dur="1000"/>
                                        <p:tgtEl>
                                          <p:spTgt spid="258"/>
                                        </p:tgtEl>
                                        <p:attrNameLst>
                                          <p:attrName>ppt_y</p:attrName>
                                        </p:attrNameLst>
                                      </p:cBhvr>
                                      <p:tavLst>
                                        <p:tav fmla="" tm="0">
                                          <p:val>
                                            <p:strVal val="#ppt_y"/>
                                          </p:val>
                                        </p:tav>
                                        <p:tav fmla="" tm="100000">
                                          <p:val>
                                            <p:strVal val="#ppt_y-1"/>
                                          </p:val>
                                        </p:tav>
                                      </p:tavLst>
                                    </p:anim>
                                    <p:set>
                                      <p:cBhvr>
                                        <p:cTn dur="1" fill="hold">
                                          <p:stCondLst>
                                            <p:cond delay="1000"/>
                                          </p:stCondLst>
                                        </p:cTn>
                                        <p:tgtEl>
                                          <p:spTgt spid="258"/>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59"/>
                                        </p:tgtEl>
                                        <p:attrNameLst>
                                          <p:attrName>ppt_y</p:attrName>
                                        </p:attrNameLst>
                                      </p:cBhvr>
                                      <p:tavLst>
                                        <p:tav fmla="" tm="0">
                                          <p:val>
                                            <p:strVal val="#ppt_y"/>
                                          </p:val>
                                        </p:tav>
                                        <p:tav fmla="" tm="100000">
                                          <p:val>
                                            <p:strVal val="#ppt_y-1"/>
                                          </p:val>
                                        </p:tav>
                                      </p:tavLst>
                                    </p:anim>
                                    <p:set>
                                      <p:cBhvr>
                                        <p:cTn dur="1" fill="hold">
                                          <p:stCondLst>
                                            <p:cond delay="1000"/>
                                          </p:stCondLst>
                                        </p:cTn>
                                        <p:tgtEl>
                                          <p:spTgt spid="259"/>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0"/>
                                        </p:tgtEl>
                                        <p:attrNameLst>
                                          <p:attrName>ppt_y</p:attrName>
                                        </p:attrNameLst>
                                      </p:cBhvr>
                                      <p:tavLst>
                                        <p:tav fmla="" tm="0">
                                          <p:val>
                                            <p:strVal val="#ppt_y"/>
                                          </p:val>
                                        </p:tav>
                                        <p:tav fmla="" tm="100000">
                                          <p:val>
                                            <p:strVal val="#ppt_y-1"/>
                                          </p:val>
                                        </p:tav>
                                      </p:tavLst>
                                    </p:anim>
                                    <p:set>
                                      <p:cBhvr>
                                        <p:cTn dur="1" fill="hold">
                                          <p:stCondLst>
                                            <p:cond delay="1000"/>
                                          </p:stCondLst>
                                        </p:cTn>
                                        <p:tgtEl>
                                          <p:spTgt spid="260"/>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1"/>
                                        </p:tgtEl>
                                        <p:attrNameLst>
                                          <p:attrName>ppt_y</p:attrName>
                                        </p:attrNameLst>
                                      </p:cBhvr>
                                      <p:tavLst>
                                        <p:tav fmla="" tm="0">
                                          <p:val>
                                            <p:strVal val="#ppt_y"/>
                                          </p:val>
                                        </p:tav>
                                        <p:tav fmla="" tm="100000">
                                          <p:val>
                                            <p:strVal val="#ppt_y-1"/>
                                          </p:val>
                                        </p:tav>
                                      </p:tavLst>
                                    </p:anim>
                                    <p:set>
                                      <p:cBhvr>
                                        <p:cTn dur="1" fill="hold">
                                          <p:stCondLst>
                                            <p:cond delay="1000"/>
                                          </p:stCondLst>
                                        </p:cTn>
                                        <p:tgtEl>
                                          <p:spTgt spid="261"/>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2"/>
                                        </p:tgtEl>
                                        <p:attrNameLst>
                                          <p:attrName>ppt_y</p:attrName>
                                        </p:attrNameLst>
                                      </p:cBhvr>
                                      <p:tavLst>
                                        <p:tav fmla="" tm="0">
                                          <p:val>
                                            <p:strVal val="#ppt_y"/>
                                          </p:val>
                                        </p:tav>
                                        <p:tav fmla="" tm="100000">
                                          <p:val>
                                            <p:strVal val="#ppt_y-1"/>
                                          </p:val>
                                        </p:tav>
                                      </p:tavLst>
                                    </p:anim>
                                    <p:set>
                                      <p:cBhvr>
                                        <p:cTn dur="1" fill="hold">
                                          <p:stCondLst>
                                            <p:cond delay="1000"/>
                                          </p:stCondLst>
                                        </p:cTn>
                                        <p:tgtEl>
                                          <p:spTgt spid="262"/>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3"/>
                                        </p:tgtEl>
                                        <p:attrNameLst>
                                          <p:attrName>ppt_y</p:attrName>
                                        </p:attrNameLst>
                                      </p:cBhvr>
                                      <p:tavLst>
                                        <p:tav fmla="" tm="0">
                                          <p:val>
                                            <p:strVal val="#ppt_y"/>
                                          </p:val>
                                        </p:tav>
                                        <p:tav fmla="" tm="100000">
                                          <p:val>
                                            <p:strVal val="#ppt_y-1"/>
                                          </p:val>
                                        </p:tav>
                                      </p:tavLst>
                                    </p:anim>
                                    <p:set>
                                      <p:cBhvr>
                                        <p:cTn dur="1" fill="hold">
                                          <p:stCondLst>
                                            <p:cond delay="1000"/>
                                          </p:stCondLst>
                                        </p:cTn>
                                        <p:tgtEl>
                                          <p:spTgt spid="263"/>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4"/>
                                        </p:tgtEl>
                                        <p:attrNameLst>
                                          <p:attrName>ppt_y</p:attrName>
                                        </p:attrNameLst>
                                      </p:cBhvr>
                                      <p:tavLst>
                                        <p:tav fmla="" tm="0">
                                          <p:val>
                                            <p:strVal val="#ppt_y"/>
                                          </p:val>
                                        </p:tav>
                                        <p:tav fmla="" tm="100000">
                                          <p:val>
                                            <p:strVal val="#ppt_y-1"/>
                                          </p:val>
                                        </p:tav>
                                      </p:tavLst>
                                    </p:anim>
                                    <p:set>
                                      <p:cBhvr>
                                        <p:cTn dur="1" fill="hold">
                                          <p:stCondLst>
                                            <p:cond delay="1000"/>
                                          </p:stCondLst>
                                        </p:cTn>
                                        <p:tgtEl>
                                          <p:spTgt spid="264"/>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5"/>
                                        </p:tgtEl>
                                        <p:attrNameLst>
                                          <p:attrName>ppt_y</p:attrName>
                                        </p:attrNameLst>
                                      </p:cBhvr>
                                      <p:tavLst>
                                        <p:tav fmla="" tm="0">
                                          <p:val>
                                            <p:strVal val="#ppt_y"/>
                                          </p:val>
                                        </p:tav>
                                        <p:tav fmla="" tm="100000">
                                          <p:val>
                                            <p:strVal val="#ppt_y-1"/>
                                          </p:val>
                                        </p:tav>
                                      </p:tavLst>
                                    </p:anim>
                                    <p:set>
                                      <p:cBhvr>
                                        <p:cTn dur="1" fill="hold">
                                          <p:stCondLst>
                                            <p:cond delay="1000"/>
                                          </p:stCondLst>
                                        </p:cTn>
                                        <p:tgtEl>
                                          <p:spTgt spid="265"/>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6"/>
                                        </p:tgtEl>
                                        <p:attrNameLst>
                                          <p:attrName>ppt_y</p:attrName>
                                        </p:attrNameLst>
                                      </p:cBhvr>
                                      <p:tavLst>
                                        <p:tav fmla="" tm="0">
                                          <p:val>
                                            <p:strVal val="#ppt_y"/>
                                          </p:val>
                                        </p:tav>
                                        <p:tav fmla="" tm="100000">
                                          <p:val>
                                            <p:strVal val="#ppt_y-1"/>
                                          </p:val>
                                        </p:tav>
                                      </p:tavLst>
                                    </p:anim>
                                    <p:set>
                                      <p:cBhvr>
                                        <p:cTn dur="1" fill="hold">
                                          <p:stCondLst>
                                            <p:cond delay="1000"/>
                                          </p:stCondLst>
                                        </p:cTn>
                                        <p:tgtEl>
                                          <p:spTgt spid="266"/>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7"/>
                                        </p:tgtEl>
                                        <p:attrNameLst>
                                          <p:attrName>ppt_y</p:attrName>
                                        </p:attrNameLst>
                                      </p:cBhvr>
                                      <p:tavLst>
                                        <p:tav fmla="" tm="0">
                                          <p:val>
                                            <p:strVal val="#ppt_y"/>
                                          </p:val>
                                        </p:tav>
                                        <p:tav fmla="" tm="100000">
                                          <p:val>
                                            <p:strVal val="#ppt_y-1"/>
                                          </p:val>
                                        </p:tav>
                                      </p:tavLst>
                                    </p:anim>
                                    <p:set>
                                      <p:cBhvr>
                                        <p:cTn dur="1" fill="hold">
                                          <p:stCondLst>
                                            <p:cond delay="1000"/>
                                          </p:stCondLst>
                                        </p:cTn>
                                        <p:tgtEl>
                                          <p:spTgt spid="267"/>
                                        </p:tgtEl>
                                        <p:attrNameLst>
                                          <p:attrName>style.visibility</p:attrName>
                                        </p:attrNameLst>
                                      </p:cBhvr>
                                      <p:to>
                                        <p:strVal val="hidden"/>
                                      </p:to>
                                    </p:set>
                                  </p:childTnLst>
                                </p:cTn>
                              </p:par>
                              <p:par>
                                <p:cTn fill="hold" nodeType="withEffect" presetClass="exit" presetID="2" presetSubtype="1">
                                  <p:stCondLst>
                                    <p:cond delay="0"/>
                                  </p:stCondLst>
                                  <p:childTnLst>
                                    <p:anim calcmode="lin" valueType="num">
                                      <p:cBhvr additive="base">
                                        <p:cTn dur="1000"/>
                                        <p:tgtEl>
                                          <p:spTgt spid="268"/>
                                        </p:tgtEl>
                                        <p:attrNameLst>
                                          <p:attrName>ppt_y</p:attrName>
                                        </p:attrNameLst>
                                      </p:cBhvr>
                                      <p:tavLst>
                                        <p:tav fmla="" tm="0">
                                          <p:val>
                                            <p:strVal val="#ppt_y"/>
                                          </p:val>
                                        </p:tav>
                                        <p:tav fmla="" tm="100000">
                                          <p:val>
                                            <p:strVal val="#ppt_y-1"/>
                                          </p:val>
                                        </p:tav>
                                      </p:tavLst>
                                    </p:anim>
                                    <p:set>
                                      <p:cBhvr>
                                        <p:cTn dur="1" fill="hold">
                                          <p:stCondLst>
                                            <p:cond delay="1000"/>
                                          </p:stCondLst>
                                        </p:cTn>
                                        <p:tgtEl>
                                          <p:spTgt spid="268"/>
                                        </p:tgtEl>
                                        <p:attrNameLst>
                                          <p:attrName>style.visibility</p:attrName>
                                        </p:attrNameLst>
                                      </p:cBhvr>
                                      <p:to>
                                        <p:strVal val="hidden"/>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9" name="Shape 1439"/>
        <p:cNvGrpSpPr/>
        <p:nvPr/>
      </p:nvGrpSpPr>
      <p:grpSpPr>
        <a:xfrm>
          <a:off x="0" y="0"/>
          <a:ext cx="0" cy="0"/>
          <a:chOff x="0" y="0"/>
          <a:chExt cx="0" cy="0"/>
        </a:xfrm>
      </p:grpSpPr>
      <p:grpSp>
        <p:nvGrpSpPr>
          <p:cNvPr id="1440" name="Google Shape;1440;p78"/>
          <p:cNvGrpSpPr/>
          <p:nvPr/>
        </p:nvGrpSpPr>
        <p:grpSpPr>
          <a:xfrm>
            <a:off x="3642951" y="1176740"/>
            <a:ext cx="2078182" cy="1366558"/>
            <a:chOff x="235800" y="830650"/>
            <a:chExt cx="6978450" cy="4588844"/>
          </a:xfrm>
        </p:grpSpPr>
        <p:sp>
          <p:nvSpPr>
            <p:cNvPr id="1441" name="Google Shape;1441;p7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78"/>
          <p:cNvGrpSpPr/>
          <p:nvPr/>
        </p:nvGrpSpPr>
        <p:grpSpPr>
          <a:xfrm>
            <a:off x="749629" y="2988892"/>
            <a:ext cx="2622876" cy="1333540"/>
            <a:chOff x="238125" y="1038125"/>
            <a:chExt cx="7146800" cy="3633625"/>
          </a:xfrm>
        </p:grpSpPr>
        <p:sp>
          <p:nvSpPr>
            <p:cNvPr id="1448" name="Google Shape;1448;p7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7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0" name="Google Shape;3020;p78"/>
          <p:cNvGrpSpPr/>
          <p:nvPr/>
        </p:nvGrpSpPr>
        <p:grpSpPr>
          <a:xfrm>
            <a:off x="5961311" y="1231136"/>
            <a:ext cx="2435960" cy="1297725"/>
            <a:chOff x="233350" y="949250"/>
            <a:chExt cx="7137300" cy="3802300"/>
          </a:xfrm>
        </p:grpSpPr>
        <p:sp>
          <p:nvSpPr>
            <p:cNvPr id="3021" name="Google Shape;3021;p7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2" name="Google Shape;3072;p78"/>
          <p:cNvGrpSpPr/>
          <p:nvPr/>
        </p:nvGrpSpPr>
        <p:grpSpPr>
          <a:xfrm>
            <a:off x="7714435" y="3194726"/>
            <a:ext cx="104231" cy="320340"/>
            <a:chOff x="7564426" y="3224343"/>
            <a:chExt cx="119985" cy="368801"/>
          </a:xfrm>
        </p:grpSpPr>
        <p:sp>
          <p:nvSpPr>
            <p:cNvPr id="3073" name="Google Shape;3073;p7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78"/>
          <p:cNvGrpSpPr/>
          <p:nvPr/>
        </p:nvGrpSpPr>
        <p:grpSpPr>
          <a:xfrm>
            <a:off x="7413923" y="3188827"/>
            <a:ext cx="189489" cy="332132"/>
            <a:chOff x="8370831" y="3202002"/>
            <a:chExt cx="218129" cy="382376"/>
          </a:xfrm>
        </p:grpSpPr>
        <p:sp>
          <p:nvSpPr>
            <p:cNvPr id="3076" name="Google Shape;3076;p7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78"/>
          <p:cNvGrpSpPr/>
          <p:nvPr/>
        </p:nvGrpSpPr>
        <p:grpSpPr>
          <a:xfrm>
            <a:off x="8137312" y="3599959"/>
            <a:ext cx="309429" cy="267000"/>
            <a:chOff x="6742064" y="3750480"/>
            <a:chExt cx="399315" cy="344560"/>
          </a:xfrm>
        </p:grpSpPr>
        <p:sp>
          <p:nvSpPr>
            <p:cNvPr id="3079" name="Google Shape;3079;p7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1" name="Google Shape;3081;p78"/>
          <p:cNvGrpSpPr/>
          <p:nvPr/>
        </p:nvGrpSpPr>
        <p:grpSpPr>
          <a:xfrm>
            <a:off x="7676331" y="3951006"/>
            <a:ext cx="180437" cy="281608"/>
            <a:chOff x="7248525" y="3739696"/>
            <a:chExt cx="230531" cy="359790"/>
          </a:xfrm>
        </p:grpSpPr>
        <p:sp>
          <p:nvSpPr>
            <p:cNvPr id="3082" name="Google Shape;3082;p7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 name="Google Shape;3084;p78"/>
          <p:cNvGrpSpPr/>
          <p:nvPr/>
        </p:nvGrpSpPr>
        <p:grpSpPr>
          <a:xfrm>
            <a:off x="7922251" y="3594231"/>
            <a:ext cx="162896" cy="278710"/>
            <a:chOff x="7601242" y="3729267"/>
            <a:chExt cx="222566" cy="380803"/>
          </a:xfrm>
        </p:grpSpPr>
        <p:sp>
          <p:nvSpPr>
            <p:cNvPr id="3085" name="Google Shape;3085;p7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7" name="Google Shape;3087;p78"/>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8" name="Google Shape;3088;p78"/>
          <p:cNvGrpSpPr/>
          <p:nvPr/>
        </p:nvGrpSpPr>
        <p:grpSpPr>
          <a:xfrm>
            <a:off x="7411896" y="3595371"/>
            <a:ext cx="193543" cy="275990"/>
            <a:chOff x="8304647" y="3738687"/>
            <a:chExt cx="225076" cy="320956"/>
          </a:xfrm>
        </p:grpSpPr>
        <p:sp>
          <p:nvSpPr>
            <p:cNvPr id="3089" name="Google Shape;3089;p7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 name="Google Shape;3092;p78"/>
          <p:cNvGrpSpPr/>
          <p:nvPr/>
        </p:nvGrpSpPr>
        <p:grpSpPr>
          <a:xfrm>
            <a:off x="7684389" y="3595371"/>
            <a:ext cx="178492" cy="275990"/>
            <a:chOff x="8615101" y="3738687"/>
            <a:chExt cx="207573" cy="320956"/>
          </a:xfrm>
        </p:grpSpPr>
        <p:sp>
          <p:nvSpPr>
            <p:cNvPr id="3093" name="Google Shape;3093;p7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6" name="Google Shape;3096;p78"/>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7" name="Google Shape;3097;p78"/>
          <p:cNvGrpSpPr/>
          <p:nvPr/>
        </p:nvGrpSpPr>
        <p:grpSpPr>
          <a:xfrm>
            <a:off x="7909920" y="3998032"/>
            <a:ext cx="187557" cy="187557"/>
            <a:chOff x="8565775" y="671075"/>
            <a:chExt cx="441000" cy="441000"/>
          </a:xfrm>
        </p:grpSpPr>
        <p:sp>
          <p:nvSpPr>
            <p:cNvPr id="3098" name="Google Shape;3098;p7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0" name="Google Shape;3100;p78"/>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8"/>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2" name="Google Shape;3102;p78"/>
          <p:cNvGrpSpPr/>
          <p:nvPr/>
        </p:nvGrpSpPr>
        <p:grpSpPr>
          <a:xfrm>
            <a:off x="6064392" y="3070557"/>
            <a:ext cx="587865" cy="517731"/>
            <a:chOff x="6000718" y="3070557"/>
            <a:chExt cx="587865" cy="517731"/>
          </a:xfrm>
        </p:grpSpPr>
        <p:sp>
          <p:nvSpPr>
            <p:cNvPr id="3103" name="Google Shape;3103;p7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3" name="Google Shape;3113;p78"/>
          <p:cNvGrpSpPr/>
          <p:nvPr/>
        </p:nvGrpSpPr>
        <p:grpSpPr>
          <a:xfrm>
            <a:off x="6079197" y="3714217"/>
            <a:ext cx="557665" cy="516387"/>
            <a:chOff x="6015523" y="3714217"/>
            <a:chExt cx="557665" cy="516387"/>
          </a:xfrm>
        </p:grpSpPr>
        <p:grpSp>
          <p:nvGrpSpPr>
            <p:cNvPr id="3114" name="Google Shape;3114;p78"/>
            <p:cNvGrpSpPr/>
            <p:nvPr/>
          </p:nvGrpSpPr>
          <p:grpSpPr>
            <a:xfrm>
              <a:off x="6036094" y="3716980"/>
              <a:ext cx="529822" cy="510480"/>
              <a:chOff x="3148311" y="-545634"/>
              <a:chExt cx="1006118" cy="969572"/>
            </a:xfrm>
          </p:grpSpPr>
          <p:sp>
            <p:nvSpPr>
              <p:cNvPr id="3115" name="Google Shape;3115;p7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5" name="Google Shape;3125;p7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78"/>
          <p:cNvGrpSpPr/>
          <p:nvPr/>
        </p:nvGrpSpPr>
        <p:grpSpPr>
          <a:xfrm>
            <a:off x="6707979" y="3073628"/>
            <a:ext cx="576302" cy="511871"/>
            <a:chOff x="6644304" y="3073628"/>
            <a:chExt cx="576302" cy="511871"/>
          </a:xfrm>
        </p:grpSpPr>
        <p:grpSp>
          <p:nvGrpSpPr>
            <p:cNvPr id="3127" name="Google Shape;3127;p78"/>
            <p:cNvGrpSpPr/>
            <p:nvPr/>
          </p:nvGrpSpPr>
          <p:grpSpPr>
            <a:xfrm>
              <a:off x="6712169" y="3073651"/>
              <a:ext cx="481611" cy="506713"/>
              <a:chOff x="1833536" y="-546641"/>
              <a:chExt cx="914567" cy="962419"/>
            </a:xfrm>
          </p:grpSpPr>
          <p:grpSp>
            <p:nvGrpSpPr>
              <p:cNvPr id="3128" name="Google Shape;3128;p78"/>
              <p:cNvGrpSpPr/>
              <p:nvPr/>
            </p:nvGrpSpPr>
            <p:grpSpPr>
              <a:xfrm>
                <a:off x="1833536" y="-524249"/>
                <a:ext cx="914567" cy="940027"/>
                <a:chOff x="1833536" y="-524249"/>
                <a:chExt cx="914567" cy="940027"/>
              </a:xfrm>
            </p:grpSpPr>
            <p:sp>
              <p:nvSpPr>
                <p:cNvPr id="3129" name="Google Shape;3129;p7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4" name="Google Shape;3134;p7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8" name="Google Shape;3138;p7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78"/>
          <p:cNvGrpSpPr/>
          <p:nvPr/>
        </p:nvGrpSpPr>
        <p:grpSpPr>
          <a:xfrm>
            <a:off x="6715725" y="3714143"/>
            <a:ext cx="560636" cy="516497"/>
            <a:chOff x="6652051" y="3714143"/>
            <a:chExt cx="560636" cy="516497"/>
          </a:xfrm>
        </p:grpSpPr>
        <p:grpSp>
          <p:nvGrpSpPr>
            <p:cNvPr id="3140" name="Google Shape;3140;p78"/>
            <p:cNvGrpSpPr/>
            <p:nvPr/>
          </p:nvGrpSpPr>
          <p:grpSpPr>
            <a:xfrm>
              <a:off x="6669657" y="3716715"/>
              <a:ext cx="466768" cy="464314"/>
              <a:chOff x="3139766" y="765669"/>
              <a:chExt cx="886380" cy="881888"/>
            </a:xfrm>
          </p:grpSpPr>
          <p:grpSp>
            <p:nvGrpSpPr>
              <p:cNvPr id="3141" name="Google Shape;3141;p78"/>
              <p:cNvGrpSpPr/>
              <p:nvPr/>
            </p:nvGrpSpPr>
            <p:grpSpPr>
              <a:xfrm>
                <a:off x="3139766" y="765669"/>
                <a:ext cx="886380" cy="881888"/>
                <a:chOff x="3139766" y="765669"/>
                <a:chExt cx="886380" cy="881888"/>
              </a:xfrm>
            </p:grpSpPr>
            <p:sp>
              <p:nvSpPr>
                <p:cNvPr id="3142" name="Google Shape;3142;p7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1" name="Google Shape;3151;p7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5" name="Google Shape;3155;p7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6" name="Google Shape;3156;p78"/>
          <p:cNvGrpSpPr/>
          <p:nvPr/>
        </p:nvGrpSpPr>
        <p:grpSpPr>
          <a:xfrm>
            <a:off x="625184" y="1201451"/>
            <a:ext cx="2665073" cy="1317140"/>
            <a:chOff x="793334" y="1192826"/>
            <a:chExt cx="2665073" cy="1317140"/>
          </a:xfrm>
        </p:grpSpPr>
        <p:sp>
          <p:nvSpPr>
            <p:cNvPr id="3157" name="Google Shape;3157;p78"/>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8"/>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8"/>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8"/>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8"/>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8"/>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8"/>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8"/>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8"/>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8"/>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8"/>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8"/>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8"/>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8"/>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8"/>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8"/>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8"/>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8"/>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8"/>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8"/>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8"/>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8"/>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8"/>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8"/>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8"/>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8"/>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8"/>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8"/>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8"/>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8"/>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8"/>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8"/>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8"/>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8"/>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8"/>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8"/>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8"/>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8"/>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8"/>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8"/>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8"/>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8"/>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8"/>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8"/>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8"/>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8"/>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8"/>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8"/>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8"/>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8"/>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8"/>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8"/>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8"/>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8"/>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8"/>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8"/>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8"/>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8"/>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8"/>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8"/>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8"/>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8"/>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8"/>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8"/>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8"/>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8"/>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8"/>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8"/>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8"/>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8"/>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8"/>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8"/>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8"/>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8"/>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8"/>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8"/>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8"/>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8"/>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8"/>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8"/>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8"/>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8"/>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8"/>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8"/>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8"/>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8"/>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8"/>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8"/>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8"/>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8"/>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8"/>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8"/>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8"/>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8"/>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8"/>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8"/>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8"/>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8"/>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8"/>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8"/>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8"/>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8"/>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8"/>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8"/>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8"/>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8"/>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8"/>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8"/>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8"/>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8"/>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8"/>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8"/>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8"/>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8"/>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8"/>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8"/>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8"/>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8"/>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8"/>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8"/>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8"/>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8"/>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8"/>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8"/>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8"/>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8"/>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8"/>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8"/>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8"/>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8"/>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8"/>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8"/>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8"/>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8"/>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8"/>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8"/>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8"/>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8"/>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8"/>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8"/>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8"/>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8"/>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8"/>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8"/>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8"/>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8"/>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8"/>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8"/>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8"/>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8"/>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8"/>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8"/>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8"/>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8"/>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8"/>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8"/>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8"/>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8"/>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8"/>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8"/>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8"/>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8"/>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8"/>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8"/>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8"/>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8"/>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8"/>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8"/>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8"/>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8"/>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8"/>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8"/>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8"/>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8"/>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8"/>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8"/>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8"/>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8"/>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8"/>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8"/>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8"/>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8"/>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8"/>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8"/>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8"/>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8"/>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8"/>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8"/>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8"/>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8"/>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8"/>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8"/>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8"/>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8"/>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8"/>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8"/>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8"/>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8"/>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8"/>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8"/>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8"/>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8"/>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8"/>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8"/>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8"/>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8"/>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8"/>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8"/>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8"/>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8"/>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8"/>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8"/>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8"/>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8"/>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8"/>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8"/>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8"/>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8"/>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8"/>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8"/>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8"/>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8"/>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8"/>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8"/>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8"/>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8"/>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8"/>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8"/>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8"/>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8"/>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8"/>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8"/>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8"/>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8"/>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8"/>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8"/>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8"/>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8"/>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8"/>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8"/>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8"/>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8"/>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8"/>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8"/>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8"/>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8"/>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8"/>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8"/>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8"/>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8"/>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8"/>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8"/>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8"/>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8"/>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8"/>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8"/>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8"/>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8"/>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8"/>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8"/>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8"/>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8"/>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8"/>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8"/>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8"/>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8"/>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8"/>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8"/>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8"/>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8"/>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8"/>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8"/>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8"/>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8"/>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8"/>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8"/>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8"/>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8"/>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8"/>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8"/>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8"/>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8"/>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8"/>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8"/>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8"/>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8"/>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8"/>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8"/>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8"/>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8"/>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8"/>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8"/>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8"/>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8"/>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8"/>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8"/>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8"/>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8"/>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8"/>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8"/>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8"/>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8"/>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8"/>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8"/>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8"/>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8"/>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8"/>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8"/>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8"/>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8"/>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8"/>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8"/>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8"/>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8"/>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8"/>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8"/>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8"/>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8"/>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8"/>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8"/>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8"/>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8"/>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8"/>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8"/>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8"/>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8"/>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8"/>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8"/>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8"/>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8"/>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8"/>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8"/>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8"/>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8"/>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8"/>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8"/>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8"/>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8"/>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8"/>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8"/>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8"/>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8"/>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8"/>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8"/>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8"/>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8"/>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8"/>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8"/>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8"/>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8"/>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8"/>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8"/>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8"/>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8"/>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8"/>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8"/>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8"/>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8"/>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8"/>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8"/>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8"/>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8"/>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8"/>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8"/>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8"/>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8"/>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8"/>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8"/>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8"/>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8"/>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8"/>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8"/>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8"/>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8"/>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8"/>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8"/>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8"/>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8"/>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8"/>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8"/>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8"/>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8"/>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8"/>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8"/>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8"/>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8"/>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8"/>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8"/>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8"/>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8"/>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8"/>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8"/>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8"/>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8"/>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8"/>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8"/>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8"/>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8"/>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8"/>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8"/>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8"/>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8"/>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8"/>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8"/>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8"/>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8"/>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8"/>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8"/>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8"/>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8"/>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8"/>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8"/>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8"/>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8"/>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8"/>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8"/>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8"/>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8"/>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8"/>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8"/>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8"/>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8"/>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8"/>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8"/>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8"/>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8"/>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8"/>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8"/>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8"/>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8"/>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8"/>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8"/>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8"/>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8"/>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8"/>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8"/>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8"/>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8"/>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8"/>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8"/>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8"/>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8"/>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8"/>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8"/>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8"/>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8"/>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8"/>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8"/>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8"/>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8"/>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8"/>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8"/>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8"/>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8"/>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8"/>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8"/>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8"/>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8"/>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8"/>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8"/>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8"/>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8"/>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8"/>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8"/>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8"/>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8"/>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8"/>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8"/>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8"/>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8"/>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8"/>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8"/>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8"/>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8"/>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8"/>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8"/>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8"/>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8"/>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8"/>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8"/>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8"/>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8"/>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8"/>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8"/>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8"/>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8"/>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8"/>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8"/>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8"/>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8"/>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8"/>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8"/>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8"/>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8"/>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8"/>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8"/>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8"/>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8"/>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8"/>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8"/>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8"/>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8"/>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8"/>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8"/>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8"/>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8"/>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8"/>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8"/>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8"/>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8"/>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8"/>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8"/>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8"/>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8"/>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8"/>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8"/>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8"/>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8"/>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8"/>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8"/>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8"/>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8"/>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8"/>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8"/>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8"/>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8"/>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8"/>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8"/>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8"/>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8"/>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8"/>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8"/>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8"/>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8"/>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8"/>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8"/>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8"/>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8"/>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8"/>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8"/>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8"/>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8"/>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8"/>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8"/>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8"/>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8"/>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8"/>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8"/>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8"/>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8"/>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8"/>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8"/>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8"/>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8"/>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8"/>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8"/>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8"/>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8"/>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8"/>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8"/>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8"/>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8"/>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8"/>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8"/>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8"/>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8"/>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8"/>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8"/>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8"/>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8"/>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8"/>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8"/>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8"/>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8"/>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8"/>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8"/>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8"/>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8"/>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8"/>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8"/>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8"/>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8"/>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8"/>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8"/>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8"/>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8"/>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8"/>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8"/>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8"/>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8"/>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8"/>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8"/>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8"/>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8"/>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8"/>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8"/>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8"/>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8"/>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8"/>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8"/>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8"/>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8"/>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8"/>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8"/>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8"/>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8"/>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8"/>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8"/>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8"/>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8"/>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8"/>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8"/>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8"/>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8"/>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8"/>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8"/>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8"/>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8"/>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8"/>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8"/>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8"/>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8"/>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8"/>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8"/>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8"/>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8"/>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8"/>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8"/>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8"/>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8"/>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8"/>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8"/>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8"/>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8"/>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8"/>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8"/>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8"/>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8"/>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8"/>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8"/>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8"/>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8"/>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8"/>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8"/>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8"/>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8"/>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8"/>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8"/>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8"/>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8"/>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8"/>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8"/>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8"/>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8"/>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8"/>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8"/>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8"/>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8"/>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8"/>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8"/>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8"/>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8"/>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8"/>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8"/>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8"/>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8"/>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8"/>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8"/>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8"/>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8"/>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8"/>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8"/>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8"/>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8"/>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8"/>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8"/>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8"/>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8"/>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8"/>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8"/>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8"/>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8"/>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8"/>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8"/>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8"/>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8"/>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8"/>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8"/>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8"/>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8"/>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8"/>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8"/>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8"/>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8"/>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8"/>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8"/>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8"/>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8"/>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8"/>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8"/>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8"/>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8"/>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8"/>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8"/>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8"/>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8"/>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8"/>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8"/>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8"/>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8"/>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8"/>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8"/>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8"/>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8"/>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8"/>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8"/>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8"/>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8"/>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8"/>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8"/>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8"/>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8"/>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8"/>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8"/>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8"/>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8"/>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8"/>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8"/>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8"/>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8"/>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8"/>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8"/>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8"/>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8"/>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8"/>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8"/>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8"/>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8"/>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8"/>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8"/>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8"/>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8"/>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8"/>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8"/>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8"/>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8"/>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8"/>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8"/>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8"/>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8"/>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8"/>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8"/>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8"/>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8"/>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8"/>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8"/>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8"/>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8"/>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8"/>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8"/>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8"/>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8"/>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8"/>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8"/>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8"/>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8"/>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8"/>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8"/>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8"/>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8"/>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8"/>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8"/>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8"/>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8"/>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8"/>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8"/>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8"/>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8"/>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8"/>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8"/>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8"/>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8"/>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8"/>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8"/>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8"/>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8"/>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8"/>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8"/>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8"/>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8"/>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8"/>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8"/>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8"/>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8"/>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8"/>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8"/>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8"/>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8"/>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8"/>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8"/>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8"/>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8"/>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8"/>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8"/>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8"/>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8"/>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8"/>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8"/>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8"/>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8"/>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8"/>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8"/>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8"/>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8"/>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8"/>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8"/>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8"/>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8"/>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8"/>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8"/>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8"/>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8"/>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8"/>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8"/>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8"/>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8"/>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8"/>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8"/>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8"/>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8"/>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8"/>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8"/>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8"/>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8"/>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8"/>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8"/>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8"/>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8"/>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8"/>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8"/>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8"/>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8"/>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8"/>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8"/>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8"/>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8"/>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8"/>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8"/>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8"/>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8"/>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8"/>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8"/>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8"/>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8"/>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8"/>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8"/>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8"/>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8"/>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8"/>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8"/>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8"/>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8"/>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8"/>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8"/>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8"/>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8"/>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8"/>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8"/>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8"/>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8"/>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8"/>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8"/>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8"/>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8"/>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8"/>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8"/>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8"/>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8"/>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8"/>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8"/>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8"/>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8"/>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8"/>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8"/>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8"/>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8"/>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8"/>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8"/>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8"/>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8"/>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8"/>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8"/>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8"/>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8"/>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8"/>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8"/>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8"/>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8"/>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8"/>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8"/>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8"/>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8"/>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8"/>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8"/>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8"/>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8"/>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8"/>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8"/>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8"/>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8"/>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8"/>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8"/>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8"/>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8"/>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8"/>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8"/>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8"/>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8"/>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8"/>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8"/>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8"/>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8"/>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8"/>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8"/>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8"/>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8"/>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8"/>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8"/>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8"/>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8"/>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8"/>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8"/>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8"/>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8"/>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8"/>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8"/>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8"/>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8"/>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8"/>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8"/>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8"/>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8"/>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8"/>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8"/>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8"/>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8"/>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8"/>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8"/>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8"/>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8"/>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8"/>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8"/>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8"/>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8"/>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8"/>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8"/>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8"/>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8"/>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8"/>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8"/>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8"/>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8"/>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8"/>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8"/>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8"/>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8"/>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8"/>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8"/>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8"/>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8"/>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8"/>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8"/>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8"/>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8"/>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8"/>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8"/>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8"/>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8"/>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8"/>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8"/>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8"/>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8"/>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8"/>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8"/>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8"/>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8"/>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8"/>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8"/>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8"/>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8"/>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8"/>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8"/>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8"/>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8"/>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8"/>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8"/>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8"/>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8"/>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8"/>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8"/>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8"/>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8"/>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8"/>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8"/>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8"/>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8"/>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8"/>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8"/>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8"/>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8"/>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8"/>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8"/>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8"/>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8"/>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8"/>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8"/>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8"/>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8"/>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8"/>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8"/>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8"/>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8"/>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8"/>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8"/>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8"/>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8"/>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8"/>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8"/>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8"/>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8"/>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8"/>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8"/>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8"/>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8"/>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8"/>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8"/>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8"/>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8"/>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8"/>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8"/>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8"/>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8"/>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8"/>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8"/>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8"/>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8"/>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8"/>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8"/>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8"/>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8"/>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8"/>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8"/>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8"/>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8"/>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8"/>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8"/>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8"/>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8"/>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8"/>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8"/>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8"/>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8"/>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8"/>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8"/>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8"/>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8"/>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8"/>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8"/>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8"/>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8"/>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8"/>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8"/>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8"/>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8"/>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8"/>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8"/>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8"/>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8"/>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8"/>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8"/>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8"/>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8"/>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8"/>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8"/>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8"/>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8"/>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8"/>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8"/>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8"/>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8"/>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8"/>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8"/>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8"/>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8"/>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8"/>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8"/>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8"/>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8"/>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8"/>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8"/>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8"/>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8"/>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8"/>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8"/>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8"/>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8"/>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8"/>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8"/>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8"/>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8"/>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8"/>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8"/>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8"/>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8"/>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8"/>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8"/>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8"/>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8"/>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8"/>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8"/>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8"/>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8"/>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8"/>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8"/>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8"/>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8"/>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8"/>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8"/>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8"/>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8"/>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8"/>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8"/>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8"/>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8"/>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8"/>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8"/>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8"/>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8"/>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8"/>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8"/>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8"/>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8"/>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8"/>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8"/>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8"/>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8"/>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8"/>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8"/>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8"/>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8"/>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8"/>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8"/>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8"/>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8"/>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8"/>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8"/>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8"/>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8"/>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8"/>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8"/>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8"/>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8"/>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8"/>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8"/>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8"/>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8"/>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8"/>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8"/>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8"/>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8"/>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8"/>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8"/>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8"/>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8"/>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8"/>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8"/>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8"/>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8"/>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8"/>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8"/>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8"/>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8"/>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8"/>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8"/>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8"/>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8"/>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8"/>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8"/>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8"/>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8"/>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8"/>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8"/>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8"/>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8"/>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8"/>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8"/>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8"/>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8"/>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8"/>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8"/>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8"/>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8"/>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8"/>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8"/>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8"/>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8"/>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8"/>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8"/>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8"/>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8"/>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8"/>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8"/>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8"/>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8"/>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8"/>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8"/>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8"/>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8"/>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8"/>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8"/>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8"/>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8"/>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8"/>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8"/>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8"/>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8"/>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8"/>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8"/>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8"/>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8"/>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8"/>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8"/>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8"/>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8"/>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8"/>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8"/>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8"/>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8"/>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8"/>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8"/>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8"/>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8"/>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8"/>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8"/>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8"/>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8"/>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8"/>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8"/>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8"/>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8"/>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8"/>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8"/>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8"/>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8"/>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8"/>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8"/>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8"/>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8"/>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8"/>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8"/>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8"/>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8"/>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8"/>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8"/>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8"/>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8"/>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8"/>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8"/>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8"/>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8"/>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8"/>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8"/>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8"/>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8"/>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8"/>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8"/>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8"/>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8"/>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8"/>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8"/>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8"/>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8"/>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8"/>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8"/>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8"/>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8"/>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8"/>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8"/>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8"/>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8"/>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8"/>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8"/>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8"/>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8"/>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8"/>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8"/>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8"/>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8"/>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8"/>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8"/>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8"/>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8"/>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8"/>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8"/>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8"/>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8"/>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8"/>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8"/>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8"/>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8"/>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8"/>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8"/>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8"/>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8"/>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8"/>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8"/>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8"/>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8"/>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8"/>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8"/>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8"/>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8"/>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8"/>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8"/>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8"/>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8"/>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8"/>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8"/>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8"/>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8"/>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8"/>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8"/>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8"/>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8"/>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8"/>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8"/>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8"/>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8"/>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8"/>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8"/>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8"/>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8"/>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8"/>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8"/>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8"/>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8"/>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8"/>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8"/>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8"/>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8"/>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8"/>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8"/>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8"/>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8"/>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8"/>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8"/>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8"/>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8"/>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8"/>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8"/>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8"/>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8"/>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8"/>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8"/>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8"/>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8"/>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8"/>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8"/>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8"/>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8"/>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8"/>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8"/>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8"/>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8"/>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8"/>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8"/>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8"/>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8"/>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8"/>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8"/>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8"/>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8"/>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8"/>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8"/>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8"/>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8"/>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8"/>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8"/>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8"/>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8"/>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8"/>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8"/>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8"/>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8"/>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8"/>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8"/>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8"/>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8"/>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8"/>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8"/>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8"/>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8"/>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8"/>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8"/>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8"/>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8"/>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8"/>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8"/>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8"/>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8"/>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8"/>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8"/>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8"/>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8"/>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8"/>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8"/>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8"/>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8"/>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8"/>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8"/>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8"/>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8"/>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8"/>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8"/>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8"/>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8"/>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8"/>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8"/>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8"/>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8"/>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8"/>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8"/>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8"/>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8"/>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8"/>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8"/>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8"/>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8"/>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8"/>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8"/>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8"/>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8"/>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8"/>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8"/>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8"/>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8"/>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8"/>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8"/>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8"/>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8"/>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8"/>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8"/>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8"/>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8"/>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8"/>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8"/>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8"/>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8"/>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8"/>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8"/>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8"/>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8"/>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8"/>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8"/>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8"/>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8"/>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8"/>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8"/>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8"/>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8"/>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8"/>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8"/>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8"/>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8"/>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8"/>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8"/>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8"/>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8"/>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8"/>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8"/>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8"/>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8"/>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8"/>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8"/>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8"/>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8"/>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8"/>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8"/>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8"/>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8"/>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8"/>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8"/>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8"/>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8"/>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8"/>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8"/>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8"/>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8"/>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8"/>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8"/>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8"/>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8"/>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8"/>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8"/>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8"/>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8"/>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8"/>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8"/>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8"/>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8"/>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8"/>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8"/>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8"/>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8"/>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8"/>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8"/>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8"/>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8"/>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8"/>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8"/>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8"/>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8"/>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8"/>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8"/>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8"/>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8"/>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8"/>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8"/>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8"/>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8"/>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8"/>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8"/>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8"/>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8"/>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8"/>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8"/>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8"/>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8"/>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8"/>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8"/>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8"/>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8"/>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8"/>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8"/>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8"/>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8"/>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8"/>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8"/>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8"/>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8"/>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8"/>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8"/>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8"/>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8"/>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8"/>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8"/>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8"/>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8"/>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8"/>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8"/>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8"/>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8"/>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8"/>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8"/>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8"/>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8"/>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8"/>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8"/>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8"/>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8"/>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8"/>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8"/>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8"/>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8"/>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8"/>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8"/>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8"/>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8"/>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8"/>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8"/>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8"/>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8"/>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8"/>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8"/>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8"/>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8"/>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8"/>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8"/>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8"/>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8"/>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8"/>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8"/>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8"/>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8"/>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8"/>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8"/>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8"/>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8"/>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8"/>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8"/>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8"/>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8"/>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8"/>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8"/>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8"/>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8"/>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8"/>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8"/>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8"/>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8"/>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8"/>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8"/>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8"/>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8"/>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8"/>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8"/>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8"/>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8"/>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8"/>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8"/>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8"/>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8"/>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8"/>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8"/>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8"/>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8"/>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8"/>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8"/>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8"/>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8"/>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8"/>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8"/>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8"/>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8"/>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8"/>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8"/>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8"/>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8"/>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8"/>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8"/>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8"/>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8"/>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8"/>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8"/>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8"/>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8"/>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8"/>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8"/>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8"/>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8"/>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8"/>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8"/>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8"/>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8"/>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8"/>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8"/>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8"/>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8"/>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8"/>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8"/>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8"/>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8"/>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8"/>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8"/>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8"/>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8"/>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8"/>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8"/>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8"/>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8"/>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8"/>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8"/>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8"/>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8"/>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8"/>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8"/>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8"/>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8"/>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8"/>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8"/>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8"/>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8"/>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8"/>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8"/>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8"/>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8"/>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8"/>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8"/>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8"/>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8"/>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8"/>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8"/>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8"/>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8"/>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8"/>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8"/>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8"/>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8"/>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8"/>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8"/>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8"/>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8"/>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8"/>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8"/>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8"/>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8"/>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8"/>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8"/>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8"/>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8"/>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8"/>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8"/>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8"/>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8"/>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8"/>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8"/>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8"/>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8"/>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8"/>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8"/>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8"/>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8"/>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8"/>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8"/>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8"/>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8"/>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8"/>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8"/>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8"/>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8"/>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8"/>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8"/>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8"/>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8"/>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8"/>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8"/>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8"/>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8"/>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8"/>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8"/>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8"/>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8"/>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8"/>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8"/>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8"/>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8"/>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8"/>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8"/>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8"/>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8"/>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8"/>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8"/>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8"/>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8"/>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8"/>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8"/>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8"/>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8"/>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8"/>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8"/>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8"/>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8"/>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8"/>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8"/>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8"/>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8"/>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8"/>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8"/>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8"/>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8"/>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8"/>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8"/>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8"/>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8"/>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8"/>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8"/>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8"/>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8"/>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8"/>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8"/>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8"/>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8"/>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8"/>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8"/>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8"/>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8"/>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8"/>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8"/>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8"/>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8"/>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8"/>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8"/>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8"/>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8"/>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8"/>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8"/>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8"/>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8"/>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8"/>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8"/>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8"/>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8"/>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8"/>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8"/>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8"/>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8"/>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8"/>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8"/>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8"/>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8"/>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8"/>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8"/>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8"/>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8"/>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8"/>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8"/>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8"/>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8"/>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8"/>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8"/>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8"/>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8"/>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8"/>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8"/>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8"/>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8"/>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8"/>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8"/>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8"/>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8"/>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8"/>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8"/>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8"/>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8"/>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8"/>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8"/>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8"/>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8"/>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8"/>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8"/>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8"/>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8"/>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8"/>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8"/>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8"/>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8"/>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8"/>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8"/>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8"/>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8"/>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8"/>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8"/>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8"/>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8"/>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8"/>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8"/>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8"/>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8"/>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8"/>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8"/>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8"/>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8"/>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8"/>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8"/>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8"/>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8"/>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8"/>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8"/>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8"/>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8"/>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8"/>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8"/>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8"/>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8"/>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8"/>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8"/>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8"/>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8"/>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8"/>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8"/>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8"/>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8"/>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8"/>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8"/>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8"/>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8"/>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8"/>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8"/>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8"/>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8"/>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8"/>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8"/>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8"/>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8"/>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8"/>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8"/>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8"/>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8"/>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8"/>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8"/>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8"/>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8"/>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8"/>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8"/>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8"/>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8"/>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8"/>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8"/>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8"/>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8"/>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8"/>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8"/>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8"/>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8"/>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8"/>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8"/>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8"/>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8"/>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8"/>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8"/>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8"/>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8"/>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8"/>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8"/>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8"/>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8"/>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8"/>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8"/>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8"/>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8"/>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8"/>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8"/>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8"/>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8"/>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8"/>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8"/>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8"/>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8"/>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8"/>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8"/>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8"/>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8"/>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8"/>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8"/>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8"/>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8"/>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8"/>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8"/>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8"/>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8"/>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8"/>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8"/>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8"/>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8"/>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8"/>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8"/>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8"/>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8"/>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8"/>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8"/>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8"/>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8"/>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8"/>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8"/>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8"/>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8"/>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8"/>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8"/>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8"/>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8"/>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8"/>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8"/>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8"/>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8"/>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8"/>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8"/>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8"/>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8"/>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8"/>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8"/>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8"/>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8"/>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8"/>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8"/>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8"/>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8"/>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8"/>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8"/>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8"/>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8"/>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8"/>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8"/>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8"/>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8"/>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8"/>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8"/>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8"/>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8"/>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8"/>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8"/>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8"/>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8"/>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8"/>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8"/>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8"/>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8"/>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8"/>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8"/>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8"/>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8"/>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8"/>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8"/>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8"/>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8"/>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8"/>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8"/>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8"/>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8"/>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8"/>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8"/>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8"/>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8"/>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8"/>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8"/>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8"/>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8"/>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8"/>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8"/>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8"/>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8"/>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8"/>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8"/>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8"/>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8"/>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8"/>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8"/>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8"/>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8"/>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8"/>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8"/>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8"/>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8"/>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8"/>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4" name="Google Shape;7124;p78"/>
          <p:cNvGrpSpPr/>
          <p:nvPr/>
        </p:nvGrpSpPr>
        <p:grpSpPr>
          <a:xfrm>
            <a:off x="3597785" y="3065882"/>
            <a:ext cx="2241344" cy="1330656"/>
            <a:chOff x="3597785" y="3065882"/>
            <a:chExt cx="2241344" cy="1330656"/>
          </a:xfrm>
        </p:grpSpPr>
        <p:grpSp>
          <p:nvGrpSpPr>
            <p:cNvPr id="7125" name="Google Shape;7125;p78"/>
            <p:cNvGrpSpPr/>
            <p:nvPr/>
          </p:nvGrpSpPr>
          <p:grpSpPr>
            <a:xfrm>
              <a:off x="5296908" y="3937355"/>
              <a:ext cx="143198" cy="32380"/>
              <a:chOff x="5296908" y="3937355"/>
              <a:chExt cx="143198" cy="32380"/>
            </a:xfrm>
          </p:grpSpPr>
          <p:sp>
            <p:nvSpPr>
              <p:cNvPr id="7126" name="Google Shape;7126;p7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7" name="Google Shape;7127;p78"/>
              <p:cNvGrpSpPr/>
              <p:nvPr/>
            </p:nvGrpSpPr>
            <p:grpSpPr>
              <a:xfrm>
                <a:off x="5402331" y="3937355"/>
                <a:ext cx="37776" cy="32380"/>
                <a:chOff x="5402331" y="3937355"/>
                <a:chExt cx="37776" cy="32380"/>
              </a:xfrm>
            </p:grpSpPr>
            <p:sp>
              <p:nvSpPr>
                <p:cNvPr id="7128" name="Google Shape;7128;p7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0" name="Google Shape;7130;p78"/>
              <p:cNvGrpSpPr/>
              <p:nvPr/>
            </p:nvGrpSpPr>
            <p:grpSpPr>
              <a:xfrm>
                <a:off x="5296908" y="3937355"/>
                <a:ext cx="37783" cy="32380"/>
                <a:chOff x="5296908" y="3937355"/>
                <a:chExt cx="37783" cy="32380"/>
              </a:xfrm>
            </p:grpSpPr>
            <p:sp>
              <p:nvSpPr>
                <p:cNvPr id="7131" name="Google Shape;7131;p7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3" name="Google Shape;7133;p78"/>
            <p:cNvGrpSpPr/>
            <p:nvPr/>
          </p:nvGrpSpPr>
          <p:grpSpPr>
            <a:xfrm>
              <a:off x="4724163" y="3119631"/>
              <a:ext cx="120838" cy="84218"/>
              <a:chOff x="4724163" y="3119631"/>
              <a:chExt cx="120838" cy="84218"/>
            </a:xfrm>
          </p:grpSpPr>
          <p:grpSp>
            <p:nvGrpSpPr>
              <p:cNvPr id="7134" name="Google Shape;7134;p78"/>
              <p:cNvGrpSpPr/>
              <p:nvPr/>
            </p:nvGrpSpPr>
            <p:grpSpPr>
              <a:xfrm>
                <a:off x="4746712" y="3132773"/>
                <a:ext cx="86869" cy="56424"/>
                <a:chOff x="4746712" y="3132773"/>
                <a:chExt cx="86869" cy="56424"/>
              </a:xfrm>
            </p:grpSpPr>
            <p:sp>
              <p:nvSpPr>
                <p:cNvPr id="7135" name="Google Shape;7135;p7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7" name="Google Shape;7137;p78"/>
              <p:cNvGrpSpPr/>
              <p:nvPr/>
            </p:nvGrpSpPr>
            <p:grpSpPr>
              <a:xfrm>
                <a:off x="4773634" y="3143336"/>
                <a:ext cx="37776" cy="32451"/>
                <a:chOff x="4773634" y="3143336"/>
                <a:chExt cx="37776" cy="32451"/>
              </a:xfrm>
            </p:grpSpPr>
            <p:sp>
              <p:nvSpPr>
                <p:cNvPr id="7138" name="Google Shape;7138;p7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78"/>
              <p:cNvGrpSpPr/>
              <p:nvPr/>
            </p:nvGrpSpPr>
            <p:grpSpPr>
              <a:xfrm>
                <a:off x="4724163" y="3131248"/>
                <a:ext cx="37776" cy="32459"/>
                <a:chOff x="4724163" y="3131248"/>
                <a:chExt cx="37776" cy="32459"/>
              </a:xfrm>
            </p:grpSpPr>
            <p:sp>
              <p:nvSpPr>
                <p:cNvPr id="7141" name="Google Shape;7141;p7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78"/>
              <p:cNvGrpSpPr/>
              <p:nvPr/>
            </p:nvGrpSpPr>
            <p:grpSpPr>
              <a:xfrm>
                <a:off x="4755081" y="3176054"/>
                <a:ext cx="32357" cy="27795"/>
                <a:chOff x="4755081" y="3176054"/>
                <a:chExt cx="32357" cy="27795"/>
              </a:xfrm>
            </p:grpSpPr>
            <p:sp>
              <p:nvSpPr>
                <p:cNvPr id="7144" name="Google Shape;7144;p7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78"/>
              <p:cNvGrpSpPr/>
              <p:nvPr/>
            </p:nvGrpSpPr>
            <p:grpSpPr>
              <a:xfrm>
                <a:off x="4812550" y="3119631"/>
                <a:ext cx="32451" cy="27803"/>
                <a:chOff x="4812550" y="3119631"/>
                <a:chExt cx="32451" cy="27803"/>
              </a:xfrm>
            </p:grpSpPr>
            <p:sp>
              <p:nvSpPr>
                <p:cNvPr id="7147" name="Google Shape;7147;p7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9" name="Google Shape;7149;p78"/>
            <p:cNvGrpSpPr/>
            <p:nvPr/>
          </p:nvGrpSpPr>
          <p:grpSpPr>
            <a:xfrm>
              <a:off x="5382826" y="4027197"/>
              <a:ext cx="268967" cy="250422"/>
              <a:chOff x="5382826" y="4027197"/>
              <a:chExt cx="268967" cy="250422"/>
            </a:xfrm>
          </p:grpSpPr>
          <p:grpSp>
            <p:nvGrpSpPr>
              <p:cNvPr id="7150" name="Google Shape;7150;p78"/>
              <p:cNvGrpSpPr/>
              <p:nvPr/>
            </p:nvGrpSpPr>
            <p:grpSpPr>
              <a:xfrm>
                <a:off x="5405280" y="4042510"/>
                <a:ext cx="237570" cy="218647"/>
                <a:chOff x="5405280" y="4042510"/>
                <a:chExt cx="237570" cy="218647"/>
              </a:xfrm>
            </p:grpSpPr>
            <p:sp>
              <p:nvSpPr>
                <p:cNvPr id="7151" name="Google Shape;7151;p7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8"/>
              <p:cNvGrpSpPr/>
              <p:nvPr/>
            </p:nvGrpSpPr>
            <p:grpSpPr>
              <a:xfrm>
                <a:off x="5382826" y="4125549"/>
                <a:ext cx="37776" cy="32380"/>
                <a:chOff x="5382826" y="4125549"/>
                <a:chExt cx="37776" cy="32380"/>
              </a:xfrm>
            </p:grpSpPr>
            <p:sp>
              <p:nvSpPr>
                <p:cNvPr id="7158" name="Google Shape;7158;p7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78"/>
              <p:cNvGrpSpPr/>
              <p:nvPr/>
            </p:nvGrpSpPr>
            <p:grpSpPr>
              <a:xfrm>
                <a:off x="5475680" y="4195587"/>
                <a:ext cx="37783" cy="32364"/>
                <a:chOff x="5475680" y="4195587"/>
                <a:chExt cx="37783" cy="32364"/>
              </a:xfrm>
            </p:grpSpPr>
            <p:sp>
              <p:nvSpPr>
                <p:cNvPr id="7161" name="Google Shape;7161;p7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78"/>
              <p:cNvGrpSpPr/>
              <p:nvPr/>
            </p:nvGrpSpPr>
            <p:grpSpPr>
              <a:xfrm>
                <a:off x="5532575" y="4027197"/>
                <a:ext cx="33308" cy="32262"/>
                <a:chOff x="5532575" y="4027197"/>
                <a:chExt cx="33308" cy="32262"/>
              </a:xfrm>
            </p:grpSpPr>
            <p:sp>
              <p:nvSpPr>
                <p:cNvPr id="7164" name="Google Shape;7164;p7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78"/>
              <p:cNvGrpSpPr/>
              <p:nvPr/>
            </p:nvGrpSpPr>
            <p:grpSpPr>
              <a:xfrm>
                <a:off x="5590706" y="4245348"/>
                <a:ext cx="33497" cy="32270"/>
                <a:chOff x="5590706" y="4245348"/>
                <a:chExt cx="33497" cy="32270"/>
              </a:xfrm>
            </p:grpSpPr>
            <p:sp>
              <p:nvSpPr>
                <p:cNvPr id="7167" name="Google Shape;7167;p7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78"/>
              <p:cNvGrpSpPr/>
              <p:nvPr/>
            </p:nvGrpSpPr>
            <p:grpSpPr>
              <a:xfrm>
                <a:off x="5618681" y="4109677"/>
                <a:ext cx="33112" cy="32357"/>
                <a:chOff x="5618681" y="4109677"/>
                <a:chExt cx="33112" cy="32357"/>
              </a:xfrm>
            </p:grpSpPr>
            <p:sp>
              <p:nvSpPr>
                <p:cNvPr id="7170" name="Google Shape;7170;p7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78"/>
              <p:cNvGrpSpPr/>
              <p:nvPr/>
            </p:nvGrpSpPr>
            <p:grpSpPr>
              <a:xfrm>
                <a:off x="5479298" y="4128262"/>
                <a:ext cx="31405" cy="26906"/>
                <a:chOff x="5479298" y="4128262"/>
                <a:chExt cx="31405" cy="26906"/>
              </a:xfrm>
            </p:grpSpPr>
            <p:sp>
              <p:nvSpPr>
                <p:cNvPr id="7173" name="Google Shape;7173;p7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78"/>
              <p:cNvGrpSpPr/>
              <p:nvPr/>
            </p:nvGrpSpPr>
            <p:grpSpPr>
              <a:xfrm>
                <a:off x="5582903" y="4180116"/>
                <a:ext cx="31499" cy="26898"/>
                <a:chOff x="5582903" y="4180116"/>
                <a:chExt cx="31499" cy="26898"/>
              </a:xfrm>
            </p:grpSpPr>
            <p:sp>
              <p:nvSpPr>
                <p:cNvPr id="7176" name="Google Shape;7176;p7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8" name="Google Shape;7178;p78"/>
            <p:cNvGrpSpPr/>
            <p:nvPr/>
          </p:nvGrpSpPr>
          <p:grpSpPr>
            <a:xfrm>
              <a:off x="3977681" y="3230323"/>
              <a:ext cx="94584" cy="84085"/>
              <a:chOff x="3977681" y="3230323"/>
              <a:chExt cx="94584" cy="84085"/>
            </a:xfrm>
          </p:grpSpPr>
          <p:grpSp>
            <p:nvGrpSpPr>
              <p:cNvPr id="7179" name="Google Shape;7179;p78"/>
              <p:cNvGrpSpPr/>
              <p:nvPr/>
            </p:nvGrpSpPr>
            <p:grpSpPr>
              <a:xfrm>
                <a:off x="4000135" y="3243041"/>
                <a:ext cx="59570" cy="57186"/>
                <a:chOff x="4000135" y="3243041"/>
                <a:chExt cx="59570" cy="57186"/>
              </a:xfrm>
            </p:grpSpPr>
            <p:sp>
              <p:nvSpPr>
                <p:cNvPr id="7180" name="Google Shape;7180;p7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78"/>
              <p:cNvGrpSpPr/>
              <p:nvPr/>
            </p:nvGrpSpPr>
            <p:grpSpPr>
              <a:xfrm>
                <a:off x="3977681" y="3245872"/>
                <a:ext cx="37783" cy="32380"/>
                <a:chOff x="3977681" y="3245872"/>
                <a:chExt cx="37783" cy="32380"/>
              </a:xfrm>
            </p:grpSpPr>
            <p:sp>
              <p:nvSpPr>
                <p:cNvPr id="7184" name="Google Shape;7184;p7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8"/>
              <p:cNvGrpSpPr/>
              <p:nvPr/>
            </p:nvGrpSpPr>
            <p:grpSpPr>
              <a:xfrm>
                <a:off x="4040860" y="3262672"/>
                <a:ext cx="31405" cy="27001"/>
                <a:chOff x="4040860" y="3262672"/>
                <a:chExt cx="31405" cy="27001"/>
              </a:xfrm>
            </p:grpSpPr>
            <p:sp>
              <p:nvSpPr>
                <p:cNvPr id="7187" name="Google Shape;7187;p7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8"/>
              <p:cNvGrpSpPr/>
              <p:nvPr/>
            </p:nvGrpSpPr>
            <p:grpSpPr>
              <a:xfrm>
                <a:off x="4021072" y="3230323"/>
                <a:ext cx="31397" cy="26906"/>
                <a:chOff x="4021072" y="3230323"/>
                <a:chExt cx="31397" cy="26906"/>
              </a:xfrm>
            </p:grpSpPr>
            <p:sp>
              <p:nvSpPr>
                <p:cNvPr id="7190" name="Google Shape;7190;p7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8"/>
              <p:cNvGrpSpPr/>
              <p:nvPr/>
            </p:nvGrpSpPr>
            <p:grpSpPr>
              <a:xfrm>
                <a:off x="4001472" y="3287462"/>
                <a:ext cx="31499" cy="26945"/>
                <a:chOff x="4001472" y="3287462"/>
                <a:chExt cx="31499" cy="26945"/>
              </a:xfrm>
            </p:grpSpPr>
            <p:sp>
              <p:nvSpPr>
                <p:cNvPr id="7193" name="Google Shape;7193;p7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5" name="Google Shape;7195;p78"/>
            <p:cNvGrpSpPr/>
            <p:nvPr/>
          </p:nvGrpSpPr>
          <p:grpSpPr>
            <a:xfrm>
              <a:off x="4084715" y="3258865"/>
              <a:ext cx="184961" cy="137268"/>
              <a:chOff x="4084715" y="3258865"/>
              <a:chExt cx="184961" cy="137268"/>
            </a:xfrm>
          </p:grpSpPr>
          <p:grpSp>
            <p:nvGrpSpPr>
              <p:cNvPr id="7196" name="Google Shape;7196;p78"/>
              <p:cNvGrpSpPr/>
              <p:nvPr/>
            </p:nvGrpSpPr>
            <p:grpSpPr>
              <a:xfrm>
                <a:off x="4107453" y="3271583"/>
                <a:ext cx="153470" cy="110275"/>
                <a:chOff x="4107453" y="3271583"/>
                <a:chExt cx="153470" cy="110275"/>
              </a:xfrm>
            </p:grpSpPr>
            <p:sp>
              <p:nvSpPr>
                <p:cNvPr id="7197" name="Google Shape;7197;p7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8"/>
              <p:cNvGrpSpPr/>
              <p:nvPr/>
            </p:nvGrpSpPr>
            <p:grpSpPr>
              <a:xfrm>
                <a:off x="4136947" y="3258865"/>
                <a:ext cx="31499" cy="27001"/>
                <a:chOff x="4136947" y="3258865"/>
                <a:chExt cx="31499" cy="27001"/>
              </a:xfrm>
            </p:grpSpPr>
            <p:sp>
              <p:nvSpPr>
                <p:cNvPr id="7202" name="Google Shape;7202;p7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8"/>
              <p:cNvGrpSpPr/>
              <p:nvPr/>
            </p:nvGrpSpPr>
            <p:grpSpPr>
              <a:xfrm>
                <a:off x="4084715" y="3266478"/>
                <a:ext cx="31468" cy="26898"/>
                <a:chOff x="4084715" y="3266478"/>
                <a:chExt cx="31468" cy="26898"/>
              </a:xfrm>
            </p:grpSpPr>
            <p:sp>
              <p:nvSpPr>
                <p:cNvPr id="7205" name="Google Shape;7205;p7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78"/>
              <p:cNvGrpSpPr/>
              <p:nvPr/>
            </p:nvGrpSpPr>
            <p:grpSpPr>
              <a:xfrm>
                <a:off x="4159213" y="3279849"/>
                <a:ext cx="31405" cy="26945"/>
                <a:chOff x="4159213" y="3279849"/>
                <a:chExt cx="31405" cy="26945"/>
              </a:xfrm>
            </p:grpSpPr>
            <p:sp>
              <p:nvSpPr>
                <p:cNvPr id="7208" name="Google Shape;7208;p7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78"/>
              <p:cNvGrpSpPr/>
              <p:nvPr/>
            </p:nvGrpSpPr>
            <p:grpSpPr>
              <a:xfrm>
                <a:off x="4201550" y="3266502"/>
                <a:ext cx="31405" cy="26883"/>
                <a:chOff x="4201550" y="3266502"/>
                <a:chExt cx="31405" cy="26883"/>
              </a:xfrm>
            </p:grpSpPr>
            <p:sp>
              <p:nvSpPr>
                <p:cNvPr id="7211" name="Google Shape;7211;p7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78"/>
              <p:cNvGrpSpPr/>
              <p:nvPr/>
            </p:nvGrpSpPr>
            <p:grpSpPr>
              <a:xfrm>
                <a:off x="4201550" y="3338278"/>
                <a:ext cx="31405" cy="26930"/>
                <a:chOff x="4201550" y="3338278"/>
                <a:chExt cx="31405" cy="26930"/>
              </a:xfrm>
            </p:grpSpPr>
            <p:sp>
              <p:nvSpPr>
                <p:cNvPr id="7214" name="Google Shape;7214;p7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8"/>
              <p:cNvGrpSpPr/>
              <p:nvPr/>
            </p:nvGrpSpPr>
            <p:grpSpPr>
              <a:xfrm>
                <a:off x="4238272" y="3369132"/>
                <a:ext cx="31405" cy="27001"/>
                <a:chOff x="4238272" y="3369132"/>
                <a:chExt cx="31405" cy="27001"/>
              </a:xfrm>
            </p:grpSpPr>
            <p:sp>
              <p:nvSpPr>
                <p:cNvPr id="7217" name="Google Shape;7217;p7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9" name="Google Shape;7219;p78"/>
            <p:cNvGrpSpPr/>
            <p:nvPr/>
          </p:nvGrpSpPr>
          <p:grpSpPr>
            <a:xfrm>
              <a:off x="4068639" y="3200169"/>
              <a:ext cx="77643" cy="37272"/>
              <a:chOff x="4068639" y="3200169"/>
              <a:chExt cx="77643" cy="37272"/>
            </a:xfrm>
          </p:grpSpPr>
          <p:sp>
            <p:nvSpPr>
              <p:cNvPr id="7220" name="Google Shape;7220;p7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1" name="Google Shape;7221;p78"/>
              <p:cNvGrpSpPr/>
              <p:nvPr/>
            </p:nvGrpSpPr>
            <p:grpSpPr>
              <a:xfrm>
                <a:off x="4114878" y="3200169"/>
                <a:ext cx="31405" cy="26993"/>
                <a:chOff x="4114878" y="3200169"/>
                <a:chExt cx="31405" cy="26993"/>
              </a:xfrm>
            </p:grpSpPr>
            <p:sp>
              <p:nvSpPr>
                <p:cNvPr id="7222" name="Google Shape;7222;p7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78"/>
              <p:cNvGrpSpPr/>
              <p:nvPr/>
            </p:nvGrpSpPr>
            <p:grpSpPr>
              <a:xfrm>
                <a:off x="4068639" y="3210535"/>
                <a:ext cx="31499" cy="26906"/>
                <a:chOff x="4068639" y="3210535"/>
                <a:chExt cx="31499" cy="26906"/>
              </a:xfrm>
            </p:grpSpPr>
            <p:sp>
              <p:nvSpPr>
                <p:cNvPr id="7225" name="Google Shape;7225;p7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27" name="Google Shape;7227;p78"/>
            <p:cNvGrpSpPr/>
            <p:nvPr/>
          </p:nvGrpSpPr>
          <p:grpSpPr>
            <a:xfrm>
              <a:off x="3869702" y="3066935"/>
              <a:ext cx="382664" cy="190294"/>
              <a:chOff x="3869702" y="3066935"/>
              <a:chExt cx="382664" cy="190294"/>
            </a:xfrm>
          </p:grpSpPr>
          <p:grpSp>
            <p:nvGrpSpPr>
              <p:cNvPr id="7228" name="Google Shape;7228;p78"/>
              <p:cNvGrpSpPr/>
              <p:nvPr/>
            </p:nvGrpSpPr>
            <p:grpSpPr>
              <a:xfrm>
                <a:off x="3888633" y="3082351"/>
                <a:ext cx="351172" cy="160698"/>
                <a:chOff x="3888633" y="3082351"/>
                <a:chExt cx="351172" cy="160698"/>
              </a:xfrm>
            </p:grpSpPr>
            <p:sp>
              <p:nvSpPr>
                <p:cNvPr id="7229" name="Google Shape;7229;p7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78"/>
              <p:cNvGrpSpPr/>
              <p:nvPr/>
            </p:nvGrpSpPr>
            <p:grpSpPr>
              <a:xfrm>
                <a:off x="4143703" y="3066935"/>
                <a:ext cx="37783" cy="32357"/>
                <a:chOff x="4143703" y="3066935"/>
                <a:chExt cx="37783" cy="32357"/>
              </a:xfrm>
            </p:grpSpPr>
            <p:sp>
              <p:nvSpPr>
                <p:cNvPr id="7236" name="Google Shape;7236;p7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78"/>
              <p:cNvGrpSpPr/>
              <p:nvPr/>
            </p:nvGrpSpPr>
            <p:grpSpPr>
              <a:xfrm>
                <a:off x="4044565" y="3103563"/>
                <a:ext cx="37783" cy="32451"/>
                <a:chOff x="4044565" y="3103563"/>
                <a:chExt cx="37783" cy="32451"/>
              </a:xfrm>
            </p:grpSpPr>
            <p:sp>
              <p:nvSpPr>
                <p:cNvPr id="7239" name="Google Shape;7239;p7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78"/>
              <p:cNvGrpSpPr/>
              <p:nvPr/>
            </p:nvGrpSpPr>
            <p:grpSpPr>
              <a:xfrm>
                <a:off x="4017454" y="3188237"/>
                <a:ext cx="37776" cy="32357"/>
                <a:chOff x="4017454" y="3188237"/>
                <a:chExt cx="37776" cy="32357"/>
              </a:xfrm>
            </p:grpSpPr>
            <p:sp>
              <p:nvSpPr>
                <p:cNvPr id="7242" name="Google Shape;7242;p7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78"/>
              <p:cNvGrpSpPr/>
              <p:nvPr/>
            </p:nvGrpSpPr>
            <p:grpSpPr>
              <a:xfrm>
                <a:off x="3921548" y="3157509"/>
                <a:ext cx="37783" cy="32357"/>
                <a:chOff x="3921548" y="3157509"/>
                <a:chExt cx="37783" cy="32357"/>
              </a:xfrm>
            </p:grpSpPr>
            <p:sp>
              <p:nvSpPr>
                <p:cNvPr id="7245" name="Google Shape;7245;p7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78"/>
              <p:cNvGrpSpPr/>
              <p:nvPr/>
            </p:nvGrpSpPr>
            <p:grpSpPr>
              <a:xfrm>
                <a:off x="3939056" y="3211620"/>
                <a:ext cx="37783" cy="32380"/>
                <a:chOff x="3939056" y="3211620"/>
                <a:chExt cx="37783" cy="32380"/>
              </a:xfrm>
            </p:grpSpPr>
            <p:sp>
              <p:nvSpPr>
                <p:cNvPr id="7248" name="Google Shape;7248;p7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8"/>
              <p:cNvGrpSpPr/>
              <p:nvPr/>
            </p:nvGrpSpPr>
            <p:grpSpPr>
              <a:xfrm>
                <a:off x="4176240" y="3136965"/>
                <a:ext cx="31405" cy="26930"/>
                <a:chOff x="4176240" y="3136965"/>
                <a:chExt cx="31405" cy="26930"/>
              </a:xfrm>
            </p:grpSpPr>
            <p:sp>
              <p:nvSpPr>
                <p:cNvPr id="7251" name="Google Shape;7251;p7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8"/>
              <p:cNvGrpSpPr/>
              <p:nvPr/>
            </p:nvGrpSpPr>
            <p:grpSpPr>
              <a:xfrm>
                <a:off x="4133148" y="3152593"/>
                <a:ext cx="31499" cy="27001"/>
                <a:chOff x="4133148" y="3152593"/>
                <a:chExt cx="31499" cy="27001"/>
              </a:xfrm>
            </p:grpSpPr>
            <p:sp>
              <p:nvSpPr>
                <p:cNvPr id="7254" name="Google Shape;7254;p7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78"/>
              <p:cNvGrpSpPr/>
              <p:nvPr/>
            </p:nvGrpSpPr>
            <p:grpSpPr>
              <a:xfrm>
                <a:off x="4220866" y="3073534"/>
                <a:ext cx="31499" cy="26898"/>
                <a:chOff x="4220866" y="3073534"/>
                <a:chExt cx="31499" cy="26898"/>
              </a:xfrm>
            </p:grpSpPr>
            <p:sp>
              <p:nvSpPr>
                <p:cNvPr id="7257" name="Google Shape;7257;p7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78"/>
              <p:cNvGrpSpPr/>
              <p:nvPr/>
            </p:nvGrpSpPr>
            <p:grpSpPr>
              <a:xfrm>
                <a:off x="3869702" y="3230323"/>
                <a:ext cx="31499" cy="26906"/>
                <a:chOff x="3869702" y="3230323"/>
                <a:chExt cx="31499" cy="26906"/>
              </a:xfrm>
            </p:grpSpPr>
            <p:sp>
              <p:nvSpPr>
                <p:cNvPr id="7260" name="Google Shape;7260;p7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2" name="Google Shape;7262;p78"/>
            <p:cNvGrpSpPr/>
            <p:nvPr/>
          </p:nvGrpSpPr>
          <p:grpSpPr>
            <a:xfrm>
              <a:off x="4271383" y="3065882"/>
              <a:ext cx="304556" cy="341663"/>
              <a:chOff x="4271383" y="3065882"/>
              <a:chExt cx="304556" cy="341663"/>
            </a:xfrm>
          </p:grpSpPr>
          <p:grpSp>
            <p:nvGrpSpPr>
              <p:cNvPr id="7263" name="Google Shape;7263;p78"/>
              <p:cNvGrpSpPr/>
              <p:nvPr/>
            </p:nvGrpSpPr>
            <p:grpSpPr>
              <a:xfrm>
                <a:off x="4293838" y="3078639"/>
                <a:ext cx="269353" cy="311973"/>
                <a:chOff x="4293838" y="3078639"/>
                <a:chExt cx="269353" cy="311973"/>
              </a:xfrm>
            </p:grpSpPr>
            <p:sp>
              <p:nvSpPr>
                <p:cNvPr id="7264" name="Google Shape;7264;p7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78"/>
              <p:cNvGrpSpPr/>
              <p:nvPr/>
            </p:nvGrpSpPr>
            <p:grpSpPr>
              <a:xfrm>
                <a:off x="4538164" y="3342061"/>
                <a:ext cx="37776" cy="32380"/>
                <a:chOff x="4538164" y="3342061"/>
                <a:chExt cx="37776" cy="32380"/>
              </a:xfrm>
            </p:grpSpPr>
            <p:sp>
              <p:nvSpPr>
                <p:cNvPr id="7282" name="Google Shape;7282;p7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4" name="Google Shape;7284;p78"/>
              <p:cNvGrpSpPr/>
              <p:nvPr/>
            </p:nvGrpSpPr>
            <p:grpSpPr>
              <a:xfrm>
                <a:off x="4271383" y="3194742"/>
                <a:ext cx="37783" cy="32420"/>
                <a:chOff x="4271383" y="3194742"/>
                <a:chExt cx="37783" cy="32420"/>
              </a:xfrm>
            </p:grpSpPr>
            <p:sp>
              <p:nvSpPr>
                <p:cNvPr id="7285" name="Google Shape;7285;p7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78"/>
              <p:cNvGrpSpPr/>
              <p:nvPr/>
            </p:nvGrpSpPr>
            <p:grpSpPr>
              <a:xfrm>
                <a:off x="4284416" y="3084058"/>
                <a:ext cx="37783" cy="32357"/>
                <a:chOff x="4284416" y="3084058"/>
                <a:chExt cx="37783" cy="32357"/>
              </a:xfrm>
            </p:grpSpPr>
            <p:sp>
              <p:nvSpPr>
                <p:cNvPr id="7288" name="Google Shape;7288;p7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8"/>
              <p:cNvGrpSpPr/>
              <p:nvPr/>
            </p:nvGrpSpPr>
            <p:grpSpPr>
              <a:xfrm>
                <a:off x="4478697" y="3297561"/>
                <a:ext cx="37776" cy="32451"/>
                <a:chOff x="4478697" y="3297561"/>
                <a:chExt cx="37776" cy="32451"/>
              </a:xfrm>
            </p:grpSpPr>
            <p:sp>
              <p:nvSpPr>
                <p:cNvPr id="7291" name="Google Shape;7291;p7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3" name="Google Shape;7293;p78"/>
              <p:cNvGrpSpPr/>
              <p:nvPr/>
            </p:nvGrpSpPr>
            <p:grpSpPr>
              <a:xfrm>
                <a:off x="4411813" y="3331711"/>
                <a:ext cx="37776" cy="32451"/>
                <a:chOff x="4411813" y="3331711"/>
                <a:chExt cx="37776" cy="32451"/>
              </a:xfrm>
            </p:grpSpPr>
            <p:sp>
              <p:nvSpPr>
                <p:cNvPr id="7294" name="Google Shape;7294;p7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6" name="Google Shape;7296;p78"/>
              <p:cNvGrpSpPr/>
              <p:nvPr/>
            </p:nvGrpSpPr>
            <p:grpSpPr>
              <a:xfrm>
                <a:off x="4337984" y="3375188"/>
                <a:ext cx="37776" cy="32357"/>
                <a:chOff x="4337984" y="3375188"/>
                <a:chExt cx="37776" cy="32357"/>
              </a:xfrm>
            </p:grpSpPr>
            <p:sp>
              <p:nvSpPr>
                <p:cNvPr id="7297" name="Google Shape;7297;p7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78"/>
              <p:cNvGrpSpPr/>
              <p:nvPr/>
            </p:nvGrpSpPr>
            <p:grpSpPr>
              <a:xfrm>
                <a:off x="4494867" y="3090530"/>
                <a:ext cx="37878" cy="32451"/>
                <a:chOff x="4494867" y="3090530"/>
                <a:chExt cx="37878" cy="32451"/>
              </a:xfrm>
            </p:grpSpPr>
            <p:sp>
              <p:nvSpPr>
                <p:cNvPr id="7300" name="Google Shape;7300;p7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78"/>
              <p:cNvGrpSpPr/>
              <p:nvPr/>
            </p:nvGrpSpPr>
            <p:grpSpPr>
              <a:xfrm>
                <a:off x="4525124" y="3207774"/>
                <a:ext cx="37783" cy="32420"/>
                <a:chOff x="4525124" y="3207774"/>
                <a:chExt cx="37783" cy="32420"/>
              </a:xfrm>
            </p:grpSpPr>
            <p:sp>
              <p:nvSpPr>
                <p:cNvPr id="7303" name="Google Shape;7303;p7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5" name="Google Shape;7305;p78"/>
              <p:cNvGrpSpPr/>
              <p:nvPr/>
            </p:nvGrpSpPr>
            <p:grpSpPr>
              <a:xfrm>
                <a:off x="4440544" y="3176479"/>
                <a:ext cx="31499" cy="26898"/>
                <a:chOff x="4440544" y="3176479"/>
                <a:chExt cx="31499" cy="26898"/>
              </a:xfrm>
            </p:grpSpPr>
            <p:sp>
              <p:nvSpPr>
                <p:cNvPr id="7306" name="Google Shape;7306;p7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8"/>
              <p:cNvGrpSpPr/>
              <p:nvPr/>
            </p:nvGrpSpPr>
            <p:grpSpPr>
              <a:xfrm>
                <a:off x="4350545" y="3156400"/>
                <a:ext cx="31405" cy="27001"/>
                <a:chOff x="4350545" y="3156400"/>
                <a:chExt cx="31405" cy="27001"/>
              </a:xfrm>
            </p:grpSpPr>
            <p:sp>
              <p:nvSpPr>
                <p:cNvPr id="7309" name="Google Shape;7309;p7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78"/>
              <p:cNvGrpSpPr/>
              <p:nvPr/>
            </p:nvGrpSpPr>
            <p:grpSpPr>
              <a:xfrm>
                <a:off x="4376703" y="3255058"/>
                <a:ext cx="31405" cy="27001"/>
                <a:chOff x="4376703" y="3255058"/>
                <a:chExt cx="31405" cy="27001"/>
              </a:xfrm>
            </p:grpSpPr>
            <p:sp>
              <p:nvSpPr>
                <p:cNvPr id="7312" name="Google Shape;7312;p7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78"/>
              <p:cNvGrpSpPr/>
              <p:nvPr/>
            </p:nvGrpSpPr>
            <p:grpSpPr>
              <a:xfrm>
                <a:off x="4331322" y="3283656"/>
                <a:ext cx="31405" cy="26945"/>
                <a:chOff x="4331322" y="3283656"/>
                <a:chExt cx="31405" cy="26945"/>
              </a:xfrm>
            </p:grpSpPr>
            <p:sp>
              <p:nvSpPr>
                <p:cNvPr id="7315" name="Google Shape;7315;p7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78"/>
              <p:cNvGrpSpPr/>
              <p:nvPr/>
            </p:nvGrpSpPr>
            <p:grpSpPr>
              <a:xfrm>
                <a:off x="4380510" y="3065882"/>
                <a:ext cx="31405" cy="26938"/>
                <a:chOff x="4380510" y="3065882"/>
                <a:chExt cx="31405" cy="26938"/>
              </a:xfrm>
            </p:grpSpPr>
            <p:sp>
              <p:nvSpPr>
                <p:cNvPr id="7318" name="Google Shape;7318;p7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0" name="Google Shape;7320;p78"/>
            <p:cNvGrpSpPr/>
            <p:nvPr/>
          </p:nvGrpSpPr>
          <p:grpSpPr>
            <a:xfrm>
              <a:off x="4558998" y="3188237"/>
              <a:ext cx="1280131" cy="1052746"/>
              <a:chOff x="4558998" y="3188237"/>
              <a:chExt cx="1280131" cy="1052746"/>
            </a:xfrm>
          </p:grpSpPr>
          <p:sp>
            <p:nvSpPr>
              <p:cNvPr id="7321" name="Google Shape;7321;p7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2" name="Google Shape;7322;p78"/>
              <p:cNvGrpSpPr/>
              <p:nvPr/>
            </p:nvGrpSpPr>
            <p:grpSpPr>
              <a:xfrm>
                <a:off x="4579164" y="3203653"/>
                <a:ext cx="1244833" cy="1020397"/>
                <a:chOff x="4579164" y="3203653"/>
                <a:chExt cx="1244833" cy="1020397"/>
              </a:xfrm>
            </p:grpSpPr>
            <p:sp>
              <p:nvSpPr>
                <p:cNvPr id="7323" name="Google Shape;7323;p7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5" name="Google Shape;7325;p78"/>
                <p:cNvGrpSpPr/>
                <p:nvPr/>
              </p:nvGrpSpPr>
              <p:grpSpPr>
                <a:xfrm>
                  <a:off x="4579164" y="3203653"/>
                  <a:ext cx="1244833" cy="1020397"/>
                  <a:chOff x="4579164" y="3203653"/>
                  <a:chExt cx="1244833" cy="1020397"/>
                </a:xfrm>
              </p:grpSpPr>
              <p:sp>
                <p:nvSpPr>
                  <p:cNvPr id="7326" name="Google Shape;7326;p7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78"/>
                  <p:cNvGrpSpPr/>
                  <p:nvPr/>
                </p:nvGrpSpPr>
                <p:grpSpPr>
                  <a:xfrm>
                    <a:off x="4579164" y="3203653"/>
                    <a:ext cx="1244833" cy="1020397"/>
                    <a:chOff x="4579164" y="3203653"/>
                    <a:chExt cx="1244833" cy="1020397"/>
                  </a:xfrm>
                </p:grpSpPr>
                <p:sp>
                  <p:nvSpPr>
                    <p:cNvPr id="7329" name="Google Shape;7329;p7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7" name="Google Shape;7337;p78"/>
                    <p:cNvGrpSpPr/>
                    <p:nvPr/>
                  </p:nvGrpSpPr>
                  <p:grpSpPr>
                    <a:xfrm>
                      <a:off x="4579164" y="3203653"/>
                      <a:ext cx="1244833" cy="1020397"/>
                      <a:chOff x="4579164" y="3203653"/>
                      <a:chExt cx="1244833" cy="1020397"/>
                    </a:xfrm>
                  </p:grpSpPr>
                  <p:sp>
                    <p:nvSpPr>
                      <p:cNvPr id="7338" name="Google Shape;7338;p7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2" name="Google Shape;7352;p78"/>
                      <p:cNvGrpSpPr/>
                      <p:nvPr/>
                    </p:nvGrpSpPr>
                    <p:grpSpPr>
                      <a:xfrm>
                        <a:off x="4579164" y="3203653"/>
                        <a:ext cx="1244833" cy="1020397"/>
                        <a:chOff x="4579164" y="3203653"/>
                        <a:chExt cx="1244833" cy="1020397"/>
                      </a:xfrm>
                    </p:grpSpPr>
                    <p:sp>
                      <p:nvSpPr>
                        <p:cNvPr id="7353" name="Google Shape;7353;p7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7" name="Google Shape;7377;p78"/>
                        <p:cNvGrpSpPr/>
                        <p:nvPr/>
                      </p:nvGrpSpPr>
                      <p:grpSpPr>
                        <a:xfrm>
                          <a:off x="4579164" y="3203653"/>
                          <a:ext cx="1244833" cy="1020397"/>
                          <a:chOff x="4579164" y="3203653"/>
                          <a:chExt cx="1244833" cy="1020397"/>
                        </a:xfrm>
                      </p:grpSpPr>
                      <p:sp>
                        <p:nvSpPr>
                          <p:cNvPr id="7378" name="Google Shape;7378;p7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9" name="Google Shape;7379;p78"/>
                          <p:cNvGrpSpPr/>
                          <p:nvPr/>
                        </p:nvGrpSpPr>
                        <p:grpSpPr>
                          <a:xfrm>
                            <a:off x="4579164" y="3203653"/>
                            <a:ext cx="1244833" cy="1020397"/>
                            <a:chOff x="4579164" y="3203653"/>
                            <a:chExt cx="1244833" cy="1020397"/>
                          </a:xfrm>
                        </p:grpSpPr>
                        <p:sp>
                          <p:nvSpPr>
                            <p:cNvPr id="7380" name="Google Shape;7380;p7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7" name="Google Shape;7387;p78"/>
                            <p:cNvGrpSpPr/>
                            <p:nvPr/>
                          </p:nvGrpSpPr>
                          <p:grpSpPr>
                            <a:xfrm>
                              <a:off x="4579164" y="3203653"/>
                              <a:ext cx="1244833" cy="1020397"/>
                              <a:chOff x="4579164" y="3203653"/>
                              <a:chExt cx="1244833" cy="1020397"/>
                            </a:xfrm>
                          </p:grpSpPr>
                          <p:sp>
                            <p:nvSpPr>
                              <p:cNvPr id="7388" name="Google Shape;7388;p7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1" name="Google Shape;7401;p78"/>
                              <p:cNvGrpSpPr/>
                              <p:nvPr/>
                            </p:nvGrpSpPr>
                            <p:grpSpPr>
                              <a:xfrm>
                                <a:off x="4579164" y="3203653"/>
                                <a:ext cx="1244833" cy="1020397"/>
                                <a:chOff x="4579164" y="3203653"/>
                                <a:chExt cx="1244833" cy="1020397"/>
                              </a:xfrm>
                            </p:grpSpPr>
                            <p:sp>
                              <p:nvSpPr>
                                <p:cNvPr id="7402" name="Google Shape;7402;p7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9" name="Google Shape;7409;p78"/>
                                <p:cNvGrpSpPr/>
                                <p:nvPr/>
                              </p:nvGrpSpPr>
                              <p:grpSpPr>
                                <a:xfrm>
                                  <a:off x="4579164" y="3203653"/>
                                  <a:ext cx="1244833" cy="1020397"/>
                                  <a:chOff x="4579164" y="3203653"/>
                                  <a:chExt cx="1244833" cy="1020397"/>
                                </a:xfrm>
                              </p:grpSpPr>
                              <p:sp>
                                <p:nvSpPr>
                                  <p:cNvPr id="7410" name="Google Shape;7410;p7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5" name="Google Shape;7415;p78"/>
                                  <p:cNvGrpSpPr/>
                                  <p:nvPr/>
                                </p:nvGrpSpPr>
                                <p:grpSpPr>
                                  <a:xfrm>
                                    <a:off x="4579164" y="3203653"/>
                                    <a:ext cx="1244833" cy="1020397"/>
                                    <a:chOff x="4579164" y="3203653"/>
                                    <a:chExt cx="1244833" cy="1020397"/>
                                  </a:xfrm>
                                </p:grpSpPr>
                                <p:sp>
                                  <p:nvSpPr>
                                    <p:cNvPr id="7416" name="Google Shape;7416;p7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20" name="Google Shape;7420;p7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23" name="Google Shape;7423;p7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424" name="Google Shape;7424;p78"/>
              <p:cNvGrpSpPr/>
              <p:nvPr/>
            </p:nvGrpSpPr>
            <p:grpSpPr>
              <a:xfrm>
                <a:off x="4595437" y="3598775"/>
                <a:ext cx="37776" cy="32451"/>
                <a:chOff x="4595437" y="3598775"/>
                <a:chExt cx="37776" cy="32451"/>
              </a:xfrm>
            </p:grpSpPr>
            <p:sp>
              <p:nvSpPr>
                <p:cNvPr id="7425" name="Google Shape;7425;p7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78"/>
              <p:cNvGrpSpPr/>
              <p:nvPr/>
            </p:nvGrpSpPr>
            <p:grpSpPr>
              <a:xfrm>
                <a:off x="4641864" y="3524443"/>
                <a:ext cx="37776" cy="32380"/>
                <a:chOff x="4641864" y="3524443"/>
                <a:chExt cx="37776" cy="32380"/>
              </a:xfrm>
            </p:grpSpPr>
            <p:sp>
              <p:nvSpPr>
                <p:cNvPr id="7428" name="Google Shape;7428;p7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8"/>
              <p:cNvGrpSpPr/>
              <p:nvPr/>
            </p:nvGrpSpPr>
            <p:grpSpPr>
              <a:xfrm>
                <a:off x="4648431" y="3893901"/>
                <a:ext cx="37776" cy="32357"/>
                <a:chOff x="4648431" y="3893901"/>
                <a:chExt cx="37776" cy="32357"/>
              </a:xfrm>
            </p:grpSpPr>
            <p:sp>
              <p:nvSpPr>
                <p:cNvPr id="7431" name="Google Shape;7431;p7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8"/>
              <p:cNvGrpSpPr/>
              <p:nvPr/>
            </p:nvGrpSpPr>
            <p:grpSpPr>
              <a:xfrm>
                <a:off x="4567752" y="3722908"/>
                <a:ext cx="37870" cy="32380"/>
                <a:chOff x="4567752" y="3722908"/>
                <a:chExt cx="37870" cy="32380"/>
              </a:xfrm>
            </p:grpSpPr>
            <p:sp>
              <p:nvSpPr>
                <p:cNvPr id="7434" name="Google Shape;7434;p7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8"/>
              <p:cNvGrpSpPr/>
              <p:nvPr/>
            </p:nvGrpSpPr>
            <p:grpSpPr>
              <a:xfrm>
                <a:off x="4617506" y="3652052"/>
                <a:ext cx="37783" cy="32357"/>
                <a:chOff x="4617506" y="3652052"/>
                <a:chExt cx="37783" cy="32357"/>
              </a:xfrm>
            </p:grpSpPr>
            <p:sp>
              <p:nvSpPr>
                <p:cNvPr id="7437" name="Google Shape;7437;p7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78"/>
              <p:cNvGrpSpPr/>
              <p:nvPr/>
            </p:nvGrpSpPr>
            <p:grpSpPr>
              <a:xfrm>
                <a:off x="4739005" y="3554149"/>
                <a:ext cx="37870" cy="32357"/>
                <a:chOff x="4739005" y="3554149"/>
                <a:chExt cx="37870" cy="32357"/>
              </a:xfrm>
            </p:grpSpPr>
            <p:sp>
              <p:nvSpPr>
                <p:cNvPr id="7440" name="Google Shape;7440;p7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78"/>
              <p:cNvGrpSpPr/>
              <p:nvPr/>
            </p:nvGrpSpPr>
            <p:grpSpPr>
              <a:xfrm>
                <a:off x="4806557" y="3630258"/>
                <a:ext cx="37776" cy="32364"/>
                <a:chOff x="4806557" y="3630258"/>
                <a:chExt cx="37776" cy="32364"/>
              </a:xfrm>
            </p:grpSpPr>
            <p:sp>
              <p:nvSpPr>
                <p:cNvPr id="7443" name="Google Shape;7443;p7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78"/>
              <p:cNvGrpSpPr/>
              <p:nvPr/>
            </p:nvGrpSpPr>
            <p:grpSpPr>
              <a:xfrm>
                <a:off x="4737007" y="4004357"/>
                <a:ext cx="37870" cy="32357"/>
                <a:chOff x="4737007" y="4004357"/>
                <a:chExt cx="37870" cy="32357"/>
              </a:xfrm>
            </p:grpSpPr>
            <p:sp>
              <p:nvSpPr>
                <p:cNvPr id="7446" name="Google Shape;7446;p7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78"/>
              <p:cNvGrpSpPr/>
              <p:nvPr/>
            </p:nvGrpSpPr>
            <p:grpSpPr>
              <a:xfrm>
                <a:off x="4773634" y="4208627"/>
                <a:ext cx="37776" cy="32357"/>
                <a:chOff x="4773634" y="4208627"/>
                <a:chExt cx="37776" cy="32357"/>
              </a:xfrm>
            </p:grpSpPr>
            <p:sp>
              <p:nvSpPr>
                <p:cNvPr id="7449" name="Google Shape;7449;p7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78"/>
              <p:cNvGrpSpPr/>
              <p:nvPr/>
            </p:nvGrpSpPr>
            <p:grpSpPr>
              <a:xfrm>
                <a:off x="4888282" y="4074764"/>
                <a:ext cx="37776" cy="32451"/>
                <a:chOff x="4888282" y="4074764"/>
                <a:chExt cx="37776" cy="32451"/>
              </a:xfrm>
            </p:grpSpPr>
            <p:sp>
              <p:nvSpPr>
                <p:cNvPr id="7452" name="Google Shape;7452;p7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8"/>
              <p:cNvGrpSpPr/>
              <p:nvPr/>
            </p:nvGrpSpPr>
            <p:grpSpPr>
              <a:xfrm>
                <a:off x="4901315" y="3804271"/>
                <a:ext cx="37776" cy="32364"/>
                <a:chOff x="4901315" y="3804271"/>
                <a:chExt cx="37776" cy="32364"/>
              </a:xfrm>
            </p:grpSpPr>
            <p:sp>
              <p:nvSpPr>
                <p:cNvPr id="7455" name="Google Shape;7455;p7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78"/>
              <p:cNvGrpSpPr/>
              <p:nvPr/>
            </p:nvGrpSpPr>
            <p:grpSpPr>
              <a:xfrm>
                <a:off x="4866394" y="3715035"/>
                <a:ext cx="37846" cy="32357"/>
                <a:chOff x="4866394" y="3715035"/>
                <a:chExt cx="37846" cy="32357"/>
              </a:xfrm>
            </p:grpSpPr>
            <p:sp>
              <p:nvSpPr>
                <p:cNvPr id="7458" name="Google Shape;7458;p7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78"/>
              <p:cNvGrpSpPr/>
              <p:nvPr/>
            </p:nvGrpSpPr>
            <p:grpSpPr>
              <a:xfrm>
                <a:off x="4979233" y="3839798"/>
                <a:ext cx="37878" cy="32420"/>
                <a:chOff x="4979233" y="3839798"/>
                <a:chExt cx="37878" cy="32420"/>
              </a:xfrm>
            </p:grpSpPr>
            <p:sp>
              <p:nvSpPr>
                <p:cNvPr id="7461" name="Google Shape;7461;p7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78"/>
              <p:cNvGrpSpPr/>
              <p:nvPr/>
            </p:nvGrpSpPr>
            <p:grpSpPr>
              <a:xfrm>
                <a:off x="4790662" y="3679147"/>
                <a:ext cx="37783" cy="32380"/>
                <a:chOff x="4790662" y="3679147"/>
                <a:chExt cx="37783" cy="32380"/>
              </a:xfrm>
            </p:grpSpPr>
            <p:sp>
              <p:nvSpPr>
                <p:cNvPr id="7464" name="Google Shape;7464;p7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78"/>
              <p:cNvGrpSpPr/>
              <p:nvPr/>
            </p:nvGrpSpPr>
            <p:grpSpPr>
              <a:xfrm>
                <a:off x="4857263" y="3557861"/>
                <a:ext cx="37776" cy="32357"/>
                <a:chOff x="4857263" y="3557861"/>
                <a:chExt cx="37776" cy="32357"/>
              </a:xfrm>
            </p:grpSpPr>
            <p:sp>
              <p:nvSpPr>
                <p:cNvPr id="7467" name="Google Shape;7467;p7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78"/>
              <p:cNvGrpSpPr/>
              <p:nvPr/>
            </p:nvGrpSpPr>
            <p:grpSpPr>
              <a:xfrm>
                <a:off x="4883902" y="3648033"/>
                <a:ext cx="37783" cy="32380"/>
                <a:chOff x="4883902" y="3648033"/>
                <a:chExt cx="37783" cy="32380"/>
              </a:xfrm>
            </p:grpSpPr>
            <p:sp>
              <p:nvSpPr>
                <p:cNvPr id="7470" name="Google Shape;7470;p7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78"/>
              <p:cNvGrpSpPr/>
              <p:nvPr/>
            </p:nvGrpSpPr>
            <p:grpSpPr>
              <a:xfrm>
                <a:off x="4907780" y="3347220"/>
                <a:ext cx="37878" cy="32357"/>
                <a:chOff x="4907780" y="3347220"/>
                <a:chExt cx="37878" cy="32357"/>
              </a:xfrm>
            </p:grpSpPr>
            <p:sp>
              <p:nvSpPr>
                <p:cNvPr id="7473" name="Google Shape;7473;p7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78"/>
              <p:cNvGrpSpPr/>
              <p:nvPr/>
            </p:nvGrpSpPr>
            <p:grpSpPr>
              <a:xfrm>
                <a:off x="5065048" y="3738150"/>
                <a:ext cx="37783" cy="32364"/>
                <a:chOff x="5065048" y="3738150"/>
                <a:chExt cx="37783" cy="32364"/>
              </a:xfrm>
            </p:grpSpPr>
            <p:sp>
              <p:nvSpPr>
                <p:cNvPr id="7476" name="Google Shape;7476;p7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8"/>
              <p:cNvGrpSpPr/>
              <p:nvPr/>
            </p:nvGrpSpPr>
            <p:grpSpPr>
              <a:xfrm>
                <a:off x="5071616" y="3284615"/>
                <a:ext cx="37783" cy="32357"/>
                <a:chOff x="5071616" y="3284615"/>
                <a:chExt cx="37783" cy="32357"/>
              </a:xfrm>
            </p:grpSpPr>
            <p:sp>
              <p:nvSpPr>
                <p:cNvPr id="7479" name="Google Shape;7479;p7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8"/>
              <p:cNvGrpSpPr/>
              <p:nvPr/>
            </p:nvGrpSpPr>
            <p:grpSpPr>
              <a:xfrm>
                <a:off x="5389291" y="3759921"/>
                <a:ext cx="37783" cy="32380"/>
                <a:chOff x="5389291" y="3759921"/>
                <a:chExt cx="37783" cy="32380"/>
              </a:xfrm>
            </p:grpSpPr>
            <p:sp>
              <p:nvSpPr>
                <p:cNvPr id="7482" name="Google Shape;7482;p7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78"/>
              <p:cNvGrpSpPr/>
              <p:nvPr/>
            </p:nvGrpSpPr>
            <p:grpSpPr>
              <a:xfrm>
                <a:off x="5431534" y="3632932"/>
                <a:ext cx="37878" cy="32451"/>
                <a:chOff x="5431534" y="3632932"/>
                <a:chExt cx="37878" cy="32451"/>
              </a:xfrm>
            </p:grpSpPr>
            <p:sp>
              <p:nvSpPr>
                <p:cNvPr id="7485" name="Google Shape;7485;p7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78"/>
              <p:cNvGrpSpPr/>
              <p:nvPr/>
            </p:nvGrpSpPr>
            <p:grpSpPr>
              <a:xfrm>
                <a:off x="5540755" y="3544829"/>
                <a:ext cx="37783" cy="32357"/>
                <a:chOff x="5540755" y="3544829"/>
                <a:chExt cx="37783" cy="32357"/>
              </a:xfrm>
            </p:grpSpPr>
            <p:sp>
              <p:nvSpPr>
                <p:cNvPr id="7488" name="Google Shape;7488;p7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78"/>
              <p:cNvGrpSpPr/>
              <p:nvPr/>
            </p:nvGrpSpPr>
            <p:grpSpPr>
              <a:xfrm>
                <a:off x="5579293" y="3412107"/>
                <a:ext cx="37776" cy="32357"/>
                <a:chOff x="5579293" y="3412107"/>
                <a:chExt cx="37776" cy="32357"/>
              </a:xfrm>
            </p:grpSpPr>
            <p:sp>
              <p:nvSpPr>
                <p:cNvPr id="7491" name="Google Shape;7491;p7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8"/>
              <p:cNvGrpSpPr/>
              <p:nvPr/>
            </p:nvGrpSpPr>
            <p:grpSpPr>
              <a:xfrm>
                <a:off x="5801346" y="3284615"/>
                <a:ext cx="37783" cy="32357"/>
                <a:chOff x="5801346" y="3284615"/>
                <a:chExt cx="37783" cy="32357"/>
              </a:xfrm>
            </p:grpSpPr>
            <p:sp>
              <p:nvSpPr>
                <p:cNvPr id="7494" name="Google Shape;7494;p7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78"/>
              <p:cNvGrpSpPr/>
              <p:nvPr/>
            </p:nvGrpSpPr>
            <p:grpSpPr>
              <a:xfrm>
                <a:off x="5763578" y="3399067"/>
                <a:ext cx="37776" cy="32364"/>
                <a:chOff x="5763578" y="3399067"/>
                <a:chExt cx="37776" cy="32364"/>
              </a:xfrm>
            </p:grpSpPr>
            <p:sp>
              <p:nvSpPr>
                <p:cNvPr id="7497" name="Google Shape;7497;p7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8"/>
              <p:cNvGrpSpPr/>
              <p:nvPr/>
            </p:nvGrpSpPr>
            <p:grpSpPr>
              <a:xfrm>
                <a:off x="5395858" y="3230952"/>
                <a:ext cx="37776" cy="32364"/>
                <a:chOff x="5395858" y="3230952"/>
                <a:chExt cx="37776" cy="32364"/>
              </a:xfrm>
            </p:grpSpPr>
            <p:sp>
              <p:nvSpPr>
                <p:cNvPr id="7500" name="Google Shape;7500;p7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78"/>
              <p:cNvGrpSpPr/>
              <p:nvPr/>
            </p:nvGrpSpPr>
            <p:grpSpPr>
              <a:xfrm>
                <a:off x="5264088" y="3188237"/>
                <a:ext cx="37776" cy="32357"/>
                <a:chOff x="5264088" y="3188237"/>
                <a:chExt cx="37776" cy="32357"/>
              </a:xfrm>
            </p:grpSpPr>
            <p:sp>
              <p:nvSpPr>
                <p:cNvPr id="7503" name="Google Shape;7503;p7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78"/>
              <p:cNvGrpSpPr/>
              <p:nvPr/>
            </p:nvGrpSpPr>
            <p:grpSpPr>
              <a:xfrm>
                <a:off x="5585758" y="3237425"/>
                <a:ext cx="37878" cy="32357"/>
                <a:chOff x="5585758" y="3237425"/>
                <a:chExt cx="37878" cy="32357"/>
              </a:xfrm>
            </p:grpSpPr>
            <p:sp>
              <p:nvSpPr>
                <p:cNvPr id="7506" name="Google Shape;7506;p7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8"/>
              <p:cNvGrpSpPr/>
              <p:nvPr/>
            </p:nvGrpSpPr>
            <p:grpSpPr>
              <a:xfrm>
                <a:off x="4874196" y="3291088"/>
                <a:ext cx="37878" cy="32451"/>
                <a:chOff x="4874196" y="3291088"/>
                <a:chExt cx="37878" cy="32451"/>
              </a:xfrm>
            </p:grpSpPr>
            <p:sp>
              <p:nvSpPr>
                <p:cNvPr id="7509" name="Google Shape;7509;p7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78"/>
              <p:cNvGrpSpPr/>
              <p:nvPr/>
            </p:nvGrpSpPr>
            <p:grpSpPr>
              <a:xfrm>
                <a:off x="5197770" y="3785466"/>
                <a:ext cx="37783" cy="32427"/>
                <a:chOff x="5197770" y="3785466"/>
                <a:chExt cx="37783" cy="32427"/>
              </a:xfrm>
            </p:grpSpPr>
            <p:sp>
              <p:nvSpPr>
                <p:cNvPr id="7512" name="Google Shape;7512;p7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78"/>
              <p:cNvGrpSpPr/>
              <p:nvPr/>
            </p:nvGrpSpPr>
            <p:grpSpPr>
              <a:xfrm>
                <a:off x="5177699" y="3492117"/>
                <a:ext cx="37776" cy="32357"/>
                <a:chOff x="5177699" y="3492117"/>
                <a:chExt cx="37776" cy="32357"/>
              </a:xfrm>
            </p:grpSpPr>
            <p:sp>
              <p:nvSpPr>
                <p:cNvPr id="7515" name="Google Shape;7515;p7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8"/>
              <p:cNvGrpSpPr/>
              <p:nvPr/>
            </p:nvGrpSpPr>
            <p:grpSpPr>
              <a:xfrm>
                <a:off x="5349431" y="3622346"/>
                <a:ext cx="37870" cy="32380"/>
                <a:chOff x="5349431" y="3622346"/>
                <a:chExt cx="37870" cy="32380"/>
              </a:xfrm>
            </p:grpSpPr>
            <p:sp>
              <p:nvSpPr>
                <p:cNvPr id="7518" name="Google Shape;7518;p7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78"/>
              <p:cNvGrpSpPr/>
              <p:nvPr/>
            </p:nvGrpSpPr>
            <p:grpSpPr>
              <a:xfrm>
                <a:off x="5068855" y="3563980"/>
                <a:ext cx="53954" cy="46223"/>
                <a:chOff x="5068855" y="3563980"/>
                <a:chExt cx="53954" cy="46223"/>
              </a:xfrm>
            </p:grpSpPr>
            <p:sp>
              <p:nvSpPr>
                <p:cNvPr id="7521" name="Google Shape;7521;p7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8"/>
              <p:cNvGrpSpPr/>
              <p:nvPr/>
            </p:nvGrpSpPr>
            <p:grpSpPr>
              <a:xfrm>
                <a:off x="5037654" y="3392507"/>
                <a:ext cx="37870" cy="32451"/>
                <a:chOff x="5037654" y="3392507"/>
                <a:chExt cx="37870" cy="32451"/>
              </a:xfrm>
            </p:grpSpPr>
            <p:sp>
              <p:nvSpPr>
                <p:cNvPr id="7524" name="Google Shape;7524;p7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78"/>
              <p:cNvGrpSpPr/>
              <p:nvPr/>
            </p:nvGrpSpPr>
            <p:grpSpPr>
              <a:xfrm>
                <a:off x="5456560" y="3368629"/>
                <a:ext cx="37870" cy="32451"/>
                <a:chOff x="5456560" y="3368629"/>
                <a:chExt cx="37870" cy="32451"/>
              </a:xfrm>
            </p:grpSpPr>
            <p:sp>
              <p:nvSpPr>
                <p:cNvPr id="7527" name="Google Shape;7527;p7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9" name="Google Shape;7529;p78"/>
              <p:cNvGrpSpPr/>
              <p:nvPr/>
            </p:nvGrpSpPr>
            <p:grpSpPr>
              <a:xfrm>
                <a:off x="4755749" y="3501516"/>
                <a:ext cx="46246" cy="39608"/>
                <a:chOff x="4755749" y="3501516"/>
                <a:chExt cx="46246" cy="39608"/>
              </a:xfrm>
            </p:grpSpPr>
            <p:sp>
              <p:nvSpPr>
                <p:cNvPr id="7530" name="Google Shape;7530;p7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78"/>
              <p:cNvGrpSpPr/>
              <p:nvPr/>
            </p:nvGrpSpPr>
            <p:grpSpPr>
              <a:xfrm>
                <a:off x="4681346" y="3485582"/>
                <a:ext cx="37783" cy="32427"/>
                <a:chOff x="4681346" y="3485582"/>
                <a:chExt cx="37783" cy="32427"/>
              </a:xfrm>
            </p:grpSpPr>
            <p:sp>
              <p:nvSpPr>
                <p:cNvPr id="7533" name="Google Shape;7533;p7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8"/>
              <p:cNvGrpSpPr/>
              <p:nvPr/>
            </p:nvGrpSpPr>
            <p:grpSpPr>
              <a:xfrm>
                <a:off x="4767067" y="3291088"/>
                <a:ext cx="37878" cy="32451"/>
                <a:chOff x="4767067" y="3291088"/>
                <a:chExt cx="37878" cy="32451"/>
              </a:xfrm>
            </p:grpSpPr>
            <p:sp>
              <p:nvSpPr>
                <p:cNvPr id="7536" name="Google Shape;7536;p7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78"/>
              <p:cNvGrpSpPr/>
              <p:nvPr/>
            </p:nvGrpSpPr>
            <p:grpSpPr>
              <a:xfrm>
                <a:off x="4687819" y="3405539"/>
                <a:ext cx="37776" cy="32451"/>
                <a:chOff x="4687819" y="3405539"/>
                <a:chExt cx="37776" cy="32451"/>
              </a:xfrm>
            </p:grpSpPr>
            <p:sp>
              <p:nvSpPr>
                <p:cNvPr id="7539" name="Google Shape;7539;p7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78"/>
              <p:cNvGrpSpPr/>
              <p:nvPr/>
            </p:nvGrpSpPr>
            <p:grpSpPr>
              <a:xfrm>
                <a:off x="4923101" y="3444809"/>
                <a:ext cx="52813" cy="45318"/>
                <a:chOff x="4923101" y="3444809"/>
                <a:chExt cx="52813" cy="45318"/>
              </a:xfrm>
            </p:grpSpPr>
            <p:sp>
              <p:nvSpPr>
                <p:cNvPr id="7542" name="Google Shape;7542;p7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8"/>
              <p:cNvGrpSpPr/>
              <p:nvPr/>
            </p:nvGrpSpPr>
            <p:grpSpPr>
              <a:xfrm>
                <a:off x="4846040" y="3654750"/>
                <a:ext cx="31405" cy="26993"/>
                <a:chOff x="4846040" y="3654750"/>
                <a:chExt cx="31405" cy="26993"/>
              </a:xfrm>
            </p:grpSpPr>
            <p:sp>
              <p:nvSpPr>
                <p:cNvPr id="7545" name="Google Shape;7545;p7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78"/>
              <p:cNvGrpSpPr/>
              <p:nvPr/>
            </p:nvGrpSpPr>
            <p:grpSpPr>
              <a:xfrm>
                <a:off x="4925673" y="3691700"/>
                <a:ext cx="40253" cy="34472"/>
                <a:chOff x="4925673" y="3691700"/>
                <a:chExt cx="40253" cy="34472"/>
              </a:xfrm>
            </p:grpSpPr>
            <p:sp>
              <p:nvSpPr>
                <p:cNvPr id="7548" name="Google Shape;7548;p7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8"/>
              <p:cNvGrpSpPr/>
              <p:nvPr/>
            </p:nvGrpSpPr>
            <p:grpSpPr>
              <a:xfrm>
                <a:off x="4894653" y="3740848"/>
                <a:ext cx="31405" cy="26906"/>
                <a:chOff x="4894653" y="3740848"/>
                <a:chExt cx="31405" cy="26906"/>
              </a:xfrm>
            </p:grpSpPr>
            <p:sp>
              <p:nvSpPr>
                <p:cNvPr id="7551" name="Google Shape;7551;p7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8"/>
              <p:cNvGrpSpPr/>
              <p:nvPr/>
            </p:nvGrpSpPr>
            <p:grpSpPr>
              <a:xfrm>
                <a:off x="4962300" y="3696348"/>
                <a:ext cx="38255" cy="32773"/>
                <a:chOff x="4962300" y="3696348"/>
                <a:chExt cx="38255" cy="32773"/>
              </a:xfrm>
            </p:grpSpPr>
            <p:sp>
              <p:nvSpPr>
                <p:cNvPr id="7554" name="Google Shape;7554;p7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78"/>
              <p:cNvGrpSpPr/>
              <p:nvPr/>
            </p:nvGrpSpPr>
            <p:grpSpPr>
              <a:xfrm>
                <a:off x="4980185" y="3743349"/>
                <a:ext cx="31499" cy="26969"/>
                <a:chOff x="4980185" y="3743349"/>
                <a:chExt cx="31499" cy="26969"/>
              </a:xfrm>
            </p:grpSpPr>
            <p:sp>
              <p:nvSpPr>
                <p:cNvPr id="7557" name="Google Shape;7557;p7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8"/>
              <p:cNvGrpSpPr/>
              <p:nvPr/>
            </p:nvGrpSpPr>
            <p:grpSpPr>
              <a:xfrm>
                <a:off x="5013768" y="3734312"/>
                <a:ext cx="31499" cy="26969"/>
                <a:chOff x="5013768" y="3734312"/>
                <a:chExt cx="31499" cy="26969"/>
              </a:xfrm>
            </p:grpSpPr>
            <p:sp>
              <p:nvSpPr>
                <p:cNvPr id="7560" name="Google Shape;7560;p7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78"/>
              <p:cNvGrpSpPr/>
              <p:nvPr/>
            </p:nvGrpSpPr>
            <p:grpSpPr>
              <a:xfrm>
                <a:off x="5036703" y="3764545"/>
                <a:ext cx="31499" cy="26898"/>
                <a:chOff x="5036703" y="3764545"/>
                <a:chExt cx="31499" cy="26898"/>
              </a:xfrm>
            </p:grpSpPr>
            <p:sp>
              <p:nvSpPr>
                <p:cNvPr id="7563" name="Google Shape;7563;p7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8"/>
              <p:cNvGrpSpPr/>
              <p:nvPr/>
            </p:nvGrpSpPr>
            <p:grpSpPr>
              <a:xfrm>
                <a:off x="4953546" y="3768352"/>
                <a:ext cx="31405" cy="26898"/>
                <a:chOff x="4953546" y="3768352"/>
                <a:chExt cx="31405" cy="26898"/>
              </a:xfrm>
            </p:grpSpPr>
            <p:sp>
              <p:nvSpPr>
                <p:cNvPr id="7566" name="Google Shape;7566;p7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78"/>
              <p:cNvGrpSpPr/>
              <p:nvPr/>
            </p:nvGrpSpPr>
            <p:grpSpPr>
              <a:xfrm>
                <a:off x="4964770" y="3814016"/>
                <a:ext cx="31499" cy="26993"/>
                <a:chOff x="4964770" y="3814016"/>
                <a:chExt cx="31499" cy="26993"/>
              </a:xfrm>
            </p:grpSpPr>
            <p:sp>
              <p:nvSpPr>
                <p:cNvPr id="7569" name="Google Shape;7569;p7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78"/>
              <p:cNvGrpSpPr/>
              <p:nvPr/>
            </p:nvGrpSpPr>
            <p:grpSpPr>
              <a:xfrm>
                <a:off x="4923290" y="3800504"/>
                <a:ext cx="31468" cy="26898"/>
                <a:chOff x="4923290" y="3800504"/>
                <a:chExt cx="31468" cy="26898"/>
              </a:xfrm>
            </p:grpSpPr>
            <p:sp>
              <p:nvSpPr>
                <p:cNvPr id="7572" name="Google Shape;7572;p7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78"/>
              <p:cNvGrpSpPr/>
              <p:nvPr/>
            </p:nvGrpSpPr>
            <p:grpSpPr>
              <a:xfrm>
                <a:off x="5108534" y="3650943"/>
                <a:ext cx="31405" cy="26993"/>
                <a:chOff x="5108534" y="3650943"/>
                <a:chExt cx="31405" cy="26993"/>
              </a:xfrm>
            </p:grpSpPr>
            <p:sp>
              <p:nvSpPr>
                <p:cNvPr id="7575" name="Google Shape;7575;p7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78"/>
              <p:cNvGrpSpPr/>
              <p:nvPr/>
            </p:nvGrpSpPr>
            <p:grpSpPr>
              <a:xfrm>
                <a:off x="5119380" y="3760739"/>
                <a:ext cx="31499" cy="26993"/>
                <a:chOff x="5119380" y="3760739"/>
                <a:chExt cx="31499" cy="26993"/>
              </a:xfrm>
            </p:grpSpPr>
            <p:sp>
              <p:nvSpPr>
                <p:cNvPr id="7578" name="Google Shape;7578;p7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78"/>
              <p:cNvGrpSpPr/>
              <p:nvPr/>
            </p:nvGrpSpPr>
            <p:grpSpPr>
              <a:xfrm>
                <a:off x="5119380" y="3788235"/>
                <a:ext cx="31499" cy="26993"/>
                <a:chOff x="5119380" y="3788235"/>
                <a:chExt cx="31499" cy="26993"/>
              </a:xfrm>
            </p:grpSpPr>
            <p:sp>
              <p:nvSpPr>
                <p:cNvPr id="7581" name="Google Shape;7581;p7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78"/>
              <p:cNvGrpSpPr/>
              <p:nvPr/>
            </p:nvGrpSpPr>
            <p:grpSpPr>
              <a:xfrm>
                <a:off x="5158005" y="3875284"/>
                <a:ext cx="31405" cy="27001"/>
                <a:chOff x="5158005" y="3875284"/>
                <a:chExt cx="31405" cy="27001"/>
              </a:xfrm>
            </p:grpSpPr>
            <p:sp>
              <p:nvSpPr>
                <p:cNvPr id="7584" name="Google Shape;7584;p7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78"/>
              <p:cNvGrpSpPr/>
              <p:nvPr/>
            </p:nvGrpSpPr>
            <p:grpSpPr>
              <a:xfrm>
                <a:off x="5233163" y="3764545"/>
                <a:ext cx="31499" cy="26898"/>
                <a:chOff x="5233163" y="3764545"/>
                <a:chExt cx="31499" cy="26898"/>
              </a:xfrm>
            </p:grpSpPr>
            <p:sp>
              <p:nvSpPr>
                <p:cNvPr id="7587" name="Google Shape;7587;p7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78"/>
              <p:cNvGrpSpPr/>
              <p:nvPr/>
            </p:nvGrpSpPr>
            <p:grpSpPr>
              <a:xfrm>
                <a:off x="5276168" y="3805545"/>
                <a:ext cx="31499" cy="26906"/>
                <a:chOff x="5276168" y="3805545"/>
                <a:chExt cx="31499" cy="26906"/>
              </a:xfrm>
            </p:grpSpPr>
            <p:sp>
              <p:nvSpPr>
                <p:cNvPr id="7590" name="Google Shape;7590;p7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78"/>
              <p:cNvGrpSpPr/>
              <p:nvPr/>
            </p:nvGrpSpPr>
            <p:grpSpPr>
              <a:xfrm>
                <a:off x="5294053" y="3851933"/>
                <a:ext cx="31405" cy="26945"/>
                <a:chOff x="5294053" y="3851933"/>
                <a:chExt cx="31405" cy="26945"/>
              </a:xfrm>
            </p:grpSpPr>
            <p:sp>
              <p:nvSpPr>
                <p:cNvPr id="7593" name="Google Shape;7593;p7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5" name="Google Shape;7595;p78"/>
              <p:cNvGrpSpPr/>
              <p:nvPr/>
            </p:nvGrpSpPr>
            <p:grpSpPr>
              <a:xfrm>
                <a:off x="5341723" y="3851902"/>
                <a:ext cx="31405" cy="26977"/>
                <a:chOff x="5341723" y="3851902"/>
                <a:chExt cx="31405" cy="26977"/>
              </a:xfrm>
            </p:grpSpPr>
            <p:sp>
              <p:nvSpPr>
                <p:cNvPr id="7596" name="Google Shape;7596;p7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8" name="Google Shape;7598;p78"/>
              <p:cNvGrpSpPr/>
              <p:nvPr/>
            </p:nvGrpSpPr>
            <p:grpSpPr>
              <a:xfrm>
                <a:off x="5054871" y="3507855"/>
                <a:ext cx="31405" cy="26993"/>
                <a:chOff x="5054871" y="3507855"/>
                <a:chExt cx="31405" cy="26993"/>
              </a:xfrm>
            </p:grpSpPr>
            <p:sp>
              <p:nvSpPr>
                <p:cNvPr id="7599" name="Google Shape;7599;p7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78"/>
              <p:cNvGrpSpPr/>
              <p:nvPr/>
            </p:nvGrpSpPr>
            <p:grpSpPr>
              <a:xfrm>
                <a:off x="4876579" y="3675325"/>
                <a:ext cx="31405" cy="26969"/>
                <a:chOff x="4876579" y="3675325"/>
                <a:chExt cx="31405" cy="26969"/>
              </a:xfrm>
            </p:grpSpPr>
            <p:sp>
              <p:nvSpPr>
                <p:cNvPr id="7602" name="Google Shape;7602;p7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78"/>
              <p:cNvGrpSpPr/>
              <p:nvPr/>
            </p:nvGrpSpPr>
            <p:grpSpPr>
              <a:xfrm>
                <a:off x="4842233" y="3688333"/>
                <a:ext cx="31405" cy="26993"/>
                <a:chOff x="4842233" y="3688333"/>
                <a:chExt cx="31405" cy="26993"/>
              </a:xfrm>
            </p:grpSpPr>
            <p:sp>
              <p:nvSpPr>
                <p:cNvPr id="7605" name="Google Shape;7605;p7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78"/>
              <p:cNvGrpSpPr/>
              <p:nvPr/>
            </p:nvGrpSpPr>
            <p:grpSpPr>
              <a:xfrm>
                <a:off x="5187876" y="3608032"/>
                <a:ext cx="31405" cy="27001"/>
                <a:chOff x="5187876" y="3608032"/>
                <a:chExt cx="31405" cy="27001"/>
              </a:xfrm>
            </p:grpSpPr>
            <p:sp>
              <p:nvSpPr>
                <p:cNvPr id="7608" name="Google Shape;7608;p7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0" name="Google Shape;7610;p7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2" name="Google Shape;7612;p78"/>
              <p:cNvGrpSpPr/>
              <p:nvPr/>
            </p:nvGrpSpPr>
            <p:grpSpPr>
              <a:xfrm>
                <a:off x="5269224" y="3304167"/>
                <a:ext cx="40253" cy="34402"/>
                <a:chOff x="5269224" y="3304167"/>
                <a:chExt cx="40253" cy="34402"/>
              </a:xfrm>
            </p:grpSpPr>
            <p:sp>
              <p:nvSpPr>
                <p:cNvPr id="7613" name="Google Shape;7613;p7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8"/>
              <p:cNvGrpSpPr/>
              <p:nvPr/>
            </p:nvGrpSpPr>
            <p:grpSpPr>
              <a:xfrm>
                <a:off x="5327354" y="3476615"/>
                <a:ext cx="49864" cy="42723"/>
                <a:chOff x="5327354" y="3476615"/>
                <a:chExt cx="49864" cy="42723"/>
              </a:xfrm>
            </p:grpSpPr>
            <p:sp>
              <p:nvSpPr>
                <p:cNvPr id="7616" name="Google Shape;7616;p7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8" name="Google Shape;7618;p7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0" name="Google Shape;7620;p78"/>
              <p:cNvGrpSpPr/>
              <p:nvPr/>
            </p:nvGrpSpPr>
            <p:grpSpPr>
              <a:xfrm>
                <a:off x="5341723" y="3775957"/>
                <a:ext cx="31405" cy="26898"/>
                <a:chOff x="5341723" y="3775957"/>
                <a:chExt cx="31405" cy="26898"/>
              </a:xfrm>
            </p:grpSpPr>
            <p:sp>
              <p:nvSpPr>
                <p:cNvPr id="7621" name="Google Shape;7621;p7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78"/>
              <p:cNvGrpSpPr/>
              <p:nvPr/>
            </p:nvGrpSpPr>
            <p:grpSpPr>
              <a:xfrm>
                <a:off x="5439053" y="3699274"/>
                <a:ext cx="31405" cy="26898"/>
                <a:chOff x="5439053" y="3699274"/>
                <a:chExt cx="31405" cy="26898"/>
              </a:xfrm>
            </p:grpSpPr>
            <p:sp>
              <p:nvSpPr>
                <p:cNvPr id="7624" name="Google Shape;7624;p7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8"/>
              <p:cNvGrpSpPr/>
              <p:nvPr/>
            </p:nvGrpSpPr>
            <p:grpSpPr>
              <a:xfrm>
                <a:off x="5412414" y="3622307"/>
                <a:ext cx="31499" cy="26993"/>
                <a:chOff x="5412414" y="3622307"/>
                <a:chExt cx="31499" cy="26993"/>
              </a:xfrm>
            </p:grpSpPr>
            <p:sp>
              <p:nvSpPr>
                <p:cNvPr id="7627" name="Google Shape;7627;p7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8"/>
              <p:cNvGrpSpPr/>
              <p:nvPr/>
            </p:nvGrpSpPr>
            <p:grpSpPr>
              <a:xfrm>
                <a:off x="5476254" y="3473949"/>
                <a:ext cx="26835" cy="26930"/>
                <a:chOff x="5476254" y="3473949"/>
                <a:chExt cx="26835" cy="26930"/>
              </a:xfrm>
            </p:grpSpPr>
            <p:sp>
              <p:nvSpPr>
                <p:cNvPr id="7630" name="Google Shape;7630;p7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78"/>
              <p:cNvGrpSpPr/>
              <p:nvPr/>
            </p:nvGrpSpPr>
            <p:grpSpPr>
              <a:xfrm>
                <a:off x="5564547" y="3481594"/>
                <a:ext cx="31397" cy="26898"/>
                <a:chOff x="5564547" y="3481594"/>
                <a:chExt cx="31397" cy="26898"/>
              </a:xfrm>
            </p:grpSpPr>
            <p:sp>
              <p:nvSpPr>
                <p:cNvPr id="7633" name="Google Shape;7633;p7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78"/>
              <p:cNvGrpSpPr/>
              <p:nvPr/>
            </p:nvGrpSpPr>
            <p:grpSpPr>
              <a:xfrm>
                <a:off x="5534101" y="3470174"/>
                <a:ext cx="31397" cy="26906"/>
                <a:chOff x="5534101" y="3470174"/>
                <a:chExt cx="31397" cy="26906"/>
              </a:xfrm>
            </p:grpSpPr>
            <p:sp>
              <p:nvSpPr>
                <p:cNvPr id="7636" name="Google Shape;7636;p7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8"/>
              <p:cNvGrpSpPr/>
              <p:nvPr/>
            </p:nvGrpSpPr>
            <p:grpSpPr>
              <a:xfrm>
                <a:off x="5610879" y="3314486"/>
                <a:ext cx="31499" cy="26938"/>
                <a:chOff x="5610879" y="3314486"/>
                <a:chExt cx="31499" cy="26938"/>
              </a:xfrm>
            </p:grpSpPr>
            <p:sp>
              <p:nvSpPr>
                <p:cNvPr id="7639" name="Google Shape;7639;p7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78"/>
              <p:cNvGrpSpPr/>
              <p:nvPr/>
            </p:nvGrpSpPr>
            <p:grpSpPr>
              <a:xfrm>
                <a:off x="4834525" y="3501382"/>
                <a:ext cx="31499" cy="26898"/>
                <a:chOff x="4834525" y="3501382"/>
                <a:chExt cx="31499" cy="26898"/>
              </a:xfrm>
            </p:grpSpPr>
            <p:sp>
              <p:nvSpPr>
                <p:cNvPr id="7642" name="Google Shape;7642;p7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78"/>
              <p:cNvGrpSpPr/>
              <p:nvPr/>
            </p:nvGrpSpPr>
            <p:grpSpPr>
              <a:xfrm>
                <a:off x="4898460" y="3580158"/>
                <a:ext cx="31405" cy="26898"/>
                <a:chOff x="4898460" y="3580158"/>
                <a:chExt cx="31405" cy="26898"/>
              </a:xfrm>
            </p:grpSpPr>
            <p:sp>
              <p:nvSpPr>
                <p:cNvPr id="7645" name="Google Shape;7645;p7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78"/>
              <p:cNvGrpSpPr/>
              <p:nvPr/>
            </p:nvGrpSpPr>
            <p:grpSpPr>
              <a:xfrm>
                <a:off x="4882667" y="3608032"/>
                <a:ext cx="31499" cy="27001"/>
                <a:chOff x="4882667" y="3608032"/>
                <a:chExt cx="31499" cy="27001"/>
              </a:xfrm>
            </p:grpSpPr>
            <p:sp>
              <p:nvSpPr>
                <p:cNvPr id="7648" name="Google Shape;7648;p7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78"/>
              <p:cNvGrpSpPr/>
              <p:nvPr/>
            </p:nvGrpSpPr>
            <p:grpSpPr>
              <a:xfrm>
                <a:off x="4843373" y="3631407"/>
                <a:ext cx="16273" cy="16186"/>
                <a:chOff x="4843373" y="3631407"/>
                <a:chExt cx="16273" cy="16186"/>
              </a:xfrm>
            </p:grpSpPr>
            <p:sp>
              <p:nvSpPr>
                <p:cNvPr id="7651" name="Google Shape;7651;p7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78"/>
              <p:cNvGrpSpPr/>
              <p:nvPr/>
            </p:nvGrpSpPr>
            <p:grpSpPr>
              <a:xfrm>
                <a:off x="4727773" y="3591578"/>
                <a:ext cx="31499" cy="26898"/>
                <a:chOff x="4727773" y="3591578"/>
                <a:chExt cx="31499" cy="26898"/>
              </a:xfrm>
            </p:grpSpPr>
            <p:sp>
              <p:nvSpPr>
                <p:cNvPr id="7654" name="Google Shape;7654;p7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6" name="Google Shape;7656;p7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8" name="Google Shape;7658;p78"/>
              <p:cNvGrpSpPr/>
              <p:nvPr/>
            </p:nvGrpSpPr>
            <p:grpSpPr>
              <a:xfrm>
                <a:off x="4609421" y="3577398"/>
                <a:ext cx="31499" cy="27001"/>
                <a:chOff x="4609421" y="3577398"/>
                <a:chExt cx="31499" cy="27001"/>
              </a:xfrm>
            </p:grpSpPr>
            <p:sp>
              <p:nvSpPr>
                <p:cNvPr id="7659" name="Google Shape;7659;p7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8"/>
              <p:cNvGrpSpPr/>
              <p:nvPr/>
            </p:nvGrpSpPr>
            <p:grpSpPr>
              <a:xfrm>
                <a:off x="4649289" y="3577398"/>
                <a:ext cx="31499" cy="27001"/>
                <a:chOff x="4649289" y="3577398"/>
                <a:chExt cx="31499" cy="27001"/>
              </a:xfrm>
            </p:grpSpPr>
            <p:sp>
              <p:nvSpPr>
                <p:cNvPr id="7662" name="Google Shape;7662;p7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78"/>
              <p:cNvGrpSpPr/>
              <p:nvPr/>
            </p:nvGrpSpPr>
            <p:grpSpPr>
              <a:xfrm>
                <a:off x="4605614" y="3639523"/>
                <a:ext cx="31499" cy="26906"/>
                <a:chOff x="4605614" y="3639523"/>
                <a:chExt cx="31499" cy="26906"/>
              </a:xfrm>
            </p:grpSpPr>
            <p:sp>
              <p:nvSpPr>
                <p:cNvPr id="7665" name="Google Shape;7665;p7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8"/>
              <p:cNvGrpSpPr/>
              <p:nvPr/>
            </p:nvGrpSpPr>
            <p:grpSpPr>
              <a:xfrm>
                <a:off x="4785149" y="3618846"/>
                <a:ext cx="26930" cy="26843"/>
                <a:chOff x="4785149" y="3618846"/>
                <a:chExt cx="26930" cy="26843"/>
              </a:xfrm>
            </p:grpSpPr>
            <p:sp>
              <p:nvSpPr>
                <p:cNvPr id="7668" name="Google Shape;7668;p7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78"/>
              <p:cNvGrpSpPr/>
              <p:nvPr/>
            </p:nvGrpSpPr>
            <p:grpSpPr>
              <a:xfrm>
                <a:off x="4810167" y="3601567"/>
                <a:ext cx="31405" cy="26898"/>
                <a:chOff x="4810167" y="3601567"/>
                <a:chExt cx="31405" cy="26898"/>
              </a:xfrm>
            </p:grpSpPr>
            <p:sp>
              <p:nvSpPr>
                <p:cNvPr id="7671" name="Google Shape;7671;p7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8"/>
              <p:cNvGrpSpPr/>
              <p:nvPr/>
            </p:nvGrpSpPr>
            <p:grpSpPr>
              <a:xfrm>
                <a:off x="4831002" y="3373230"/>
                <a:ext cx="31405" cy="26898"/>
                <a:chOff x="4831002" y="3373230"/>
                <a:chExt cx="31405" cy="26898"/>
              </a:xfrm>
            </p:grpSpPr>
            <p:sp>
              <p:nvSpPr>
                <p:cNvPr id="7674" name="Google Shape;7674;p7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78"/>
              <p:cNvGrpSpPr/>
              <p:nvPr/>
            </p:nvGrpSpPr>
            <p:grpSpPr>
              <a:xfrm>
                <a:off x="4719311" y="3355054"/>
                <a:ext cx="31499" cy="27001"/>
                <a:chOff x="4719311" y="3355054"/>
                <a:chExt cx="31499" cy="27001"/>
              </a:xfrm>
            </p:grpSpPr>
            <p:sp>
              <p:nvSpPr>
                <p:cNvPr id="7677" name="Google Shape;7677;p7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78"/>
              <p:cNvGrpSpPr/>
              <p:nvPr/>
            </p:nvGrpSpPr>
            <p:grpSpPr>
              <a:xfrm>
                <a:off x="4798755" y="3450260"/>
                <a:ext cx="26930" cy="26930"/>
                <a:chOff x="4798755" y="3450260"/>
                <a:chExt cx="26930" cy="26930"/>
              </a:xfrm>
            </p:grpSpPr>
            <p:sp>
              <p:nvSpPr>
                <p:cNvPr id="7680" name="Google Shape;7680;p7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78"/>
              <p:cNvGrpSpPr/>
              <p:nvPr/>
            </p:nvGrpSpPr>
            <p:grpSpPr>
              <a:xfrm>
                <a:off x="4645576" y="3467555"/>
                <a:ext cx="31405" cy="26953"/>
                <a:chOff x="4645576" y="3467555"/>
                <a:chExt cx="31405" cy="26953"/>
              </a:xfrm>
            </p:grpSpPr>
            <p:sp>
              <p:nvSpPr>
                <p:cNvPr id="7683" name="Google Shape;7683;p7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78"/>
              <p:cNvGrpSpPr/>
              <p:nvPr/>
            </p:nvGrpSpPr>
            <p:grpSpPr>
              <a:xfrm>
                <a:off x="4687631" y="3583965"/>
                <a:ext cx="31499" cy="26898"/>
                <a:chOff x="4687631" y="3583965"/>
                <a:chExt cx="31499" cy="26898"/>
              </a:xfrm>
            </p:grpSpPr>
            <p:sp>
              <p:nvSpPr>
                <p:cNvPr id="7686" name="Google Shape;7686;p7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8" name="Google Shape;7688;p78"/>
              <p:cNvGrpSpPr/>
              <p:nvPr/>
            </p:nvGrpSpPr>
            <p:grpSpPr>
              <a:xfrm>
                <a:off x="4719311" y="3471314"/>
                <a:ext cx="31499" cy="27001"/>
                <a:chOff x="4719311" y="3471314"/>
                <a:chExt cx="31499" cy="27001"/>
              </a:xfrm>
            </p:grpSpPr>
            <p:sp>
              <p:nvSpPr>
                <p:cNvPr id="7689" name="Google Shape;7689;p7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78"/>
              <p:cNvGrpSpPr/>
              <p:nvPr/>
            </p:nvGrpSpPr>
            <p:grpSpPr>
              <a:xfrm>
                <a:off x="4719311" y="3434404"/>
                <a:ext cx="31499" cy="26898"/>
                <a:chOff x="4719311" y="3434404"/>
                <a:chExt cx="31499" cy="26898"/>
              </a:xfrm>
            </p:grpSpPr>
            <p:sp>
              <p:nvSpPr>
                <p:cNvPr id="7692" name="Google Shape;7692;p7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78"/>
              <p:cNvGrpSpPr/>
              <p:nvPr/>
            </p:nvGrpSpPr>
            <p:grpSpPr>
              <a:xfrm>
                <a:off x="4768876" y="3401772"/>
                <a:ext cx="31499" cy="26898"/>
                <a:chOff x="4768876" y="3401772"/>
                <a:chExt cx="31499" cy="26898"/>
              </a:xfrm>
            </p:grpSpPr>
            <p:sp>
              <p:nvSpPr>
                <p:cNvPr id="7695" name="Google Shape;7695;p7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78"/>
              <p:cNvGrpSpPr/>
              <p:nvPr/>
            </p:nvGrpSpPr>
            <p:grpSpPr>
              <a:xfrm>
                <a:off x="4762214" y="3471377"/>
                <a:ext cx="26938" cy="26938"/>
                <a:chOff x="4762214" y="3471377"/>
                <a:chExt cx="26938" cy="26938"/>
              </a:xfrm>
            </p:grpSpPr>
            <p:sp>
              <p:nvSpPr>
                <p:cNvPr id="7698" name="Google Shape;7698;p7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78"/>
              <p:cNvGrpSpPr/>
              <p:nvPr/>
            </p:nvGrpSpPr>
            <p:grpSpPr>
              <a:xfrm>
                <a:off x="4790473" y="3344782"/>
                <a:ext cx="31405" cy="26898"/>
                <a:chOff x="4790473" y="3344782"/>
                <a:chExt cx="31405" cy="26898"/>
              </a:xfrm>
            </p:grpSpPr>
            <p:sp>
              <p:nvSpPr>
                <p:cNvPr id="7701" name="Google Shape;7701;p7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8"/>
              <p:cNvGrpSpPr/>
              <p:nvPr/>
            </p:nvGrpSpPr>
            <p:grpSpPr>
              <a:xfrm>
                <a:off x="4823774" y="3950733"/>
                <a:ext cx="37398" cy="32034"/>
                <a:chOff x="4823774" y="3950733"/>
                <a:chExt cx="37398" cy="32034"/>
              </a:xfrm>
            </p:grpSpPr>
            <p:sp>
              <p:nvSpPr>
                <p:cNvPr id="7704" name="Google Shape;7704;p7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78"/>
              <p:cNvGrpSpPr/>
              <p:nvPr/>
            </p:nvGrpSpPr>
            <p:grpSpPr>
              <a:xfrm>
                <a:off x="4823396" y="4110566"/>
                <a:ext cx="31405" cy="26906"/>
                <a:chOff x="4823396" y="4110566"/>
                <a:chExt cx="31405" cy="26906"/>
              </a:xfrm>
            </p:grpSpPr>
            <p:sp>
              <p:nvSpPr>
                <p:cNvPr id="7707" name="Google Shape;7707;p7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78"/>
              <p:cNvGrpSpPr/>
              <p:nvPr/>
            </p:nvGrpSpPr>
            <p:grpSpPr>
              <a:xfrm>
                <a:off x="4838332" y="3821150"/>
                <a:ext cx="31499" cy="26898"/>
                <a:chOff x="4838332" y="3821150"/>
                <a:chExt cx="31499" cy="26898"/>
              </a:xfrm>
            </p:grpSpPr>
            <p:sp>
              <p:nvSpPr>
                <p:cNvPr id="7710" name="Google Shape;7710;p7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78"/>
              <p:cNvGrpSpPr/>
              <p:nvPr/>
            </p:nvGrpSpPr>
            <p:grpSpPr>
              <a:xfrm>
                <a:off x="4661275" y="3815007"/>
                <a:ext cx="36824" cy="31523"/>
                <a:chOff x="4661275" y="3815007"/>
                <a:chExt cx="36824" cy="31523"/>
              </a:xfrm>
            </p:grpSpPr>
            <p:sp>
              <p:nvSpPr>
                <p:cNvPr id="7713" name="Google Shape;7713;p7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78"/>
              <p:cNvGrpSpPr/>
              <p:nvPr/>
            </p:nvGrpSpPr>
            <p:grpSpPr>
              <a:xfrm>
                <a:off x="4558998" y="3851037"/>
                <a:ext cx="33591" cy="28699"/>
                <a:chOff x="4558998" y="3851037"/>
                <a:chExt cx="33591" cy="28699"/>
              </a:xfrm>
            </p:grpSpPr>
            <p:sp>
              <p:nvSpPr>
                <p:cNvPr id="7716" name="Google Shape;7716;p7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8" name="Google Shape;7718;p78"/>
              <p:cNvGrpSpPr/>
              <p:nvPr/>
            </p:nvGrpSpPr>
            <p:grpSpPr>
              <a:xfrm>
                <a:off x="4696762" y="3638587"/>
                <a:ext cx="33591" cy="28794"/>
                <a:chOff x="4696762" y="3638587"/>
                <a:chExt cx="33591" cy="28794"/>
              </a:xfrm>
            </p:grpSpPr>
            <p:sp>
              <p:nvSpPr>
                <p:cNvPr id="7719" name="Google Shape;7719;p7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78"/>
              <p:cNvGrpSpPr/>
              <p:nvPr/>
            </p:nvGrpSpPr>
            <p:grpSpPr>
              <a:xfrm>
                <a:off x="4929479" y="3939140"/>
                <a:ext cx="33497" cy="28692"/>
                <a:chOff x="4929479" y="3939140"/>
                <a:chExt cx="33497" cy="28692"/>
              </a:xfrm>
            </p:grpSpPr>
            <p:sp>
              <p:nvSpPr>
                <p:cNvPr id="7722" name="Google Shape;7722;p7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78"/>
              <p:cNvGrpSpPr/>
              <p:nvPr/>
            </p:nvGrpSpPr>
            <p:grpSpPr>
              <a:xfrm>
                <a:off x="4907119" y="3986039"/>
                <a:ext cx="33497" cy="28699"/>
                <a:chOff x="4907119" y="3986039"/>
                <a:chExt cx="33497" cy="28699"/>
              </a:xfrm>
            </p:grpSpPr>
            <p:sp>
              <p:nvSpPr>
                <p:cNvPr id="7725" name="Google Shape;7725;p7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8"/>
              <p:cNvGrpSpPr/>
              <p:nvPr/>
            </p:nvGrpSpPr>
            <p:grpSpPr>
              <a:xfrm>
                <a:off x="4911783" y="4048102"/>
                <a:ext cx="33591" cy="28762"/>
                <a:chOff x="4911783" y="4048102"/>
                <a:chExt cx="33591" cy="28762"/>
              </a:xfrm>
            </p:grpSpPr>
            <p:sp>
              <p:nvSpPr>
                <p:cNvPr id="7728" name="Google Shape;7728;p7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0" name="Google Shape;7730;p7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2" name="Google Shape;7732;p78"/>
              <p:cNvGrpSpPr/>
              <p:nvPr/>
            </p:nvGrpSpPr>
            <p:grpSpPr>
              <a:xfrm>
                <a:off x="4762623" y="3837847"/>
                <a:ext cx="42416" cy="36273"/>
                <a:chOff x="4762623" y="3837847"/>
                <a:chExt cx="42416" cy="36273"/>
              </a:xfrm>
            </p:grpSpPr>
            <p:sp>
              <p:nvSpPr>
                <p:cNvPr id="7733" name="Google Shape;7733;p7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78"/>
              <p:cNvGrpSpPr/>
              <p:nvPr/>
            </p:nvGrpSpPr>
            <p:grpSpPr>
              <a:xfrm>
                <a:off x="4746044" y="4104966"/>
                <a:ext cx="33497" cy="28699"/>
                <a:chOff x="4746044" y="4104966"/>
                <a:chExt cx="33497" cy="28699"/>
              </a:xfrm>
            </p:grpSpPr>
            <p:sp>
              <p:nvSpPr>
                <p:cNvPr id="7736" name="Google Shape;7736;p7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78"/>
              <p:cNvGrpSpPr/>
              <p:nvPr/>
            </p:nvGrpSpPr>
            <p:grpSpPr>
              <a:xfrm>
                <a:off x="4859646" y="4162554"/>
                <a:ext cx="33591" cy="28762"/>
                <a:chOff x="4859646" y="4162554"/>
                <a:chExt cx="33591" cy="28762"/>
              </a:xfrm>
            </p:grpSpPr>
            <p:sp>
              <p:nvSpPr>
                <p:cNvPr id="7739" name="Google Shape;7739;p7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41" name="Google Shape;7741;p78"/>
            <p:cNvGrpSpPr/>
            <p:nvPr/>
          </p:nvGrpSpPr>
          <p:grpSpPr>
            <a:xfrm>
              <a:off x="3597785" y="3274438"/>
              <a:ext cx="855610" cy="1122100"/>
              <a:chOff x="3597785" y="3274438"/>
              <a:chExt cx="855610" cy="1122100"/>
            </a:xfrm>
          </p:grpSpPr>
          <p:grpSp>
            <p:nvGrpSpPr>
              <p:cNvPr id="7742" name="Google Shape;7742;p78"/>
              <p:cNvGrpSpPr/>
              <p:nvPr/>
            </p:nvGrpSpPr>
            <p:grpSpPr>
              <a:xfrm>
                <a:off x="3617857" y="3284717"/>
                <a:ext cx="826785" cy="1099165"/>
                <a:chOff x="3617857" y="3284717"/>
                <a:chExt cx="826785" cy="1099165"/>
              </a:xfrm>
            </p:grpSpPr>
            <p:sp>
              <p:nvSpPr>
                <p:cNvPr id="7743" name="Google Shape;7743;p7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8"/>
              <p:cNvGrpSpPr/>
              <p:nvPr/>
            </p:nvGrpSpPr>
            <p:grpSpPr>
              <a:xfrm>
                <a:off x="4180904" y="4251758"/>
                <a:ext cx="37783" cy="32420"/>
                <a:chOff x="4180904" y="4251758"/>
                <a:chExt cx="37783" cy="32420"/>
              </a:xfrm>
            </p:grpSpPr>
            <p:sp>
              <p:nvSpPr>
                <p:cNvPr id="7800" name="Google Shape;7800;p7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78"/>
              <p:cNvGrpSpPr/>
              <p:nvPr/>
            </p:nvGrpSpPr>
            <p:grpSpPr>
              <a:xfrm>
                <a:off x="4201644" y="4081324"/>
                <a:ext cx="37783" cy="32364"/>
                <a:chOff x="4201644" y="4081324"/>
                <a:chExt cx="37783" cy="32364"/>
              </a:xfrm>
            </p:grpSpPr>
            <p:sp>
              <p:nvSpPr>
                <p:cNvPr id="7803" name="Google Shape;7803;p7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78"/>
              <p:cNvGrpSpPr/>
              <p:nvPr/>
            </p:nvGrpSpPr>
            <p:grpSpPr>
              <a:xfrm>
                <a:off x="4284416" y="3887428"/>
                <a:ext cx="37783" cy="32451"/>
                <a:chOff x="4284416" y="3887428"/>
                <a:chExt cx="37783" cy="32451"/>
              </a:xfrm>
            </p:grpSpPr>
            <p:sp>
              <p:nvSpPr>
                <p:cNvPr id="7806" name="Google Shape;7806;p7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8"/>
              <p:cNvGrpSpPr/>
              <p:nvPr/>
            </p:nvGrpSpPr>
            <p:grpSpPr>
              <a:xfrm>
                <a:off x="4223721" y="3860404"/>
                <a:ext cx="37870" cy="32364"/>
                <a:chOff x="4223721" y="3860404"/>
                <a:chExt cx="37870" cy="32364"/>
              </a:xfrm>
            </p:grpSpPr>
            <p:sp>
              <p:nvSpPr>
                <p:cNvPr id="7809" name="Google Shape;7809;p7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8"/>
              <p:cNvGrpSpPr/>
              <p:nvPr/>
            </p:nvGrpSpPr>
            <p:grpSpPr>
              <a:xfrm>
                <a:off x="4104889" y="3699242"/>
                <a:ext cx="37776" cy="32357"/>
                <a:chOff x="4104889" y="3699242"/>
                <a:chExt cx="37776" cy="32357"/>
              </a:xfrm>
            </p:grpSpPr>
            <p:sp>
              <p:nvSpPr>
                <p:cNvPr id="7812" name="Google Shape;7812;p7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78"/>
              <p:cNvGrpSpPr/>
              <p:nvPr/>
            </p:nvGrpSpPr>
            <p:grpSpPr>
              <a:xfrm>
                <a:off x="4143608" y="3475121"/>
                <a:ext cx="37878" cy="32420"/>
                <a:chOff x="4143608" y="3475121"/>
                <a:chExt cx="37878" cy="32420"/>
              </a:xfrm>
            </p:grpSpPr>
            <p:sp>
              <p:nvSpPr>
                <p:cNvPr id="7815" name="Google Shape;7815;p7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78"/>
              <p:cNvGrpSpPr/>
              <p:nvPr/>
            </p:nvGrpSpPr>
            <p:grpSpPr>
              <a:xfrm>
                <a:off x="4217248" y="3570893"/>
                <a:ext cx="37776" cy="32364"/>
                <a:chOff x="4217248" y="3570893"/>
                <a:chExt cx="37776" cy="32364"/>
              </a:xfrm>
            </p:grpSpPr>
            <p:sp>
              <p:nvSpPr>
                <p:cNvPr id="7818" name="Google Shape;7818;p7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78"/>
              <p:cNvGrpSpPr/>
              <p:nvPr/>
            </p:nvGrpSpPr>
            <p:grpSpPr>
              <a:xfrm>
                <a:off x="4255307" y="3431612"/>
                <a:ext cx="37776" cy="32451"/>
                <a:chOff x="4255307" y="3431612"/>
                <a:chExt cx="37776" cy="32451"/>
              </a:xfrm>
            </p:grpSpPr>
            <p:sp>
              <p:nvSpPr>
                <p:cNvPr id="7821" name="Google Shape;7821;p7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78"/>
              <p:cNvGrpSpPr/>
              <p:nvPr/>
            </p:nvGrpSpPr>
            <p:grpSpPr>
              <a:xfrm>
                <a:off x="3853052" y="3577398"/>
                <a:ext cx="37776" cy="32420"/>
                <a:chOff x="3853052" y="3577398"/>
                <a:chExt cx="37776" cy="32420"/>
              </a:xfrm>
            </p:grpSpPr>
            <p:sp>
              <p:nvSpPr>
                <p:cNvPr id="7824" name="Google Shape;7824;p7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78"/>
              <p:cNvGrpSpPr/>
              <p:nvPr/>
            </p:nvGrpSpPr>
            <p:grpSpPr>
              <a:xfrm>
                <a:off x="4039908" y="3412107"/>
                <a:ext cx="37776" cy="32357"/>
                <a:chOff x="4039908" y="3412107"/>
                <a:chExt cx="37776" cy="32357"/>
              </a:xfrm>
            </p:grpSpPr>
            <p:sp>
              <p:nvSpPr>
                <p:cNvPr id="7827" name="Google Shape;7827;p7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78"/>
              <p:cNvGrpSpPr/>
              <p:nvPr/>
            </p:nvGrpSpPr>
            <p:grpSpPr>
              <a:xfrm>
                <a:off x="4017360" y="3342061"/>
                <a:ext cx="37870" cy="32380"/>
                <a:chOff x="4017360" y="3342061"/>
                <a:chExt cx="37870" cy="32380"/>
              </a:xfrm>
            </p:grpSpPr>
            <p:sp>
              <p:nvSpPr>
                <p:cNvPr id="7830" name="Google Shape;7830;p7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2" name="Google Shape;7832;p7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4" name="Google Shape;7834;p78"/>
              <p:cNvGrpSpPr/>
              <p:nvPr/>
            </p:nvGrpSpPr>
            <p:grpSpPr>
              <a:xfrm>
                <a:off x="3750870" y="3418650"/>
                <a:ext cx="37776" cy="32380"/>
                <a:chOff x="3750870" y="3418650"/>
                <a:chExt cx="37776" cy="32380"/>
              </a:xfrm>
            </p:grpSpPr>
            <p:sp>
              <p:nvSpPr>
                <p:cNvPr id="7835" name="Google Shape;7835;p7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8"/>
              <p:cNvGrpSpPr/>
              <p:nvPr/>
            </p:nvGrpSpPr>
            <p:grpSpPr>
              <a:xfrm>
                <a:off x="3632509" y="3274438"/>
                <a:ext cx="37783" cy="32357"/>
                <a:chOff x="3632509" y="3274438"/>
                <a:chExt cx="37783" cy="32357"/>
              </a:xfrm>
            </p:grpSpPr>
            <p:sp>
              <p:nvSpPr>
                <p:cNvPr id="7838" name="Google Shape;7838;p7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78"/>
              <p:cNvGrpSpPr/>
              <p:nvPr/>
            </p:nvGrpSpPr>
            <p:grpSpPr>
              <a:xfrm>
                <a:off x="3906424" y="3297561"/>
                <a:ext cx="37776" cy="32451"/>
                <a:chOff x="3906424" y="3297561"/>
                <a:chExt cx="37776" cy="32451"/>
              </a:xfrm>
            </p:grpSpPr>
            <p:sp>
              <p:nvSpPr>
                <p:cNvPr id="7841" name="Google Shape;7841;p7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78"/>
              <p:cNvGrpSpPr/>
              <p:nvPr/>
            </p:nvGrpSpPr>
            <p:grpSpPr>
              <a:xfrm>
                <a:off x="3866084" y="3412107"/>
                <a:ext cx="37776" cy="32357"/>
                <a:chOff x="3866084" y="3412107"/>
                <a:chExt cx="37776" cy="32357"/>
              </a:xfrm>
            </p:grpSpPr>
            <p:sp>
              <p:nvSpPr>
                <p:cNvPr id="7844" name="Google Shape;7844;p7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78"/>
              <p:cNvGrpSpPr/>
              <p:nvPr/>
            </p:nvGrpSpPr>
            <p:grpSpPr>
              <a:xfrm>
                <a:off x="4023919" y="3766409"/>
                <a:ext cx="37783" cy="32357"/>
                <a:chOff x="4023919" y="3766409"/>
                <a:chExt cx="37783" cy="32357"/>
              </a:xfrm>
            </p:grpSpPr>
            <p:sp>
              <p:nvSpPr>
                <p:cNvPr id="7847" name="Google Shape;7847;p7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8"/>
              <p:cNvGrpSpPr/>
              <p:nvPr/>
            </p:nvGrpSpPr>
            <p:grpSpPr>
              <a:xfrm>
                <a:off x="3973882" y="3779449"/>
                <a:ext cx="37776" cy="32357"/>
                <a:chOff x="3973882" y="3779449"/>
                <a:chExt cx="37776" cy="32357"/>
              </a:xfrm>
            </p:grpSpPr>
            <p:sp>
              <p:nvSpPr>
                <p:cNvPr id="7850" name="Google Shape;7850;p7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8"/>
              <p:cNvGrpSpPr/>
              <p:nvPr/>
            </p:nvGrpSpPr>
            <p:grpSpPr>
              <a:xfrm>
                <a:off x="4073398" y="3838028"/>
                <a:ext cx="37776" cy="32380"/>
                <a:chOff x="4073398" y="3838028"/>
                <a:chExt cx="37776" cy="32380"/>
              </a:xfrm>
            </p:grpSpPr>
            <p:sp>
              <p:nvSpPr>
                <p:cNvPr id="7853" name="Google Shape;7853;p7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78"/>
              <p:cNvGrpSpPr/>
              <p:nvPr/>
            </p:nvGrpSpPr>
            <p:grpSpPr>
              <a:xfrm>
                <a:off x="4342672" y="4144496"/>
                <a:ext cx="37752" cy="32364"/>
                <a:chOff x="4342672" y="4144496"/>
                <a:chExt cx="37752" cy="32364"/>
              </a:xfrm>
            </p:grpSpPr>
            <p:sp>
              <p:nvSpPr>
                <p:cNvPr id="7856" name="Google Shape;7856;p7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8"/>
              <p:cNvGrpSpPr/>
              <p:nvPr/>
            </p:nvGrpSpPr>
            <p:grpSpPr>
              <a:xfrm>
                <a:off x="4406386" y="4056872"/>
                <a:ext cx="37783" cy="32364"/>
                <a:chOff x="4406386" y="4056872"/>
                <a:chExt cx="37783" cy="32364"/>
              </a:xfrm>
            </p:grpSpPr>
            <p:sp>
              <p:nvSpPr>
                <p:cNvPr id="7859" name="Google Shape;7859;p7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78"/>
              <p:cNvGrpSpPr/>
              <p:nvPr/>
            </p:nvGrpSpPr>
            <p:grpSpPr>
              <a:xfrm>
                <a:off x="4284416" y="4245254"/>
                <a:ext cx="37783" cy="32357"/>
                <a:chOff x="4284416" y="4245254"/>
                <a:chExt cx="37783" cy="32357"/>
              </a:xfrm>
            </p:grpSpPr>
            <p:sp>
              <p:nvSpPr>
                <p:cNvPr id="7862" name="Google Shape;7862;p7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8"/>
              <p:cNvGrpSpPr/>
              <p:nvPr/>
            </p:nvGrpSpPr>
            <p:grpSpPr>
              <a:xfrm>
                <a:off x="4219057" y="4331258"/>
                <a:ext cx="37776" cy="32364"/>
                <a:chOff x="4219057" y="4331258"/>
                <a:chExt cx="37776" cy="32364"/>
              </a:xfrm>
            </p:grpSpPr>
            <p:sp>
              <p:nvSpPr>
                <p:cNvPr id="7865" name="Google Shape;7865;p7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78"/>
              <p:cNvGrpSpPr/>
              <p:nvPr/>
            </p:nvGrpSpPr>
            <p:grpSpPr>
              <a:xfrm>
                <a:off x="4204122" y="4141688"/>
                <a:ext cx="33497" cy="28699"/>
                <a:chOff x="4204122" y="4141688"/>
                <a:chExt cx="33497" cy="28699"/>
              </a:xfrm>
            </p:grpSpPr>
            <p:sp>
              <p:nvSpPr>
                <p:cNvPr id="7868" name="Google Shape;7868;p7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78"/>
              <p:cNvGrpSpPr/>
              <p:nvPr/>
            </p:nvGrpSpPr>
            <p:grpSpPr>
              <a:xfrm>
                <a:off x="4301546" y="4003869"/>
                <a:ext cx="38916" cy="33324"/>
                <a:chOff x="4301546" y="4003869"/>
                <a:chExt cx="38916" cy="33324"/>
              </a:xfrm>
            </p:grpSpPr>
            <p:sp>
              <p:nvSpPr>
                <p:cNvPr id="7871" name="Google Shape;7871;p7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78"/>
              <p:cNvGrpSpPr/>
              <p:nvPr/>
            </p:nvGrpSpPr>
            <p:grpSpPr>
              <a:xfrm>
                <a:off x="4210681" y="3924669"/>
                <a:ext cx="36549" cy="31366"/>
                <a:chOff x="4210681" y="3924669"/>
                <a:chExt cx="36549" cy="31366"/>
              </a:xfrm>
            </p:grpSpPr>
            <p:sp>
              <p:nvSpPr>
                <p:cNvPr id="7874" name="Google Shape;7874;p7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78"/>
              <p:cNvGrpSpPr/>
              <p:nvPr/>
            </p:nvGrpSpPr>
            <p:grpSpPr>
              <a:xfrm>
                <a:off x="3987771" y="3628874"/>
                <a:ext cx="31499" cy="26993"/>
                <a:chOff x="3987771" y="3628874"/>
                <a:chExt cx="31499" cy="26993"/>
              </a:xfrm>
            </p:grpSpPr>
            <p:sp>
              <p:nvSpPr>
                <p:cNvPr id="7877" name="Google Shape;7877;p7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78"/>
              <p:cNvGrpSpPr/>
              <p:nvPr/>
            </p:nvGrpSpPr>
            <p:grpSpPr>
              <a:xfrm>
                <a:off x="4087382" y="3775674"/>
                <a:ext cx="31405" cy="26898"/>
                <a:chOff x="4087382" y="3775674"/>
                <a:chExt cx="31405" cy="26898"/>
              </a:xfrm>
            </p:grpSpPr>
            <p:sp>
              <p:nvSpPr>
                <p:cNvPr id="7880" name="Google Shape;7880;p7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78"/>
              <p:cNvGrpSpPr/>
              <p:nvPr/>
            </p:nvGrpSpPr>
            <p:grpSpPr>
              <a:xfrm>
                <a:off x="4118873" y="3856637"/>
                <a:ext cx="31405" cy="26906"/>
                <a:chOff x="4118873" y="3856637"/>
                <a:chExt cx="31405" cy="26906"/>
              </a:xfrm>
            </p:grpSpPr>
            <p:sp>
              <p:nvSpPr>
                <p:cNvPr id="7883" name="Google Shape;7883;p7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8"/>
              <p:cNvGrpSpPr/>
              <p:nvPr/>
            </p:nvGrpSpPr>
            <p:grpSpPr>
              <a:xfrm>
                <a:off x="4168541" y="3639523"/>
                <a:ext cx="31499" cy="26906"/>
                <a:chOff x="4168541" y="3639523"/>
                <a:chExt cx="31499" cy="26906"/>
              </a:xfrm>
            </p:grpSpPr>
            <p:sp>
              <p:nvSpPr>
                <p:cNvPr id="7886" name="Google Shape;7886;p7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8"/>
              <p:cNvGrpSpPr/>
              <p:nvPr/>
            </p:nvGrpSpPr>
            <p:grpSpPr>
              <a:xfrm>
                <a:off x="3965789" y="3393545"/>
                <a:ext cx="31405" cy="26945"/>
                <a:chOff x="3965789" y="3393545"/>
                <a:chExt cx="31405" cy="26945"/>
              </a:xfrm>
            </p:grpSpPr>
            <p:sp>
              <p:nvSpPr>
                <p:cNvPr id="7889" name="Google Shape;7889;p7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78"/>
              <p:cNvGrpSpPr/>
              <p:nvPr/>
            </p:nvGrpSpPr>
            <p:grpSpPr>
              <a:xfrm>
                <a:off x="3925166" y="3491008"/>
                <a:ext cx="31405" cy="27001"/>
                <a:chOff x="3925166" y="3491008"/>
                <a:chExt cx="31405" cy="27001"/>
              </a:xfrm>
            </p:grpSpPr>
            <p:sp>
              <p:nvSpPr>
                <p:cNvPr id="7892" name="Google Shape;7892;p7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78"/>
              <p:cNvGrpSpPr/>
              <p:nvPr/>
            </p:nvGrpSpPr>
            <p:grpSpPr>
              <a:xfrm>
                <a:off x="3682845" y="3340976"/>
                <a:ext cx="31397" cy="26898"/>
                <a:chOff x="3682845" y="3340976"/>
                <a:chExt cx="31397" cy="26898"/>
              </a:xfrm>
            </p:grpSpPr>
            <p:sp>
              <p:nvSpPr>
                <p:cNvPr id="7895" name="Google Shape;7895;p7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78"/>
              <p:cNvGrpSpPr/>
              <p:nvPr/>
            </p:nvGrpSpPr>
            <p:grpSpPr>
              <a:xfrm>
                <a:off x="3795393" y="3353725"/>
                <a:ext cx="31499" cy="26993"/>
                <a:chOff x="3795393" y="3353725"/>
                <a:chExt cx="31499" cy="26993"/>
              </a:xfrm>
            </p:grpSpPr>
            <p:sp>
              <p:nvSpPr>
                <p:cNvPr id="7898" name="Google Shape;7898;p7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78"/>
              <p:cNvGrpSpPr/>
              <p:nvPr/>
            </p:nvGrpSpPr>
            <p:grpSpPr>
              <a:xfrm>
                <a:off x="4176909" y="4363221"/>
                <a:ext cx="38924" cy="33316"/>
                <a:chOff x="4176909" y="4363221"/>
                <a:chExt cx="38924" cy="33316"/>
              </a:xfrm>
            </p:grpSpPr>
            <p:sp>
              <p:nvSpPr>
                <p:cNvPr id="7901" name="Google Shape;7901;p7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78"/>
              <p:cNvGrpSpPr/>
              <p:nvPr/>
            </p:nvGrpSpPr>
            <p:grpSpPr>
              <a:xfrm>
                <a:off x="4226191" y="4007660"/>
                <a:ext cx="33560" cy="28770"/>
                <a:chOff x="4226191" y="4007660"/>
                <a:chExt cx="33560" cy="28770"/>
              </a:xfrm>
            </p:grpSpPr>
            <p:sp>
              <p:nvSpPr>
                <p:cNvPr id="7904" name="Google Shape;7904;p7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8"/>
              <p:cNvGrpSpPr/>
              <p:nvPr/>
            </p:nvGrpSpPr>
            <p:grpSpPr>
              <a:xfrm>
                <a:off x="3597785" y="3377045"/>
                <a:ext cx="33591" cy="28699"/>
                <a:chOff x="3597785" y="3377045"/>
                <a:chExt cx="33591" cy="28699"/>
              </a:xfrm>
            </p:grpSpPr>
            <p:sp>
              <p:nvSpPr>
                <p:cNvPr id="7907" name="Google Shape;7907;p7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8"/>
              <p:cNvGrpSpPr/>
              <p:nvPr/>
            </p:nvGrpSpPr>
            <p:grpSpPr>
              <a:xfrm>
                <a:off x="3887870" y="3669796"/>
                <a:ext cx="33591" cy="28692"/>
                <a:chOff x="3887870" y="3669796"/>
                <a:chExt cx="33591" cy="28692"/>
              </a:xfrm>
            </p:grpSpPr>
            <p:sp>
              <p:nvSpPr>
                <p:cNvPr id="7910" name="Google Shape;7910;p7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8"/>
              <p:cNvGrpSpPr/>
              <p:nvPr/>
            </p:nvGrpSpPr>
            <p:grpSpPr>
              <a:xfrm>
                <a:off x="3818320" y="3481625"/>
                <a:ext cx="33497" cy="28770"/>
                <a:chOff x="3818320" y="3481625"/>
                <a:chExt cx="33497" cy="28770"/>
              </a:xfrm>
            </p:grpSpPr>
            <p:sp>
              <p:nvSpPr>
                <p:cNvPr id="7913" name="Google Shape;7913;p7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8"/>
              <p:cNvGrpSpPr/>
              <p:nvPr/>
            </p:nvGrpSpPr>
            <p:grpSpPr>
              <a:xfrm>
                <a:off x="4278139" y="4120948"/>
                <a:ext cx="37492" cy="32129"/>
                <a:chOff x="4278139" y="4120948"/>
                <a:chExt cx="37492" cy="32129"/>
              </a:xfrm>
            </p:grpSpPr>
            <p:sp>
              <p:nvSpPr>
                <p:cNvPr id="7916" name="Google Shape;7916;p7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78"/>
              <p:cNvGrpSpPr/>
              <p:nvPr/>
            </p:nvGrpSpPr>
            <p:grpSpPr>
              <a:xfrm>
                <a:off x="4419898" y="3977388"/>
                <a:ext cx="33497" cy="28692"/>
                <a:chOff x="4419898" y="3977388"/>
                <a:chExt cx="33497" cy="28692"/>
              </a:xfrm>
            </p:grpSpPr>
            <p:sp>
              <p:nvSpPr>
                <p:cNvPr id="7919" name="Google Shape;7919;p7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78"/>
              <p:cNvGrpSpPr/>
              <p:nvPr/>
            </p:nvGrpSpPr>
            <p:grpSpPr>
              <a:xfrm>
                <a:off x="4158930" y="4034684"/>
                <a:ext cx="33497" cy="28762"/>
                <a:chOff x="4158930" y="4034684"/>
                <a:chExt cx="33497" cy="28762"/>
              </a:xfrm>
            </p:grpSpPr>
            <p:sp>
              <p:nvSpPr>
                <p:cNvPr id="7922" name="Google Shape;7922;p7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78"/>
              <p:cNvGrpSpPr/>
              <p:nvPr/>
            </p:nvGrpSpPr>
            <p:grpSpPr>
              <a:xfrm>
                <a:off x="4134949" y="3957049"/>
                <a:ext cx="33497" cy="28770"/>
                <a:chOff x="4134949" y="3957049"/>
                <a:chExt cx="33497" cy="28770"/>
              </a:xfrm>
            </p:grpSpPr>
            <p:sp>
              <p:nvSpPr>
                <p:cNvPr id="7925" name="Google Shape;7925;p7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78"/>
              <p:cNvGrpSpPr/>
              <p:nvPr/>
            </p:nvGrpSpPr>
            <p:grpSpPr>
              <a:xfrm>
                <a:off x="4193653" y="4184403"/>
                <a:ext cx="43580" cy="37264"/>
                <a:chOff x="4193653" y="4184403"/>
                <a:chExt cx="43580" cy="37264"/>
              </a:xfrm>
            </p:grpSpPr>
            <p:sp>
              <p:nvSpPr>
                <p:cNvPr id="7928" name="Google Shape;7928;p7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78"/>
              <p:cNvGrpSpPr/>
              <p:nvPr/>
            </p:nvGrpSpPr>
            <p:grpSpPr>
              <a:xfrm>
                <a:off x="4343600" y="3943844"/>
                <a:ext cx="43580" cy="37312"/>
                <a:chOff x="4343600" y="3943844"/>
                <a:chExt cx="43580" cy="37312"/>
              </a:xfrm>
            </p:grpSpPr>
            <p:sp>
              <p:nvSpPr>
                <p:cNvPr id="7931" name="Google Shape;7931;p7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8"/>
              <p:cNvGrpSpPr/>
              <p:nvPr/>
            </p:nvGrpSpPr>
            <p:grpSpPr>
              <a:xfrm>
                <a:off x="4172339" y="3381693"/>
                <a:ext cx="31499" cy="27001"/>
                <a:chOff x="4172339" y="3381693"/>
                <a:chExt cx="31499" cy="27001"/>
              </a:xfrm>
            </p:grpSpPr>
            <p:sp>
              <p:nvSpPr>
                <p:cNvPr id="7934" name="Google Shape;7934;p7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9" name="Shape 7939"/>
        <p:cNvGrpSpPr/>
        <p:nvPr/>
      </p:nvGrpSpPr>
      <p:grpSpPr>
        <a:xfrm>
          <a:off x="0" y="0"/>
          <a:ext cx="0" cy="0"/>
          <a:chOff x="0" y="0"/>
          <a:chExt cx="0" cy="0"/>
        </a:xfrm>
      </p:grpSpPr>
      <p:grpSp>
        <p:nvGrpSpPr>
          <p:cNvPr id="7940" name="Google Shape;7940;p79"/>
          <p:cNvGrpSpPr/>
          <p:nvPr/>
        </p:nvGrpSpPr>
        <p:grpSpPr>
          <a:xfrm>
            <a:off x="2126623" y="3607908"/>
            <a:ext cx="1102891" cy="760337"/>
            <a:chOff x="4967783" y="2151471"/>
            <a:chExt cx="3920692" cy="2702940"/>
          </a:xfrm>
        </p:grpSpPr>
        <p:grpSp>
          <p:nvGrpSpPr>
            <p:cNvPr id="7941" name="Google Shape;7941;p79"/>
            <p:cNvGrpSpPr/>
            <p:nvPr/>
          </p:nvGrpSpPr>
          <p:grpSpPr>
            <a:xfrm>
              <a:off x="5045709" y="2252109"/>
              <a:ext cx="3761071" cy="2501708"/>
              <a:chOff x="2691784" y="1805334"/>
              <a:chExt cx="3761071" cy="2501708"/>
            </a:xfrm>
          </p:grpSpPr>
          <p:sp>
            <p:nvSpPr>
              <p:cNvPr id="7942" name="Google Shape;7942;p7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79"/>
            <p:cNvGrpSpPr/>
            <p:nvPr/>
          </p:nvGrpSpPr>
          <p:grpSpPr>
            <a:xfrm>
              <a:off x="4967783" y="2151471"/>
              <a:ext cx="3920692" cy="2702940"/>
              <a:chOff x="2613858" y="1704696"/>
              <a:chExt cx="3920692" cy="2702940"/>
            </a:xfrm>
          </p:grpSpPr>
          <p:sp>
            <p:nvSpPr>
              <p:cNvPr id="7950" name="Google Shape;7950;p7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5" name="Google Shape;7955;p79"/>
          <p:cNvGrpSpPr/>
          <p:nvPr/>
        </p:nvGrpSpPr>
        <p:grpSpPr>
          <a:xfrm>
            <a:off x="3530532" y="1496185"/>
            <a:ext cx="1561911" cy="708580"/>
            <a:chOff x="3530532" y="1496185"/>
            <a:chExt cx="1561911" cy="708580"/>
          </a:xfrm>
        </p:grpSpPr>
        <p:grpSp>
          <p:nvGrpSpPr>
            <p:cNvPr id="7956" name="Google Shape;7956;p79"/>
            <p:cNvGrpSpPr/>
            <p:nvPr/>
          </p:nvGrpSpPr>
          <p:grpSpPr>
            <a:xfrm>
              <a:off x="3720318" y="1857562"/>
              <a:ext cx="1372125" cy="54"/>
              <a:chOff x="3720318" y="1857562"/>
              <a:chExt cx="1372125" cy="54"/>
            </a:xfrm>
          </p:grpSpPr>
          <p:cxnSp>
            <p:nvCxnSpPr>
              <p:cNvPr id="7957" name="Google Shape;7957;p79"/>
              <p:cNvCxnSpPr>
                <a:endCxn id="7958"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59" name="Google Shape;7959;p7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60" name="Google Shape;7960;p7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961" name="Google Shape;7961;p79"/>
              <p:cNvCxnSpPr>
                <a:stCxn id="7958"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962" name="Google Shape;7962;p79"/>
            <p:cNvGrpSpPr/>
            <p:nvPr/>
          </p:nvGrpSpPr>
          <p:grpSpPr>
            <a:xfrm>
              <a:off x="3567462" y="1496185"/>
              <a:ext cx="286500" cy="272914"/>
              <a:chOff x="3567462" y="1496185"/>
              <a:chExt cx="286500" cy="272914"/>
            </a:xfrm>
          </p:grpSpPr>
          <p:cxnSp>
            <p:nvCxnSpPr>
              <p:cNvPr id="7963" name="Google Shape;7963;p7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964" name="Google Shape;7964;p7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5" name="Google Shape;7965;p7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7" name="Google Shape;7967;p79"/>
            <p:cNvGrpSpPr/>
            <p:nvPr/>
          </p:nvGrpSpPr>
          <p:grpSpPr>
            <a:xfrm>
              <a:off x="3929014" y="1960574"/>
              <a:ext cx="286500" cy="242342"/>
              <a:chOff x="3929014" y="1960574"/>
              <a:chExt cx="286500" cy="242342"/>
            </a:xfrm>
          </p:grpSpPr>
          <p:cxnSp>
            <p:nvCxnSpPr>
              <p:cNvPr id="7968" name="Google Shape;7968;p7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969" name="Google Shape;7969;p7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79"/>
            <p:cNvGrpSpPr/>
            <p:nvPr/>
          </p:nvGrpSpPr>
          <p:grpSpPr>
            <a:xfrm>
              <a:off x="4290828" y="1496185"/>
              <a:ext cx="286500" cy="272914"/>
              <a:chOff x="4290828" y="1496185"/>
              <a:chExt cx="286500" cy="272914"/>
            </a:xfrm>
          </p:grpSpPr>
          <p:cxnSp>
            <p:nvCxnSpPr>
              <p:cNvPr id="7971" name="Google Shape;7971;p7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972" name="Google Shape;7972;p7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3" name="Google Shape;7973;p7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4" name="Google Shape;7974;p79"/>
            <p:cNvGrpSpPr/>
            <p:nvPr/>
          </p:nvGrpSpPr>
          <p:grpSpPr>
            <a:xfrm>
              <a:off x="4657726" y="1959674"/>
              <a:ext cx="286500" cy="245092"/>
              <a:chOff x="4657726" y="1959674"/>
              <a:chExt cx="286500" cy="245092"/>
            </a:xfrm>
          </p:grpSpPr>
          <p:cxnSp>
            <p:nvCxnSpPr>
              <p:cNvPr id="7975" name="Google Shape;7975;p7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976" name="Google Shape;7976;p7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7" name="Google Shape;7977;p79"/>
          <p:cNvGrpSpPr/>
          <p:nvPr/>
        </p:nvGrpSpPr>
        <p:grpSpPr>
          <a:xfrm>
            <a:off x="3512551" y="2358282"/>
            <a:ext cx="1597032" cy="378649"/>
            <a:chOff x="3512551" y="2358282"/>
            <a:chExt cx="1597032" cy="378649"/>
          </a:xfrm>
        </p:grpSpPr>
        <p:grpSp>
          <p:nvGrpSpPr>
            <p:cNvPr id="7978" name="Google Shape;7978;p79"/>
            <p:cNvGrpSpPr/>
            <p:nvPr/>
          </p:nvGrpSpPr>
          <p:grpSpPr>
            <a:xfrm>
              <a:off x="3738198" y="2553002"/>
              <a:ext cx="1145834" cy="117"/>
              <a:chOff x="3738198" y="2553002"/>
              <a:chExt cx="1145834" cy="117"/>
            </a:xfrm>
          </p:grpSpPr>
          <p:cxnSp>
            <p:nvCxnSpPr>
              <p:cNvPr id="7979" name="Google Shape;7979;p7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980" name="Google Shape;7980;p7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981" name="Google Shape;7981;p79"/>
              <p:cNvCxnSpPr>
                <a:stCxn id="7982" idx="6"/>
                <a:endCxn id="7983"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984" name="Google Shape;7984;p79"/>
            <p:cNvGrpSpPr/>
            <p:nvPr/>
          </p:nvGrpSpPr>
          <p:grpSpPr>
            <a:xfrm>
              <a:off x="3969644" y="2440153"/>
              <a:ext cx="225900" cy="296779"/>
              <a:chOff x="3969644" y="2440153"/>
              <a:chExt cx="225900" cy="296779"/>
            </a:xfrm>
          </p:grpSpPr>
          <p:cxnSp>
            <p:nvCxnSpPr>
              <p:cNvPr id="7985" name="Google Shape;7985;p7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983" name="Google Shape;7983;p7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79"/>
            <p:cNvGrpSpPr/>
            <p:nvPr/>
          </p:nvGrpSpPr>
          <p:grpSpPr>
            <a:xfrm>
              <a:off x="4426818" y="2358282"/>
              <a:ext cx="225600" cy="307471"/>
              <a:chOff x="4426818" y="2358282"/>
              <a:chExt cx="225600" cy="307471"/>
            </a:xfrm>
          </p:grpSpPr>
          <p:cxnSp>
            <p:nvCxnSpPr>
              <p:cNvPr id="7988" name="Google Shape;7988;p79"/>
              <p:cNvCxnSpPr>
                <a:stCxn id="7989"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990" name="Google Shape;7990;p7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79"/>
            <p:cNvGrpSpPr/>
            <p:nvPr/>
          </p:nvGrpSpPr>
          <p:grpSpPr>
            <a:xfrm>
              <a:off x="4883984" y="2440153"/>
              <a:ext cx="225600" cy="296479"/>
              <a:chOff x="4883984" y="2440153"/>
              <a:chExt cx="225600" cy="296479"/>
            </a:xfrm>
          </p:grpSpPr>
          <p:cxnSp>
            <p:nvCxnSpPr>
              <p:cNvPr id="7992" name="Google Shape;7992;p7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993" name="Google Shape;7993;p7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79"/>
            <p:cNvGrpSpPr/>
            <p:nvPr/>
          </p:nvGrpSpPr>
          <p:grpSpPr>
            <a:xfrm>
              <a:off x="3512551" y="2358356"/>
              <a:ext cx="225647" cy="307629"/>
              <a:chOff x="2182679" y="2005014"/>
              <a:chExt cx="792300" cy="1080158"/>
            </a:xfrm>
          </p:grpSpPr>
          <p:cxnSp>
            <p:nvCxnSpPr>
              <p:cNvPr id="7996" name="Google Shape;7996;p79"/>
              <p:cNvCxnSpPr>
                <a:stCxn id="7997"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982" name="Google Shape;7982;p7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8" name="Google Shape;7998;p79"/>
          <p:cNvGrpSpPr/>
          <p:nvPr/>
        </p:nvGrpSpPr>
        <p:grpSpPr>
          <a:xfrm>
            <a:off x="6872633" y="1182079"/>
            <a:ext cx="1559809" cy="722610"/>
            <a:chOff x="634175" y="2986275"/>
            <a:chExt cx="3147949" cy="1458344"/>
          </a:xfrm>
        </p:grpSpPr>
        <p:cxnSp>
          <p:nvCxnSpPr>
            <p:cNvPr id="7999" name="Google Shape;7999;p79"/>
            <p:cNvCxnSpPr>
              <a:stCxn id="8000" idx="4"/>
              <a:endCxn id="8001"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8002" name="Google Shape;8002;p79"/>
            <p:cNvCxnSpPr>
              <a:stCxn id="8001" idx="0"/>
              <a:endCxn id="8003"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004" name="Google Shape;8004;p79"/>
            <p:cNvCxnSpPr>
              <a:stCxn id="8003" idx="4"/>
              <a:endCxn id="8005"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006" name="Google Shape;8006;p79"/>
            <p:cNvCxnSpPr>
              <a:stCxn id="8005" idx="0"/>
              <a:endCxn id="8007"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8007" name="Google Shape;8007;p7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03" name="Google Shape;8003;p7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00" name="Google Shape;8000;p7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05" name="Google Shape;8005;p7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01" name="Google Shape;8001;p7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008" name="Google Shape;8008;p79"/>
          <p:cNvGrpSpPr/>
          <p:nvPr/>
        </p:nvGrpSpPr>
        <p:grpSpPr>
          <a:xfrm>
            <a:off x="3526424" y="2891987"/>
            <a:ext cx="1570719" cy="294123"/>
            <a:chOff x="998425" y="1182125"/>
            <a:chExt cx="1065400" cy="199500"/>
          </a:xfrm>
        </p:grpSpPr>
        <p:sp>
          <p:nvSpPr>
            <p:cNvPr id="8009" name="Google Shape;8009;p7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79"/>
          <p:cNvGrpSpPr/>
          <p:nvPr/>
        </p:nvGrpSpPr>
        <p:grpSpPr>
          <a:xfrm>
            <a:off x="6869680" y="2009474"/>
            <a:ext cx="1565716" cy="366729"/>
            <a:chOff x="1247650" y="2075423"/>
            <a:chExt cx="6648477" cy="1557238"/>
          </a:xfrm>
        </p:grpSpPr>
        <p:sp>
          <p:nvSpPr>
            <p:cNvPr id="8015" name="Google Shape;8015;p7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9"/>
          <p:cNvGrpSpPr/>
          <p:nvPr/>
        </p:nvGrpSpPr>
        <p:grpSpPr>
          <a:xfrm>
            <a:off x="6853992" y="3158289"/>
            <a:ext cx="1597061" cy="663440"/>
            <a:chOff x="6796238" y="3158297"/>
            <a:chExt cx="1630319" cy="677257"/>
          </a:xfrm>
        </p:grpSpPr>
        <p:cxnSp>
          <p:nvCxnSpPr>
            <p:cNvPr id="8022" name="Google Shape;8022;p7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023" name="Google Shape;8023;p7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024" name="Google Shape;8024;p7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025" name="Google Shape;8025;p7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026" name="Google Shape;8026;p79"/>
            <p:cNvGrpSpPr/>
            <p:nvPr/>
          </p:nvGrpSpPr>
          <p:grpSpPr>
            <a:xfrm>
              <a:off x="6796238" y="3311904"/>
              <a:ext cx="1630319" cy="377697"/>
              <a:chOff x="6796238" y="3311904"/>
              <a:chExt cx="1630319" cy="377697"/>
            </a:xfrm>
          </p:grpSpPr>
          <p:sp>
            <p:nvSpPr>
              <p:cNvPr id="8027" name="Google Shape;8027;p7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0" name="Google Shape;8030;p79"/>
          <p:cNvGrpSpPr/>
          <p:nvPr/>
        </p:nvGrpSpPr>
        <p:grpSpPr>
          <a:xfrm>
            <a:off x="5375130" y="1179681"/>
            <a:ext cx="1368606" cy="1593805"/>
            <a:chOff x="1839112" y="2209163"/>
            <a:chExt cx="1918159" cy="2233784"/>
          </a:xfrm>
        </p:grpSpPr>
        <p:sp>
          <p:nvSpPr>
            <p:cNvPr id="8031" name="Google Shape;8031;p7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34" name="Google Shape;8034;p79"/>
            <p:cNvCxnSpPr>
              <a:stCxn id="8031" idx="6"/>
              <a:endCxn id="8032"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035" name="Google Shape;8035;p79"/>
            <p:cNvCxnSpPr>
              <a:stCxn id="8032" idx="4"/>
              <a:endCxn id="8036"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037" name="Google Shape;8037;p79"/>
            <p:cNvCxnSpPr>
              <a:stCxn id="8036" idx="6"/>
              <a:endCxn id="8033"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038" name="Google Shape;8038;p79"/>
            <p:cNvCxnSpPr>
              <a:stCxn id="8033" idx="4"/>
              <a:endCxn id="8039"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036" name="Google Shape;8036;p7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41" name="Google Shape;8041;p79"/>
            <p:cNvCxnSpPr>
              <a:endCxn id="8040"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042" name="Google Shape;8042;p79"/>
          <p:cNvGrpSpPr/>
          <p:nvPr/>
        </p:nvGrpSpPr>
        <p:grpSpPr>
          <a:xfrm>
            <a:off x="3507503" y="1185917"/>
            <a:ext cx="1637968" cy="154942"/>
            <a:chOff x="238125" y="2506075"/>
            <a:chExt cx="7115411" cy="673075"/>
          </a:xfrm>
        </p:grpSpPr>
        <p:sp>
          <p:nvSpPr>
            <p:cNvPr id="8043" name="Google Shape;8043;p7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79"/>
          <p:cNvGrpSpPr/>
          <p:nvPr/>
        </p:nvGrpSpPr>
        <p:grpSpPr>
          <a:xfrm>
            <a:off x="746187" y="1507514"/>
            <a:ext cx="2476762" cy="91743"/>
            <a:chOff x="1464850" y="436376"/>
            <a:chExt cx="6001362" cy="222300"/>
          </a:xfrm>
        </p:grpSpPr>
        <p:sp>
          <p:nvSpPr>
            <p:cNvPr id="8049" name="Google Shape;8049;p7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54" name="Google Shape;8054;p7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55" name="Google Shape;8055;p7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56" name="Google Shape;8056;p7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057" name="Google Shape;8057;p7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058" name="Google Shape;8058;p79"/>
          <p:cNvGrpSpPr/>
          <p:nvPr/>
        </p:nvGrpSpPr>
        <p:grpSpPr>
          <a:xfrm>
            <a:off x="732455" y="2742980"/>
            <a:ext cx="1452710" cy="651923"/>
            <a:chOff x="803162" y="2667727"/>
            <a:chExt cx="1411906" cy="633611"/>
          </a:xfrm>
        </p:grpSpPr>
        <p:cxnSp>
          <p:nvCxnSpPr>
            <p:cNvPr id="8059" name="Google Shape;8059;p79"/>
            <p:cNvCxnSpPr>
              <a:stCxn id="8060" idx="2"/>
              <a:endCxn id="8061"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62" name="Google Shape;8062;p79"/>
            <p:cNvCxnSpPr>
              <a:stCxn id="8063" idx="0"/>
              <a:endCxn id="8060"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64" name="Google Shape;8064;p79"/>
            <p:cNvCxnSpPr>
              <a:stCxn id="8063" idx="2"/>
              <a:endCxn id="8065"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66" name="Google Shape;8066;p79"/>
            <p:cNvCxnSpPr>
              <a:stCxn id="8067" idx="0"/>
              <a:endCxn id="8063"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68" name="Google Shape;8068;p79"/>
            <p:cNvCxnSpPr>
              <a:stCxn id="8061" idx="2"/>
              <a:endCxn id="8069"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070" name="Google Shape;8070;p79"/>
            <p:cNvCxnSpPr>
              <a:stCxn id="8071" idx="0"/>
              <a:endCxn id="8061"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067" name="Google Shape;8067;p7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65" name="Google Shape;8065;p7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71" name="Google Shape;8071;p7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69" name="Google Shape;8069;p7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61" name="Google Shape;8061;p7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63" name="Google Shape;8063;p7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060" name="Google Shape;8060;p7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072" name="Google Shape;8072;p79"/>
          <p:cNvGrpSpPr/>
          <p:nvPr/>
        </p:nvGrpSpPr>
        <p:grpSpPr>
          <a:xfrm>
            <a:off x="732456" y="1178518"/>
            <a:ext cx="2518541" cy="209309"/>
            <a:chOff x="803163" y="1111966"/>
            <a:chExt cx="2447800" cy="203430"/>
          </a:xfrm>
        </p:grpSpPr>
        <p:grpSp>
          <p:nvGrpSpPr>
            <p:cNvPr id="8073" name="Google Shape;8073;p79"/>
            <p:cNvGrpSpPr/>
            <p:nvPr/>
          </p:nvGrpSpPr>
          <p:grpSpPr>
            <a:xfrm>
              <a:off x="1958180" y="1111966"/>
              <a:ext cx="588019" cy="121396"/>
              <a:chOff x="4808316" y="2800065"/>
              <a:chExt cx="1999386" cy="412910"/>
            </a:xfrm>
          </p:grpSpPr>
          <p:sp>
            <p:nvSpPr>
              <p:cNvPr id="8074" name="Google Shape;8074;p7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5" name="Google Shape;8075;p79"/>
              <p:cNvGrpSpPr/>
              <p:nvPr/>
            </p:nvGrpSpPr>
            <p:grpSpPr>
              <a:xfrm>
                <a:off x="4808316" y="2800065"/>
                <a:ext cx="92400" cy="411825"/>
                <a:chOff x="845575" y="2563700"/>
                <a:chExt cx="92400" cy="411825"/>
              </a:xfrm>
            </p:grpSpPr>
            <p:cxnSp>
              <p:nvCxnSpPr>
                <p:cNvPr id="8076" name="Google Shape;8076;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077" name="Google Shape;8077;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078" name="Google Shape;8078;p7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079" name="Google Shape;8079;p7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0" name="Google Shape;8080;p79"/>
            <p:cNvGrpSpPr/>
            <p:nvPr/>
          </p:nvGrpSpPr>
          <p:grpSpPr>
            <a:xfrm>
              <a:off x="803163" y="1111974"/>
              <a:ext cx="591158" cy="121545"/>
              <a:chOff x="803163" y="1111974"/>
              <a:chExt cx="591158" cy="121545"/>
            </a:xfrm>
          </p:grpSpPr>
          <p:grpSp>
            <p:nvGrpSpPr>
              <p:cNvPr id="8081" name="Google Shape;8081;p79"/>
              <p:cNvGrpSpPr/>
              <p:nvPr/>
            </p:nvGrpSpPr>
            <p:grpSpPr>
              <a:xfrm>
                <a:off x="803163" y="1111974"/>
                <a:ext cx="27175" cy="121077"/>
                <a:chOff x="845575" y="2563700"/>
                <a:chExt cx="92400" cy="411825"/>
              </a:xfrm>
            </p:grpSpPr>
            <p:cxnSp>
              <p:nvCxnSpPr>
                <p:cNvPr id="8082" name="Google Shape;8082;p7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083" name="Google Shape;8083;p7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4" name="Google Shape;8084;p7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79"/>
            <p:cNvGrpSpPr/>
            <p:nvPr/>
          </p:nvGrpSpPr>
          <p:grpSpPr>
            <a:xfrm>
              <a:off x="1381910" y="1194219"/>
              <a:ext cx="588341" cy="121177"/>
              <a:chOff x="1381910" y="1194219"/>
              <a:chExt cx="588341" cy="121177"/>
            </a:xfrm>
          </p:grpSpPr>
          <p:grpSp>
            <p:nvGrpSpPr>
              <p:cNvPr id="8086" name="Google Shape;8086;p79"/>
              <p:cNvGrpSpPr/>
              <p:nvPr/>
            </p:nvGrpSpPr>
            <p:grpSpPr>
              <a:xfrm rot="10800000">
                <a:off x="1381910" y="1194319"/>
                <a:ext cx="27175" cy="121077"/>
                <a:chOff x="2070100" y="2563700"/>
                <a:chExt cx="92400" cy="411825"/>
              </a:xfrm>
            </p:grpSpPr>
            <p:cxnSp>
              <p:nvCxnSpPr>
                <p:cNvPr id="8087" name="Google Shape;8087;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088" name="Google Shape;8088;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9" name="Google Shape;8089;p7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79"/>
            <p:cNvGrpSpPr/>
            <p:nvPr/>
          </p:nvGrpSpPr>
          <p:grpSpPr>
            <a:xfrm>
              <a:off x="2532079" y="1194219"/>
              <a:ext cx="704927" cy="121177"/>
              <a:chOff x="2532079" y="1194219"/>
              <a:chExt cx="704927" cy="121177"/>
            </a:xfrm>
          </p:grpSpPr>
          <p:grpSp>
            <p:nvGrpSpPr>
              <p:cNvPr id="8091" name="Google Shape;8091;p79"/>
              <p:cNvGrpSpPr/>
              <p:nvPr/>
            </p:nvGrpSpPr>
            <p:grpSpPr>
              <a:xfrm rot="10800000">
                <a:off x="2532079" y="1194319"/>
                <a:ext cx="27175" cy="121077"/>
                <a:chOff x="2070100" y="2563700"/>
                <a:chExt cx="92400" cy="411825"/>
              </a:xfrm>
            </p:grpSpPr>
            <p:cxnSp>
              <p:nvCxnSpPr>
                <p:cNvPr id="8092" name="Google Shape;8092;p7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093" name="Google Shape;8093;p7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4" name="Google Shape;8094;p7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5" name="Google Shape;8095;p79"/>
          <p:cNvGrpSpPr/>
          <p:nvPr/>
        </p:nvGrpSpPr>
        <p:grpSpPr>
          <a:xfrm>
            <a:off x="3525467" y="3875150"/>
            <a:ext cx="1567778" cy="491677"/>
            <a:chOff x="5194708" y="3484366"/>
            <a:chExt cx="3148148" cy="987304"/>
          </a:xfrm>
        </p:grpSpPr>
        <p:grpSp>
          <p:nvGrpSpPr>
            <p:cNvPr id="8096" name="Google Shape;8096;p79"/>
            <p:cNvGrpSpPr/>
            <p:nvPr/>
          </p:nvGrpSpPr>
          <p:grpSpPr>
            <a:xfrm>
              <a:off x="7531521" y="3484366"/>
              <a:ext cx="811335" cy="987304"/>
              <a:chOff x="3379425" y="1617275"/>
              <a:chExt cx="1090650" cy="1327200"/>
            </a:xfrm>
          </p:grpSpPr>
          <p:sp>
            <p:nvSpPr>
              <p:cNvPr id="8097" name="Google Shape;8097;p7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79"/>
            <p:cNvGrpSpPr/>
            <p:nvPr/>
          </p:nvGrpSpPr>
          <p:grpSpPr>
            <a:xfrm>
              <a:off x="6752546" y="3484366"/>
              <a:ext cx="811428" cy="987304"/>
              <a:chOff x="2332275" y="1617275"/>
              <a:chExt cx="1090775" cy="1327200"/>
            </a:xfrm>
          </p:grpSpPr>
          <p:sp>
            <p:nvSpPr>
              <p:cNvPr id="8101" name="Google Shape;8101;p7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79"/>
            <p:cNvGrpSpPr/>
            <p:nvPr/>
          </p:nvGrpSpPr>
          <p:grpSpPr>
            <a:xfrm>
              <a:off x="5973664" y="3484366"/>
              <a:ext cx="811335" cy="987304"/>
              <a:chOff x="1285250" y="1617275"/>
              <a:chExt cx="1090650" cy="1327200"/>
            </a:xfrm>
          </p:grpSpPr>
          <p:sp>
            <p:nvSpPr>
              <p:cNvPr id="8105" name="Google Shape;8105;p7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79"/>
            <p:cNvGrpSpPr/>
            <p:nvPr/>
          </p:nvGrpSpPr>
          <p:grpSpPr>
            <a:xfrm>
              <a:off x="5194708" y="3484366"/>
              <a:ext cx="811409" cy="987304"/>
              <a:chOff x="238125" y="1617275"/>
              <a:chExt cx="1090750" cy="1327200"/>
            </a:xfrm>
          </p:grpSpPr>
          <p:sp>
            <p:nvSpPr>
              <p:cNvPr id="8109" name="Google Shape;8109;p7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2" name="Google Shape;8112;p79"/>
          <p:cNvGrpSpPr/>
          <p:nvPr/>
        </p:nvGrpSpPr>
        <p:grpSpPr>
          <a:xfrm>
            <a:off x="3486076" y="3355561"/>
            <a:ext cx="1616964" cy="346256"/>
            <a:chOff x="1808063" y="4294338"/>
            <a:chExt cx="3370782" cy="721817"/>
          </a:xfrm>
        </p:grpSpPr>
        <p:sp>
          <p:nvSpPr>
            <p:cNvPr id="8113" name="Google Shape;8113;p7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79"/>
          <p:cNvGrpSpPr/>
          <p:nvPr/>
        </p:nvGrpSpPr>
        <p:grpSpPr>
          <a:xfrm>
            <a:off x="764288" y="3641590"/>
            <a:ext cx="1295882" cy="646587"/>
            <a:chOff x="834100" y="3642869"/>
            <a:chExt cx="1259483" cy="628426"/>
          </a:xfrm>
        </p:grpSpPr>
        <p:sp>
          <p:nvSpPr>
            <p:cNvPr id="8124" name="Google Shape;8124;p7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9" name="Google Shape;8149;p79"/>
            <p:cNvGrpSpPr/>
            <p:nvPr/>
          </p:nvGrpSpPr>
          <p:grpSpPr>
            <a:xfrm>
              <a:off x="1360364" y="3847835"/>
              <a:ext cx="208119" cy="224359"/>
              <a:chOff x="1360769" y="3847100"/>
              <a:chExt cx="208119" cy="224359"/>
            </a:xfrm>
          </p:grpSpPr>
          <p:sp>
            <p:nvSpPr>
              <p:cNvPr id="8150" name="Google Shape;8150;p7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0" name="Google Shape;8170;p7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79"/>
          <p:cNvGrpSpPr/>
          <p:nvPr/>
        </p:nvGrpSpPr>
        <p:grpSpPr>
          <a:xfrm rot="5400000">
            <a:off x="5977401" y="3438087"/>
            <a:ext cx="164064" cy="1414916"/>
            <a:chOff x="4428249" y="1369375"/>
            <a:chExt cx="36905" cy="429569"/>
          </a:xfrm>
        </p:grpSpPr>
        <p:sp>
          <p:nvSpPr>
            <p:cNvPr id="8185" name="Google Shape;8185;p7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9"/>
          <p:cNvGrpSpPr/>
          <p:nvPr/>
        </p:nvGrpSpPr>
        <p:grpSpPr>
          <a:xfrm flipH="1" rot="10800000">
            <a:off x="5349830" y="3026630"/>
            <a:ext cx="1419207" cy="24808"/>
            <a:chOff x="219558" y="4738465"/>
            <a:chExt cx="5852400" cy="102300"/>
          </a:xfrm>
        </p:grpSpPr>
        <p:cxnSp>
          <p:nvCxnSpPr>
            <p:cNvPr id="8218" name="Google Shape;8218;p7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219" name="Google Shape;8219;p7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79"/>
          <p:cNvGrpSpPr/>
          <p:nvPr/>
        </p:nvGrpSpPr>
        <p:grpSpPr>
          <a:xfrm>
            <a:off x="5361148" y="3399694"/>
            <a:ext cx="1396570" cy="385016"/>
            <a:chOff x="5286284" y="2966544"/>
            <a:chExt cx="1396570" cy="385016"/>
          </a:xfrm>
        </p:grpSpPr>
        <p:cxnSp>
          <p:nvCxnSpPr>
            <p:cNvPr id="8225" name="Google Shape;8225;p7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226" name="Google Shape;8226;p7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227" name="Google Shape;8227;p79"/>
            <p:cNvGrpSpPr/>
            <p:nvPr/>
          </p:nvGrpSpPr>
          <p:grpSpPr>
            <a:xfrm>
              <a:off x="5287688" y="3173364"/>
              <a:ext cx="1395166" cy="74100"/>
              <a:chOff x="5287688" y="3173364"/>
              <a:chExt cx="1395166" cy="74100"/>
            </a:xfrm>
          </p:grpSpPr>
          <p:cxnSp>
            <p:nvCxnSpPr>
              <p:cNvPr id="8228" name="Google Shape;8228;p7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229" name="Google Shape;8229;p7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230" name="Google Shape;8230;p7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31" name="Google Shape;8231;p7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32" name="Google Shape;8232;p7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33" name="Google Shape;8233;p7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34" name="Google Shape;8234;p7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235" name="Google Shape;8235;p7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236" name="Google Shape;8236;p7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237" name="Google Shape;8237;p79"/>
          <p:cNvGrpSpPr/>
          <p:nvPr/>
        </p:nvGrpSpPr>
        <p:grpSpPr>
          <a:xfrm>
            <a:off x="2047214" y="1818470"/>
            <a:ext cx="1182276" cy="662027"/>
            <a:chOff x="2029517" y="1732295"/>
            <a:chExt cx="1149068" cy="643432"/>
          </a:xfrm>
        </p:grpSpPr>
        <p:grpSp>
          <p:nvGrpSpPr>
            <p:cNvPr id="8238" name="Google Shape;8238;p79"/>
            <p:cNvGrpSpPr/>
            <p:nvPr/>
          </p:nvGrpSpPr>
          <p:grpSpPr>
            <a:xfrm>
              <a:off x="2708660" y="1746937"/>
              <a:ext cx="455427" cy="244429"/>
              <a:chOff x="2700693" y="1746937"/>
              <a:chExt cx="455427" cy="244429"/>
            </a:xfrm>
          </p:grpSpPr>
          <p:grpSp>
            <p:nvGrpSpPr>
              <p:cNvPr id="8239" name="Google Shape;8239;p79"/>
              <p:cNvGrpSpPr/>
              <p:nvPr/>
            </p:nvGrpSpPr>
            <p:grpSpPr>
              <a:xfrm>
                <a:off x="2905682" y="1782817"/>
                <a:ext cx="250438" cy="208549"/>
                <a:chOff x="2905682" y="1782817"/>
                <a:chExt cx="250438" cy="208549"/>
              </a:xfrm>
            </p:grpSpPr>
            <p:cxnSp>
              <p:nvCxnSpPr>
                <p:cNvPr id="8240" name="Google Shape;8240;p7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41" name="Google Shape;8241;p7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79"/>
              <p:cNvGrpSpPr/>
              <p:nvPr/>
            </p:nvGrpSpPr>
            <p:grpSpPr>
              <a:xfrm>
                <a:off x="2700693" y="1746937"/>
                <a:ext cx="449967" cy="72374"/>
                <a:chOff x="2700693" y="1746937"/>
                <a:chExt cx="449967" cy="72374"/>
              </a:xfrm>
            </p:grpSpPr>
            <p:cxnSp>
              <p:nvCxnSpPr>
                <p:cNvPr id="8243" name="Google Shape;8243;p7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44" name="Google Shape;8244;p7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45" name="Google Shape;8245;p79"/>
            <p:cNvGrpSpPr/>
            <p:nvPr/>
          </p:nvGrpSpPr>
          <p:grpSpPr>
            <a:xfrm>
              <a:off x="2029517" y="1732295"/>
              <a:ext cx="1149068" cy="643432"/>
              <a:chOff x="2029517" y="1732295"/>
              <a:chExt cx="1149068" cy="643432"/>
            </a:xfrm>
          </p:grpSpPr>
          <p:grpSp>
            <p:nvGrpSpPr>
              <p:cNvPr id="8246" name="Google Shape;8246;p79"/>
              <p:cNvGrpSpPr/>
              <p:nvPr/>
            </p:nvGrpSpPr>
            <p:grpSpPr>
              <a:xfrm>
                <a:off x="2703618" y="2103152"/>
                <a:ext cx="474966" cy="260017"/>
                <a:chOff x="2703618" y="2103152"/>
                <a:chExt cx="474966" cy="260017"/>
              </a:xfrm>
            </p:grpSpPr>
            <p:grpSp>
              <p:nvGrpSpPr>
                <p:cNvPr id="8247" name="Google Shape;8247;p79"/>
                <p:cNvGrpSpPr/>
                <p:nvPr/>
              </p:nvGrpSpPr>
              <p:grpSpPr>
                <a:xfrm>
                  <a:off x="2703618" y="2290640"/>
                  <a:ext cx="450291" cy="72529"/>
                  <a:chOff x="2703618" y="2290640"/>
                  <a:chExt cx="450291" cy="72529"/>
                </a:xfrm>
              </p:grpSpPr>
              <p:cxnSp>
                <p:nvCxnSpPr>
                  <p:cNvPr id="8248" name="Google Shape;8248;p7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49" name="Google Shape;8249;p7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79"/>
                <p:cNvGrpSpPr/>
                <p:nvPr/>
              </p:nvGrpSpPr>
              <p:grpSpPr>
                <a:xfrm>
                  <a:off x="2908607" y="2103152"/>
                  <a:ext cx="269977" cy="223538"/>
                  <a:chOff x="2908607" y="2103152"/>
                  <a:chExt cx="269977" cy="223538"/>
                </a:xfrm>
              </p:grpSpPr>
              <p:cxnSp>
                <p:nvCxnSpPr>
                  <p:cNvPr id="8251" name="Google Shape;8251;p7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52" name="Google Shape;8252;p7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3" name="Google Shape;8253;p79"/>
              <p:cNvGrpSpPr/>
              <p:nvPr/>
            </p:nvGrpSpPr>
            <p:grpSpPr>
              <a:xfrm>
                <a:off x="2029517" y="1732295"/>
                <a:ext cx="685827" cy="643432"/>
                <a:chOff x="2029517" y="1732295"/>
                <a:chExt cx="685827" cy="643432"/>
              </a:xfrm>
            </p:grpSpPr>
            <p:sp>
              <p:nvSpPr>
                <p:cNvPr id="8254" name="Google Shape;8254;p7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5" name="Google Shape;8255;p79"/>
                <p:cNvGrpSpPr/>
                <p:nvPr/>
              </p:nvGrpSpPr>
              <p:grpSpPr>
                <a:xfrm>
                  <a:off x="2158948" y="1732295"/>
                  <a:ext cx="556396" cy="333108"/>
                  <a:chOff x="2158948" y="1732295"/>
                  <a:chExt cx="556396" cy="333108"/>
                </a:xfrm>
              </p:grpSpPr>
              <p:cxnSp>
                <p:nvCxnSpPr>
                  <p:cNvPr id="8256" name="Google Shape;8256;p7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57" name="Google Shape;8257;p7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79"/>
                <p:cNvGrpSpPr/>
                <p:nvPr/>
              </p:nvGrpSpPr>
              <p:grpSpPr>
                <a:xfrm>
                  <a:off x="2159908" y="2065057"/>
                  <a:ext cx="550884" cy="310670"/>
                  <a:chOff x="2159908" y="2065057"/>
                  <a:chExt cx="550884" cy="310670"/>
                </a:xfrm>
              </p:grpSpPr>
              <p:cxnSp>
                <p:nvCxnSpPr>
                  <p:cNvPr id="8259" name="Google Shape;8259;p7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60" name="Google Shape;8260;p7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261" name="Google Shape;8261;p79"/>
          <p:cNvGrpSpPr/>
          <p:nvPr/>
        </p:nvGrpSpPr>
        <p:grpSpPr>
          <a:xfrm>
            <a:off x="732462" y="1766083"/>
            <a:ext cx="962651" cy="810058"/>
            <a:chOff x="844912" y="1681380"/>
            <a:chExt cx="935611" cy="787305"/>
          </a:xfrm>
        </p:grpSpPr>
        <p:grpSp>
          <p:nvGrpSpPr>
            <p:cNvPr id="8262" name="Google Shape;8262;p79"/>
            <p:cNvGrpSpPr/>
            <p:nvPr/>
          </p:nvGrpSpPr>
          <p:grpSpPr>
            <a:xfrm>
              <a:off x="844912" y="1819635"/>
              <a:ext cx="329836" cy="510016"/>
              <a:chOff x="844912" y="1819635"/>
              <a:chExt cx="329836" cy="510016"/>
            </a:xfrm>
          </p:grpSpPr>
          <p:sp>
            <p:nvSpPr>
              <p:cNvPr id="8263" name="Google Shape;8263;p7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79"/>
            <p:cNvGrpSpPr/>
            <p:nvPr/>
          </p:nvGrpSpPr>
          <p:grpSpPr>
            <a:xfrm>
              <a:off x="1284601" y="2158168"/>
              <a:ext cx="495923" cy="310517"/>
              <a:chOff x="1284601" y="2158168"/>
              <a:chExt cx="495923" cy="310517"/>
            </a:xfrm>
          </p:grpSpPr>
          <p:sp>
            <p:nvSpPr>
              <p:cNvPr id="8270" name="Google Shape;8270;p7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1" name="Google Shape;8271;p79"/>
              <p:cNvGrpSpPr/>
              <p:nvPr/>
            </p:nvGrpSpPr>
            <p:grpSpPr>
              <a:xfrm>
                <a:off x="1507666" y="2158168"/>
                <a:ext cx="272858" cy="310517"/>
                <a:chOff x="1507666" y="2158168"/>
                <a:chExt cx="272858" cy="310517"/>
              </a:xfrm>
            </p:grpSpPr>
            <p:grpSp>
              <p:nvGrpSpPr>
                <p:cNvPr id="8272" name="Google Shape;8272;p79"/>
                <p:cNvGrpSpPr/>
                <p:nvPr/>
              </p:nvGrpSpPr>
              <p:grpSpPr>
                <a:xfrm>
                  <a:off x="1507666" y="2176104"/>
                  <a:ext cx="166395" cy="273149"/>
                  <a:chOff x="1507666" y="2176104"/>
                  <a:chExt cx="166395" cy="273149"/>
                </a:xfrm>
              </p:grpSpPr>
              <p:sp>
                <p:nvSpPr>
                  <p:cNvPr id="8273" name="Google Shape;8273;p7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0" name="Google Shape;8280;p7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2" name="Google Shape;8282;p79"/>
            <p:cNvGrpSpPr/>
            <p:nvPr/>
          </p:nvGrpSpPr>
          <p:grpSpPr>
            <a:xfrm>
              <a:off x="1284601" y="1681380"/>
              <a:ext cx="495923" cy="310517"/>
              <a:chOff x="1284601" y="1681380"/>
              <a:chExt cx="495923" cy="310517"/>
            </a:xfrm>
          </p:grpSpPr>
          <p:sp>
            <p:nvSpPr>
              <p:cNvPr id="8283" name="Google Shape;8283;p7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4" name="Google Shape;8284;p79"/>
              <p:cNvGrpSpPr/>
              <p:nvPr/>
            </p:nvGrpSpPr>
            <p:grpSpPr>
              <a:xfrm>
                <a:off x="1507666" y="1681380"/>
                <a:ext cx="272858" cy="310517"/>
                <a:chOff x="1507666" y="1681380"/>
                <a:chExt cx="272858" cy="310517"/>
              </a:xfrm>
            </p:grpSpPr>
            <p:grpSp>
              <p:nvGrpSpPr>
                <p:cNvPr id="8285" name="Google Shape;8285;p79"/>
                <p:cNvGrpSpPr/>
                <p:nvPr/>
              </p:nvGrpSpPr>
              <p:grpSpPr>
                <a:xfrm>
                  <a:off x="1507666" y="1700120"/>
                  <a:ext cx="166395" cy="272984"/>
                  <a:chOff x="1507666" y="1700120"/>
                  <a:chExt cx="166395" cy="272984"/>
                </a:xfrm>
              </p:grpSpPr>
              <p:sp>
                <p:nvSpPr>
                  <p:cNvPr id="8286" name="Google Shape;8286;p7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3" name="Google Shape;8293;p7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95" name="Google Shape;8295;p79"/>
          <p:cNvGrpSpPr/>
          <p:nvPr/>
        </p:nvGrpSpPr>
        <p:grpSpPr>
          <a:xfrm>
            <a:off x="6841403" y="2533512"/>
            <a:ext cx="1622269" cy="552443"/>
            <a:chOff x="6894650" y="2574740"/>
            <a:chExt cx="1445100" cy="492111"/>
          </a:xfrm>
        </p:grpSpPr>
        <p:sp>
          <p:nvSpPr>
            <p:cNvPr id="8296" name="Google Shape;8296;p7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01" name="Google Shape;8301;p7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302" name="Google Shape;8302;p79"/>
          <p:cNvGrpSpPr/>
          <p:nvPr/>
        </p:nvGrpSpPr>
        <p:grpSpPr>
          <a:xfrm>
            <a:off x="6860946" y="3907768"/>
            <a:ext cx="1583206" cy="475705"/>
            <a:chOff x="6953919" y="3907920"/>
            <a:chExt cx="1377300" cy="475705"/>
          </a:xfrm>
        </p:grpSpPr>
        <p:cxnSp>
          <p:nvCxnSpPr>
            <p:cNvPr id="8303" name="Google Shape;8303;p7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304" name="Google Shape;8304;p7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305" name="Google Shape;8305;p7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306" name="Google Shape;8306;p7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307" name="Google Shape;8307;p7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308" name="Google Shape;8308;p79"/>
          <p:cNvGrpSpPr/>
          <p:nvPr/>
        </p:nvGrpSpPr>
        <p:grpSpPr>
          <a:xfrm>
            <a:off x="2364534" y="2668913"/>
            <a:ext cx="836286" cy="824529"/>
            <a:chOff x="2389399" y="2595741"/>
            <a:chExt cx="812796" cy="801369"/>
          </a:xfrm>
        </p:grpSpPr>
        <p:grpSp>
          <p:nvGrpSpPr>
            <p:cNvPr id="8309" name="Google Shape;8309;p79"/>
            <p:cNvGrpSpPr/>
            <p:nvPr/>
          </p:nvGrpSpPr>
          <p:grpSpPr>
            <a:xfrm>
              <a:off x="2492145" y="2881565"/>
              <a:ext cx="607300" cy="229751"/>
              <a:chOff x="2492145" y="2881565"/>
              <a:chExt cx="607300" cy="229751"/>
            </a:xfrm>
          </p:grpSpPr>
          <p:sp>
            <p:nvSpPr>
              <p:cNvPr id="8310" name="Google Shape;8310;p7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79"/>
            <p:cNvGrpSpPr/>
            <p:nvPr/>
          </p:nvGrpSpPr>
          <p:grpSpPr>
            <a:xfrm>
              <a:off x="2389399" y="2595741"/>
              <a:ext cx="812796" cy="296825"/>
              <a:chOff x="2389399" y="2595741"/>
              <a:chExt cx="812796" cy="296825"/>
            </a:xfrm>
          </p:grpSpPr>
          <p:grpSp>
            <p:nvGrpSpPr>
              <p:cNvPr id="8314" name="Google Shape;8314;p79"/>
              <p:cNvGrpSpPr/>
              <p:nvPr/>
            </p:nvGrpSpPr>
            <p:grpSpPr>
              <a:xfrm>
                <a:off x="2389399" y="2595741"/>
                <a:ext cx="363638" cy="296825"/>
                <a:chOff x="2389399" y="2595741"/>
                <a:chExt cx="363638" cy="296825"/>
              </a:xfrm>
            </p:grpSpPr>
            <p:grpSp>
              <p:nvGrpSpPr>
                <p:cNvPr id="8315" name="Google Shape;8315;p79"/>
                <p:cNvGrpSpPr/>
                <p:nvPr/>
              </p:nvGrpSpPr>
              <p:grpSpPr>
                <a:xfrm>
                  <a:off x="2493852" y="2794333"/>
                  <a:ext cx="259185" cy="98232"/>
                  <a:chOff x="2493852" y="2794333"/>
                  <a:chExt cx="259185" cy="98232"/>
                </a:xfrm>
              </p:grpSpPr>
              <p:sp>
                <p:nvSpPr>
                  <p:cNvPr id="8316" name="Google Shape;8316;p7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9"/>
                <p:cNvGrpSpPr/>
                <p:nvPr/>
              </p:nvGrpSpPr>
              <p:grpSpPr>
                <a:xfrm>
                  <a:off x="2389399" y="2595741"/>
                  <a:ext cx="224343" cy="182054"/>
                  <a:chOff x="2389399" y="2595741"/>
                  <a:chExt cx="224343" cy="182054"/>
                </a:xfrm>
              </p:grpSpPr>
              <p:sp>
                <p:nvSpPr>
                  <p:cNvPr id="8320" name="Google Shape;8320;p7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2" name="Google Shape;8322;p79"/>
              <p:cNvGrpSpPr/>
              <p:nvPr/>
            </p:nvGrpSpPr>
            <p:grpSpPr>
              <a:xfrm>
                <a:off x="2683630" y="2595741"/>
                <a:ext cx="224334" cy="296825"/>
                <a:chOff x="2683630" y="2595741"/>
                <a:chExt cx="224334" cy="296825"/>
              </a:xfrm>
            </p:grpSpPr>
            <p:grpSp>
              <p:nvGrpSpPr>
                <p:cNvPr id="8323" name="Google Shape;8323;p79"/>
                <p:cNvGrpSpPr/>
                <p:nvPr/>
              </p:nvGrpSpPr>
              <p:grpSpPr>
                <a:xfrm>
                  <a:off x="2788083" y="2794333"/>
                  <a:ext cx="15356" cy="98232"/>
                  <a:chOff x="2788083" y="2794333"/>
                  <a:chExt cx="15356" cy="98232"/>
                </a:xfrm>
              </p:grpSpPr>
              <p:sp>
                <p:nvSpPr>
                  <p:cNvPr id="8324" name="Google Shape;8324;p7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79"/>
                <p:cNvGrpSpPr/>
                <p:nvPr/>
              </p:nvGrpSpPr>
              <p:grpSpPr>
                <a:xfrm>
                  <a:off x="2683630" y="2595741"/>
                  <a:ext cx="224334" cy="182054"/>
                  <a:chOff x="2683630" y="2595741"/>
                  <a:chExt cx="224334" cy="182054"/>
                </a:xfrm>
              </p:grpSpPr>
              <p:sp>
                <p:nvSpPr>
                  <p:cNvPr id="8328" name="Google Shape;8328;p7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0" name="Google Shape;8330;p79"/>
              <p:cNvGrpSpPr/>
              <p:nvPr/>
            </p:nvGrpSpPr>
            <p:grpSpPr>
              <a:xfrm>
                <a:off x="2838475" y="2595741"/>
                <a:ext cx="363719" cy="296825"/>
                <a:chOff x="2838475" y="2595741"/>
                <a:chExt cx="363719" cy="296825"/>
              </a:xfrm>
            </p:grpSpPr>
            <p:grpSp>
              <p:nvGrpSpPr>
                <p:cNvPr id="8331" name="Google Shape;8331;p79"/>
                <p:cNvGrpSpPr/>
                <p:nvPr/>
              </p:nvGrpSpPr>
              <p:grpSpPr>
                <a:xfrm>
                  <a:off x="2838475" y="2794333"/>
                  <a:ext cx="259185" cy="98232"/>
                  <a:chOff x="2838475" y="2794333"/>
                  <a:chExt cx="259185" cy="98232"/>
                </a:xfrm>
              </p:grpSpPr>
              <p:sp>
                <p:nvSpPr>
                  <p:cNvPr id="8332" name="Google Shape;8332;p7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9"/>
                <p:cNvGrpSpPr/>
                <p:nvPr/>
              </p:nvGrpSpPr>
              <p:grpSpPr>
                <a:xfrm>
                  <a:off x="2977852" y="2595741"/>
                  <a:ext cx="224343" cy="182054"/>
                  <a:chOff x="2977852" y="2595741"/>
                  <a:chExt cx="224343" cy="182054"/>
                </a:xfrm>
              </p:grpSpPr>
              <p:sp>
                <p:nvSpPr>
                  <p:cNvPr id="8336" name="Google Shape;8336;p7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38" name="Google Shape;8338;p79"/>
            <p:cNvGrpSpPr/>
            <p:nvPr/>
          </p:nvGrpSpPr>
          <p:grpSpPr>
            <a:xfrm>
              <a:off x="2389399" y="3100241"/>
              <a:ext cx="812796" cy="296869"/>
              <a:chOff x="2389399" y="3100241"/>
              <a:chExt cx="812796" cy="296869"/>
            </a:xfrm>
          </p:grpSpPr>
          <p:grpSp>
            <p:nvGrpSpPr>
              <p:cNvPr id="8339" name="Google Shape;8339;p79"/>
              <p:cNvGrpSpPr/>
              <p:nvPr/>
            </p:nvGrpSpPr>
            <p:grpSpPr>
              <a:xfrm>
                <a:off x="2683630" y="3100241"/>
                <a:ext cx="224334" cy="296869"/>
                <a:chOff x="2683630" y="3100241"/>
                <a:chExt cx="224334" cy="296869"/>
              </a:xfrm>
            </p:grpSpPr>
            <p:grpSp>
              <p:nvGrpSpPr>
                <p:cNvPr id="8340" name="Google Shape;8340;p79"/>
                <p:cNvGrpSpPr/>
                <p:nvPr/>
              </p:nvGrpSpPr>
              <p:grpSpPr>
                <a:xfrm>
                  <a:off x="2788083" y="3100241"/>
                  <a:ext cx="15356" cy="98237"/>
                  <a:chOff x="2788083" y="3100241"/>
                  <a:chExt cx="15356" cy="98237"/>
                </a:xfrm>
              </p:grpSpPr>
              <p:sp>
                <p:nvSpPr>
                  <p:cNvPr id="8341" name="Google Shape;8341;p7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9"/>
                <p:cNvGrpSpPr/>
                <p:nvPr/>
              </p:nvGrpSpPr>
              <p:grpSpPr>
                <a:xfrm>
                  <a:off x="2683630" y="3215065"/>
                  <a:ext cx="224334" cy="182045"/>
                  <a:chOff x="2683630" y="3215065"/>
                  <a:chExt cx="224334" cy="182045"/>
                </a:xfrm>
              </p:grpSpPr>
              <p:sp>
                <p:nvSpPr>
                  <p:cNvPr id="8345" name="Google Shape;8345;p7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7" name="Google Shape;8347;p79"/>
              <p:cNvGrpSpPr/>
              <p:nvPr/>
            </p:nvGrpSpPr>
            <p:grpSpPr>
              <a:xfrm>
                <a:off x="2389399" y="3100241"/>
                <a:ext cx="363638" cy="296869"/>
                <a:chOff x="2389399" y="3100241"/>
                <a:chExt cx="363638" cy="296869"/>
              </a:xfrm>
            </p:grpSpPr>
            <p:grpSp>
              <p:nvGrpSpPr>
                <p:cNvPr id="8348" name="Google Shape;8348;p79"/>
                <p:cNvGrpSpPr/>
                <p:nvPr/>
              </p:nvGrpSpPr>
              <p:grpSpPr>
                <a:xfrm>
                  <a:off x="2493852" y="3100241"/>
                  <a:ext cx="259185" cy="98237"/>
                  <a:chOff x="2493852" y="3100241"/>
                  <a:chExt cx="259185" cy="98237"/>
                </a:xfrm>
              </p:grpSpPr>
              <p:sp>
                <p:nvSpPr>
                  <p:cNvPr id="8349" name="Google Shape;8349;p7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79"/>
                <p:cNvGrpSpPr/>
                <p:nvPr/>
              </p:nvGrpSpPr>
              <p:grpSpPr>
                <a:xfrm>
                  <a:off x="2389399" y="3215065"/>
                  <a:ext cx="224343" cy="182045"/>
                  <a:chOff x="2389399" y="3215065"/>
                  <a:chExt cx="224343" cy="182045"/>
                </a:xfrm>
              </p:grpSpPr>
              <p:sp>
                <p:nvSpPr>
                  <p:cNvPr id="8353" name="Google Shape;8353;p7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5" name="Google Shape;8355;p79"/>
              <p:cNvGrpSpPr/>
              <p:nvPr/>
            </p:nvGrpSpPr>
            <p:grpSpPr>
              <a:xfrm>
                <a:off x="2838475" y="3100241"/>
                <a:ext cx="363719" cy="296869"/>
                <a:chOff x="2838475" y="3100241"/>
                <a:chExt cx="363719" cy="296869"/>
              </a:xfrm>
            </p:grpSpPr>
            <p:grpSp>
              <p:nvGrpSpPr>
                <p:cNvPr id="8356" name="Google Shape;8356;p79"/>
                <p:cNvGrpSpPr/>
                <p:nvPr/>
              </p:nvGrpSpPr>
              <p:grpSpPr>
                <a:xfrm>
                  <a:off x="2838475" y="3100241"/>
                  <a:ext cx="259185" cy="98237"/>
                  <a:chOff x="2838475" y="3100241"/>
                  <a:chExt cx="259185" cy="98237"/>
                </a:xfrm>
              </p:grpSpPr>
              <p:sp>
                <p:nvSpPr>
                  <p:cNvPr id="8357" name="Google Shape;8357;p7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79"/>
                <p:cNvGrpSpPr/>
                <p:nvPr/>
              </p:nvGrpSpPr>
              <p:grpSpPr>
                <a:xfrm>
                  <a:off x="2977852" y="3215065"/>
                  <a:ext cx="224343" cy="182045"/>
                  <a:chOff x="2977852" y="3215065"/>
                  <a:chExt cx="224343" cy="182045"/>
                </a:xfrm>
              </p:grpSpPr>
              <p:sp>
                <p:nvSpPr>
                  <p:cNvPr id="8361" name="Google Shape;8361;p7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6" name="Shape 8366"/>
        <p:cNvGrpSpPr/>
        <p:nvPr/>
      </p:nvGrpSpPr>
      <p:grpSpPr>
        <a:xfrm>
          <a:off x="0" y="0"/>
          <a:ext cx="0" cy="0"/>
          <a:chOff x="0" y="0"/>
          <a:chExt cx="0" cy="0"/>
        </a:xfrm>
      </p:grpSpPr>
      <p:grpSp>
        <p:nvGrpSpPr>
          <p:cNvPr id="8367" name="Google Shape;8367;p80"/>
          <p:cNvGrpSpPr/>
          <p:nvPr/>
        </p:nvGrpSpPr>
        <p:grpSpPr>
          <a:xfrm>
            <a:off x="718875" y="3363288"/>
            <a:ext cx="2390414" cy="1024800"/>
            <a:chOff x="728925" y="3296613"/>
            <a:chExt cx="2390414" cy="1024800"/>
          </a:xfrm>
        </p:grpSpPr>
        <p:grpSp>
          <p:nvGrpSpPr>
            <p:cNvPr id="8368" name="Google Shape;8368;p80"/>
            <p:cNvGrpSpPr/>
            <p:nvPr/>
          </p:nvGrpSpPr>
          <p:grpSpPr>
            <a:xfrm>
              <a:off x="728925" y="3619800"/>
              <a:ext cx="2390414" cy="500893"/>
              <a:chOff x="728925" y="3619800"/>
              <a:chExt cx="2390414" cy="500893"/>
            </a:xfrm>
          </p:grpSpPr>
          <p:sp>
            <p:nvSpPr>
              <p:cNvPr id="8369" name="Google Shape;8369;p8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70" name="Google Shape;8370;p8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71" name="Google Shape;8371;p80"/>
            <p:cNvGrpSpPr/>
            <p:nvPr/>
          </p:nvGrpSpPr>
          <p:grpSpPr>
            <a:xfrm>
              <a:off x="1348050" y="3296613"/>
              <a:ext cx="1706152" cy="1024800"/>
              <a:chOff x="1348050" y="3296613"/>
              <a:chExt cx="1706152" cy="1024800"/>
            </a:xfrm>
          </p:grpSpPr>
          <p:sp>
            <p:nvSpPr>
              <p:cNvPr id="8372" name="Google Shape;8372;p8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73" name="Google Shape;8373;p8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74" name="Google Shape;8374;p8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75" name="Google Shape;8375;p8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76" name="Google Shape;8376;p8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77" name="Google Shape;8377;p80"/>
            <p:cNvGrpSpPr/>
            <p:nvPr/>
          </p:nvGrpSpPr>
          <p:grpSpPr>
            <a:xfrm>
              <a:off x="1455707" y="3654858"/>
              <a:ext cx="1491150" cy="417657"/>
              <a:chOff x="1455707" y="3654858"/>
              <a:chExt cx="1491150" cy="417657"/>
            </a:xfrm>
          </p:grpSpPr>
          <p:sp>
            <p:nvSpPr>
              <p:cNvPr id="8378" name="Google Shape;8378;p8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398" name="Google Shape;8398;p80"/>
          <p:cNvGraphicFramePr/>
          <p:nvPr/>
        </p:nvGraphicFramePr>
        <p:xfrm>
          <a:off x="5954575" y="2361200"/>
          <a:ext cx="3000000" cy="3000000"/>
        </p:xfrm>
        <a:graphic>
          <a:graphicData uri="http://schemas.openxmlformats.org/drawingml/2006/table">
            <a:tbl>
              <a:tblPr>
                <a:noFill/>
                <a:tableStyleId>{11072F11-F3AF-4C01-B9A6-0E1E8054BAD0}</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399" name="Google Shape;8399;p80"/>
          <p:cNvGrpSpPr/>
          <p:nvPr/>
        </p:nvGrpSpPr>
        <p:grpSpPr>
          <a:xfrm>
            <a:off x="727251" y="1188964"/>
            <a:ext cx="2396505" cy="976502"/>
            <a:chOff x="749309" y="1112739"/>
            <a:chExt cx="2371603" cy="976502"/>
          </a:xfrm>
        </p:grpSpPr>
        <p:grpSp>
          <p:nvGrpSpPr>
            <p:cNvPr id="8400" name="Google Shape;8400;p80"/>
            <p:cNvGrpSpPr/>
            <p:nvPr/>
          </p:nvGrpSpPr>
          <p:grpSpPr>
            <a:xfrm>
              <a:off x="1092126" y="1112739"/>
              <a:ext cx="2028786" cy="975464"/>
              <a:chOff x="1092126" y="1112739"/>
              <a:chExt cx="2028786" cy="975464"/>
            </a:xfrm>
          </p:grpSpPr>
          <p:sp>
            <p:nvSpPr>
              <p:cNvPr id="8401" name="Google Shape;8401;p8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80"/>
            <p:cNvGrpSpPr/>
            <p:nvPr/>
          </p:nvGrpSpPr>
          <p:grpSpPr>
            <a:xfrm>
              <a:off x="749309" y="1112739"/>
              <a:ext cx="314700" cy="975464"/>
              <a:chOff x="749309" y="1112739"/>
              <a:chExt cx="314700" cy="975464"/>
            </a:xfrm>
          </p:grpSpPr>
          <p:sp>
            <p:nvSpPr>
              <p:cNvPr id="8426" name="Google Shape;8426;p8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0" name="Google Shape;8430;p8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434" name="Google Shape;8434;p80"/>
          <p:cNvGraphicFramePr/>
          <p:nvPr/>
        </p:nvGraphicFramePr>
        <p:xfrm>
          <a:off x="5954600" y="1188950"/>
          <a:ext cx="3000000" cy="3000000"/>
        </p:xfrm>
        <a:graphic>
          <a:graphicData uri="http://schemas.openxmlformats.org/drawingml/2006/table">
            <a:tbl>
              <a:tblPr>
                <a:noFill/>
                <a:tableStyleId>{11072F11-F3AF-4C01-B9A6-0E1E8054BAD0}</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435" name="Google Shape;8435;p80"/>
          <p:cNvGraphicFramePr/>
          <p:nvPr/>
        </p:nvGraphicFramePr>
        <p:xfrm>
          <a:off x="3375463" y="2361200"/>
          <a:ext cx="3000000" cy="3000000"/>
        </p:xfrm>
        <a:graphic>
          <a:graphicData uri="http://schemas.openxmlformats.org/drawingml/2006/table">
            <a:tbl>
              <a:tblPr>
                <a:noFill/>
                <a:tableStyleId>{11072F11-F3AF-4C01-B9A6-0E1E8054BAD0}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436" name="Google Shape;8436;p80"/>
          <p:cNvGrpSpPr/>
          <p:nvPr/>
        </p:nvGrpSpPr>
        <p:grpSpPr>
          <a:xfrm>
            <a:off x="3377449" y="3352160"/>
            <a:ext cx="2363377" cy="1047062"/>
            <a:chOff x="3358399" y="3285485"/>
            <a:chExt cx="2363377" cy="1047062"/>
          </a:xfrm>
        </p:grpSpPr>
        <p:grpSp>
          <p:nvGrpSpPr>
            <p:cNvPr id="8437" name="Google Shape;8437;p80"/>
            <p:cNvGrpSpPr/>
            <p:nvPr/>
          </p:nvGrpSpPr>
          <p:grpSpPr>
            <a:xfrm>
              <a:off x="3358412" y="3285485"/>
              <a:ext cx="2363244" cy="139500"/>
              <a:chOff x="3358412" y="3285485"/>
              <a:chExt cx="2363244" cy="139500"/>
            </a:xfrm>
          </p:grpSpPr>
          <p:sp>
            <p:nvSpPr>
              <p:cNvPr id="8438" name="Google Shape;8438;p8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80"/>
            <p:cNvGrpSpPr/>
            <p:nvPr/>
          </p:nvGrpSpPr>
          <p:grpSpPr>
            <a:xfrm>
              <a:off x="3358412" y="3466996"/>
              <a:ext cx="2363244" cy="139500"/>
              <a:chOff x="3358412" y="3466996"/>
              <a:chExt cx="2363244" cy="139500"/>
            </a:xfrm>
          </p:grpSpPr>
          <p:sp>
            <p:nvSpPr>
              <p:cNvPr id="8444" name="Google Shape;8444;p8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0"/>
            <p:cNvGrpSpPr/>
            <p:nvPr/>
          </p:nvGrpSpPr>
          <p:grpSpPr>
            <a:xfrm>
              <a:off x="3358412" y="3648507"/>
              <a:ext cx="2363244" cy="139500"/>
              <a:chOff x="3358412" y="3648507"/>
              <a:chExt cx="2363244" cy="139500"/>
            </a:xfrm>
          </p:grpSpPr>
          <p:sp>
            <p:nvSpPr>
              <p:cNvPr id="8450" name="Google Shape;8450;p8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80"/>
            <p:cNvGrpSpPr/>
            <p:nvPr/>
          </p:nvGrpSpPr>
          <p:grpSpPr>
            <a:xfrm>
              <a:off x="3358412" y="3830018"/>
              <a:ext cx="2363244" cy="139500"/>
              <a:chOff x="3358412" y="3830018"/>
              <a:chExt cx="2363244" cy="139500"/>
            </a:xfrm>
          </p:grpSpPr>
          <p:sp>
            <p:nvSpPr>
              <p:cNvPr id="8456" name="Google Shape;8456;p8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80"/>
            <p:cNvGrpSpPr/>
            <p:nvPr/>
          </p:nvGrpSpPr>
          <p:grpSpPr>
            <a:xfrm>
              <a:off x="3358399" y="4011514"/>
              <a:ext cx="2363377" cy="139537"/>
              <a:chOff x="3294800" y="4134603"/>
              <a:chExt cx="2638876" cy="152400"/>
            </a:xfrm>
          </p:grpSpPr>
          <p:sp>
            <p:nvSpPr>
              <p:cNvPr id="8462" name="Google Shape;8462;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80"/>
            <p:cNvGrpSpPr/>
            <p:nvPr/>
          </p:nvGrpSpPr>
          <p:grpSpPr>
            <a:xfrm>
              <a:off x="3358399" y="4193010"/>
              <a:ext cx="2363377" cy="139537"/>
              <a:chOff x="3294800" y="4134603"/>
              <a:chExt cx="2638876" cy="152400"/>
            </a:xfrm>
          </p:grpSpPr>
          <p:sp>
            <p:nvSpPr>
              <p:cNvPr id="8468" name="Google Shape;8468;p8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473" name="Google Shape;8473;p80"/>
          <p:cNvGraphicFramePr/>
          <p:nvPr/>
        </p:nvGraphicFramePr>
        <p:xfrm>
          <a:off x="728250" y="2361200"/>
          <a:ext cx="3000000" cy="3000000"/>
        </p:xfrm>
        <a:graphic>
          <a:graphicData uri="http://schemas.openxmlformats.org/drawingml/2006/table">
            <a:tbl>
              <a:tblPr>
                <a:noFill/>
                <a:tableStyleId>{11072F11-F3AF-4C01-B9A6-0E1E8054BAD0}</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474" name="Google Shape;8474;p80"/>
          <p:cNvGrpSpPr/>
          <p:nvPr/>
        </p:nvGrpSpPr>
        <p:grpSpPr>
          <a:xfrm>
            <a:off x="4177919" y="2765014"/>
            <a:ext cx="1302095" cy="60959"/>
            <a:chOff x="3558802" y="4011427"/>
            <a:chExt cx="1866000" cy="111300"/>
          </a:xfrm>
        </p:grpSpPr>
        <p:sp>
          <p:nvSpPr>
            <p:cNvPr id="8475" name="Google Shape;8475;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80"/>
          <p:cNvGrpSpPr/>
          <p:nvPr/>
        </p:nvGrpSpPr>
        <p:grpSpPr>
          <a:xfrm>
            <a:off x="4723407" y="3047174"/>
            <a:ext cx="914340" cy="60959"/>
            <a:chOff x="3558802" y="4011427"/>
            <a:chExt cx="1866000" cy="111300"/>
          </a:xfrm>
        </p:grpSpPr>
        <p:sp>
          <p:nvSpPr>
            <p:cNvPr id="8478" name="Google Shape;8478;p8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80"/>
          <p:cNvGrpSpPr/>
          <p:nvPr/>
        </p:nvGrpSpPr>
        <p:grpSpPr>
          <a:xfrm>
            <a:off x="5926924" y="3381697"/>
            <a:ext cx="2519825" cy="1001454"/>
            <a:chOff x="1906114" y="789980"/>
            <a:chExt cx="1487676" cy="606868"/>
          </a:xfrm>
        </p:grpSpPr>
        <p:cxnSp>
          <p:nvCxnSpPr>
            <p:cNvPr id="8481" name="Google Shape;8481;p8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482" name="Google Shape;8482;p8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483" name="Google Shape;8483;p8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484" name="Google Shape;8484;p8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485" name="Google Shape;8485;p8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486" name="Google Shape;8486;p8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487" name="Google Shape;8487;p8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488" name="Google Shape;8488;p8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495" name="Google Shape;8495;p8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96" name="Google Shape;8496;p8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97" name="Google Shape;8497;p8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80"/>
          <p:cNvGrpSpPr/>
          <p:nvPr/>
        </p:nvGrpSpPr>
        <p:grpSpPr>
          <a:xfrm>
            <a:off x="3372612" y="1159008"/>
            <a:ext cx="2363393" cy="1005865"/>
            <a:chOff x="3292400" y="1193188"/>
            <a:chExt cx="2615240" cy="1131075"/>
          </a:xfrm>
        </p:grpSpPr>
        <p:sp>
          <p:nvSpPr>
            <p:cNvPr id="8499" name="Google Shape;8499;p8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00" name="Google Shape;8500;p8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01" name="Google Shape;8501;p8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502" name="Google Shape;8502;p8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503" name="Google Shape;8503;p8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504" name="Google Shape;8504;p8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505" name="Google Shape;8505;p8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506" name="Google Shape;8506;p8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507" name="Google Shape;8507;p8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508" name="Google Shape;8508;p8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509" name="Google Shape;8509;p8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10" name="Google Shape;8510;p8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511" name="Google Shape;8511;p8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12" name="Google Shape;8512;p8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513" name="Google Shape;8513;p80"/>
            <p:cNvGrpSpPr/>
            <p:nvPr/>
          </p:nvGrpSpPr>
          <p:grpSpPr>
            <a:xfrm>
              <a:off x="3748438" y="1378608"/>
              <a:ext cx="2159202" cy="903971"/>
              <a:chOff x="1683525" y="2179850"/>
              <a:chExt cx="4519050" cy="2134525"/>
            </a:xfrm>
          </p:grpSpPr>
          <p:sp>
            <p:nvSpPr>
              <p:cNvPr id="8514" name="Google Shape;8514;p8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15" name="Google Shape;8515;p8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16" name="Google Shape;8516;p8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17" name="Google Shape;8517;p8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18" name="Google Shape;8518;p8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19" name="Google Shape;8519;p8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0" name="Google Shape;8520;p8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1" name="Google Shape;8521;p8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2" name="Google Shape;8522;p8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3" name="Google Shape;8523;p8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4" name="Google Shape;8524;p8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25" name="Google Shape;8525;p8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9" name="Shape 8529"/>
        <p:cNvGrpSpPr/>
        <p:nvPr/>
      </p:nvGrpSpPr>
      <p:grpSpPr>
        <a:xfrm>
          <a:off x="0" y="0"/>
          <a:ext cx="0" cy="0"/>
          <a:chOff x="0" y="0"/>
          <a:chExt cx="0" cy="0"/>
        </a:xfrm>
      </p:grpSpPr>
      <p:grpSp>
        <p:nvGrpSpPr>
          <p:cNvPr id="8530" name="Google Shape;8530;p81"/>
          <p:cNvGrpSpPr/>
          <p:nvPr/>
        </p:nvGrpSpPr>
        <p:grpSpPr>
          <a:xfrm>
            <a:off x="4814684" y="1191441"/>
            <a:ext cx="745431" cy="718863"/>
            <a:chOff x="4249973" y="1201875"/>
            <a:chExt cx="1958568" cy="1888762"/>
          </a:xfrm>
        </p:grpSpPr>
        <p:sp>
          <p:nvSpPr>
            <p:cNvPr id="8531" name="Google Shape;8531;p8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2" name="Google Shape;8532;p81"/>
            <p:cNvGrpSpPr/>
            <p:nvPr/>
          </p:nvGrpSpPr>
          <p:grpSpPr>
            <a:xfrm>
              <a:off x="5853086" y="1789142"/>
              <a:ext cx="355454" cy="1048099"/>
              <a:chOff x="5576108" y="2016725"/>
              <a:chExt cx="565200" cy="1666560"/>
            </a:xfrm>
          </p:grpSpPr>
          <p:sp>
            <p:nvSpPr>
              <p:cNvPr id="8533" name="Google Shape;8533;p8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34" name="Google Shape;8534;p8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1"/>
            <p:cNvGrpSpPr/>
            <p:nvPr/>
          </p:nvGrpSpPr>
          <p:grpSpPr>
            <a:xfrm>
              <a:off x="4869455" y="2691676"/>
              <a:ext cx="1013897" cy="398961"/>
              <a:chOff x="4012057" y="3451825"/>
              <a:chExt cx="1612175" cy="634379"/>
            </a:xfrm>
          </p:grpSpPr>
          <p:sp>
            <p:nvSpPr>
              <p:cNvPr id="8536" name="Google Shape;8536;p8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37" name="Google Shape;8537;p8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81"/>
            <p:cNvGrpSpPr/>
            <p:nvPr/>
          </p:nvGrpSpPr>
          <p:grpSpPr>
            <a:xfrm>
              <a:off x="4276937" y="2155961"/>
              <a:ext cx="651965" cy="891358"/>
              <a:chOff x="3069908" y="2599997"/>
              <a:chExt cx="1036675" cy="1417328"/>
            </a:xfrm>
          </p:grpSpPr>
          <p:sp>
            <p:nvSpPr>
              <p:cNvPr id="8539" name="Google Shape;8539;p8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40" name="Google Shape;8540;p8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81"/>
            <p:cNvGrpSpPr/>
            <p:nvPr/>
          </p:nvGrpSpPr>
          <p:grpSpPr>
            <a:xfrm>
              <a:off x="5054918" y="1201875"/>
              <a:ext cx="999548" cy="602711"/>
              <a:chOff x="4306958" y="1082925"/>
              <a:chExt cx="1589359" cy="958358"/>
            </a:xfrm>
          </p:grpSpPr>
          <p:sp>
            <p:nvSpPr>
              <p:cNvPr id="8542" name="Google Shape;8542;p8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43" name="Google Shape;8543;p8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1"/>
            <p:cNvGrpSpPr/>
            <p:nvPr/>
          </p:nvGrpSpPr>
          <p:grpSpPr>
            <a:xfrm>
              <a:off x="4249973" y="1303451"/>
              <a:ext cx="799317" cy="841334"/>
              <a:chOff x="3027033" y="1244439"/>
              <a:chExt cx="1270977" cy="1337786"/>
            </a:xfrm>
          </p:grpSpPr>
          <p:sp>
            <p:nvSpPr>
              <p:cNvPr id="8545" name="Google Shape;8545;p8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546" name="Google Shape;8546;p8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7" name="Google Shape;8547;p81"/>
          <p:cNvGrpSpPr/>
          <p:nvPr/>
        </p:nvGrpSpPr>
        <p:grpSpPr>
          <a:xfrm>
            <a:off x="731057" y="2069890"/>
            <a:ext cx="761767" cy="729896"/>
            <a:chOff x="2657744" y="2337745"/>
            <a:chExt cx="832987" cy="798137"/>
          </a:xfrm>
        </p:grpSpPr>
        <p:sp>
          <p:nvSpPr>
            <p:cNvPr id="8548" name="Google Shape;8548;p8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81"/>
          <p:cNvGrpSpPr/>
          <p:nvPr/>
        </p:nvGrpSpPr>
        <p:grpSpPr>
          <a:xfrm>
            <a:off x="3242022" y="2073097"/>
            <a:ext cx="685569" cy="723586"/>
            <a:chOff x="3398134" y="2057755"/>
            <a:chExt cx="704087" cy="743130"/>
          </a:xfrm>
        </p:grpSpPr>
        <p:grpSp>
          <p:nvGrpSpPr>
            <p:cNvPr id="8555" name="Google Shape;8555;p81"/>
            <p:cNvGrpSpPr/>
            <p:nvPr/>
          </p:nvGrpSpPr>
          <p:grpSpPr>
            <a:xfrm>
              <a:off x="3398134" y="2290183"/>
              <a:ext cx="315300" cy="219900"/>
              <a:chOff x="3398134" y="2290183"/>
              <a:chExt cx="315300" cy="219900"/>
            </a:xfrm>
          </p:grpSpPr>
          <p:sp>
            <p:nvSpPr>
              <p:cNvPr id="8556" name="Google Shape;8556;p8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57" name="Google Shape;8557;p81"/>
              <p:cNvCxnSpPr>
                <a:stCxn id="8556"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558" name="Google Shape;8558;p81"/>
            <p:cNvGrpSpPr/>
            <p:nvPr/>
          </p:nvGrpSpPr>
          <p:grpSpPr>
            <a:xfrm>
              <a:off x="3547823" y="2467358"/>
              <a:ext cx="219900" cy="333527"/>
              <a:chOff x="3547823" y="2467358"/>
              <a:chExt cx="219900" cy="333527"/>
            </a:xfrm>
          </p:grpSpPr>
          <p:sp>
            <p:nvSpPr>
              <p:cNvPr id="8559" name="Google Shape;8559;p8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60" name="Google Shape;8560;p8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561" name="Google Shape;8561;p81"/>
            <p:cNvGrpSpPr/>
            <p:nvPr/>
          </p:nvGrpSpPr>
          <p:grpSpPr>
            <a:xfrm>
              <a:off x="3734138" y="2467358"/>
              <a:ext cx="219900" cy="333527"/>
              <a:chOff x="3734138" y="2467358"/>
              <a:chExt cx="219900" cy="333527"/>
            </a:xfrm>
          </p:grpSpPr>
          <p:sp>
            <p:nvSpPr>
              <p:cNvPr id="8562" name="Google Shape;8562;p8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63" name="Google Shape;8563;p8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564" name="Google Shape;8564;p81"/>
            <p:cNvGrpSpPr/>
            <p:nvPr/>
          </p:nvGrpSpPr>
          <p:grpSpPr>
            <a:xfrm>
              <a:off x="3787560" y="2288011"/>
              <a:ext cx="314661" cy="219900"/>
              <a:chOff x="3787560" y="2288011"/>
              <a:chExt cx="314661" cy="219900"/>
            </a:xfrm>
          </p:grpSpPr>
          <p:sp>
            <p:nvSpPr>
              <p:cNvPr id="8565" name="Google Shape;8565;p8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566" name="Google Shape;8566;p8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567" name="Google Shape;8567;p81"/>
            <p:cNvGrpSpPr/>
            <p:nvPr/>
          </p:nvGrpSpPr>
          <p:grpSpPr>
            <a:xfrm>
              <a:off x="3637290" y="2057755"/>
              <a:ext cx="219900" cy="335499"/>
              <a:chOff x="3637290" y="2057755"/>
              <a:chExt cx="219900" cy="335499"/>
            </a:xfrm>
          </p:grpSpPr>
          <p:sp>
            <p:nvSpPr>
              <p:cNvPr id="8568" name="Google Shape;8568;p8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569" name="Google Shape;8569;p8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570" name="Google Shape;8570;p81"/>
          <p:cNvGrpSpPr/>
          <p:nvPr/>
        </p:nvGrpSpPr>
        <p:grpSpPr>
          <a:xfrm>
            <a:off x="4917244" y="2079792"/>
            <a:ext cx="710153" cy="710153"/>
            <a:chOff x="5007123" y="2079403"/>
            <a:chExt cx="687600" cy="687600"/>
          </a:xfrm>
        </p:grpSpPr>
        <p:sp>
          <p:nvSpPr>
            <p:cNvPr id="8571" name="Google Shape;8571;p8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81"/>
          <p:cNvGrpSpPr/>
          <p:nvPr/>
        </p:nvGrpSpPr>
        <p:grpSpPr>
          <a:xfrm>
            <a:off x="5726681" y="2074299"/>
            <a:ext cx="720998" cy="721183"/>
            <a:chOff x="5797446" y="2063053"/>
            <a:chExt cx="698100" cy="698280"/>
          </a:xfrm>
        </p:grpSpPr>
        <p:sp>
          <p:nvSpPr>
            <p:cNvPr id="8576" name="Google Shape;8576;p8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0" name="Google Shape;8580;p81"/>
          <p:cNvGrpSpPr/>
          <p:nvPr/>
        </p:nvGrpSpPr>
        <p:grpSpPr>
          <a:xfrm>
            <a:off x="8171828" y="3719904"/>
            <a:ext cx="280585" cy="673164"/>
            <a:chOff x="8075075" y="3754290"/>
            <a:chExt cx="255612" cy="613194"/>
          </a:xfrm>
        </p:grpSpPr>
        <p:grpSp>
          <p:nvGrpSpPr>
            <p:cNvPr id="8581" name="Google Shape;8581;p81"/>
            <p:cNvGrpSpPr/>
            <p:nvPr/>
          </p:nvGrpSpPr>
          <p:grpSpPr>
            <a:xfrm>
              <a:off x="8075075" y="3754290"/>
              <a:ext cx="255612" cy="613194"/>
              <a:chOff x="8075075" y="3754290"/>
              <a:chExt cx="255612" cy="613194"/>
            </a:xfrm>
          </p:grpSpPr>
          <p:sp>
            <p:nvSpPr>
              <p:cNvPr id="8582" name="Google Shape;8582;p8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4" name="Google Shape;8584;p8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1"/>
          <p:cNvGrpSpPr/>
          <p:nvPr/>
        </p:nvGrpSpPr>
        <p:grpSpPr>
          <a:xfrm>
            <a:off x="5288887" y="3708700"/>
            <a:ext cx="470352" cy="683745"/>
            <a:chOff x="1697726" y="3244179"/>
            <a:chExt cx="788124" cy="1146069"/>
          </a:xfrm>
        </p:grpSpPr>
        <p:sp>
          <p:nvSpPr>
            <p:cNvPr id="8586" name="Google Shape;8586;p8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8" name="Google Shape;8588;p8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9" name="Google Shape;8589;p81"/>
          <p:cNvGrpSpPr/>
          <p:nvPr/>
        </p:nvGrpSpPr>
        <p:grpSpPr>
          <a:xfrm>
            <a:off x="5910037" y="3719902"/>
            <a:ext cx="293891" cy="293845"/>
            <a:chOff x="6134814" y="3754290"/>
            <a:chExt cx="293891" cy="293845"/>
          </a:xfrm>
        </p:grpSpPr>
        <p:sp>
          <p:nvSpPr>
            <p:cNvPr id="8590" name="Google Shape;8590;p8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81"/>
          <p:cNvGrpSpPr/>
          <p:nvPr/>
        </p:nvGrpSpPr>
        <p:grpSpPr>
          <a:xfrm>
            <a:off x="5910037" y="4098574"/>
            <a:ext cx="293891" cy="293891"/>
            <a:chOff x="6134814" y="4086186"/>
            <a:chExt cx="293891" cy="293891"/>
          </a:xfrm>
        </p:grpSpPr>
        <p:sp>
          <p:nvSpPr>
            <p:cNvPr id="8593" name="Google Shape;8593;p8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5" name="Google Shape;8595;p81"/>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1"/>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7" name="Google Shape;8597;p81"/>
          <p:cNvGrpSpPr/>
          <p:nvPr/>
        </p:nvGrpSpPr>
        <p:grpSpPr>
          <a:xfrm>
            <a:off x="7835013" y="2927266"/>
            <a:ext cx="622883" cy="621944"/>
            <a:chOff x="1187048" y="238125"/>
            <a:chExt cx="5256397" cy="5248476"/>
          </a:xfrm>
        </p:grpSpPr>
        <p:sp>
          <p:nvSpPr>
            <p:cNvPr id="8598" name="Google Shape;8598;p8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81"/>
          <p:cNvGrpSpPr/>
          <p:nvPr/>
        </p:nvGrpSpPr>
        <p:grpSpPr>
          <a:xfrm>
            <a:off x="2292118" y="2936875"/>
            <a:ext cx="1310987" cy="612407"/>
            <a:chOff x="238125" y="1188750"/>
            <a:chExt cx="7140450" cy="3335550"/>
          </a:xfrm>
        </p:grpSpPr>
        <p:sp>
          <p:nvSpPr>
            <p:cNvPr id="8603" name="Google Shape;8603;p8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81"/>
          <p:cNvGrpSpPr/>
          <p:nvPr/>
        </p:nvGrpSpPr>
        <p:grpSpPr>
          <a:xfrm>
            <a:off x="6617990" y="2927430"/>
            <a:ext cx="1110299" cy="621702"/>
            <a:chOff x="238125" y="1335475"/>
            <a:chExt cx="5418735" cy="3034175"/>
          </a:xfrm>
        </p:grpSpPr>
        <p:sp>
          <p:nvSpPr>
            <p:cNvPr id="8609" name="Google Shape;8609;p8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81"/>
          <p:cNvGrpSpPr/>
          <p:nvPr/>
        </p:nvGrpSpPr>
        <p:grpSpPr>
          <a:xfrm>
            <a:off x="5435649" y="2924327"/>
            <a:ext cx="1074451" cy="627181"/>
            <a:chOff x="5359127" y="2910889"/>
            <a:chExt cx="1097723" cy="640831"/>
          </a:xfrm>
        </p:grpSpPr>
        <p:grpSp>
          <p:nvGrpSpPr>
            <p:cNvPr id="8613" name="Google Shape;8613;p81"/>
            <p:cNvGrpSpPr/>
            <p:nvPr/>
          </p:nvGrpSpPr>
          <p:grpSpPr>
            <a:xfrm>
              <a:off x="5929791" y="3263088"/>
              <a:ext cx="527060" cy="287097"/>
              <a:chOff x="5929791" y="3263088"/>
              <a:chExt cx="527060" cy="287097"/>
            </a:xfrm>
          </p:grpSpPr>
          <p:sp>
            <p:nvSpPr>
              <p:cNvPr id="8614" name="Google Shape;8614;p8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15" name="Google Shape;8615;p8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16" name="Google Shape;8616;p81"/>
            <p:cNvGrpSpPr/>
            <p:nvPr/>
          </p:nvGrpSpPr>
          <p:grpSpPr>
            <a:xfrm>
              <a:off x="5359127" y="3263089"/>
              <a:ext cx="526428" cy="288631"/>
              <a:chOff x="5359127" y="3263089"/>
              <a:chExt cx="526428" cy="288631"/>
            </a:xfrm>
          </p:grpSpPr>
          <p:sp>
            <p:nvSpPr>
              <p:cNvPr id="8617" name="Google Shape;8617;p8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18" name="Google Shape;8618;p8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19" name="Google Shape;8619;p81"/>
            <p:cNvGrpSpPr/>
            <p:nvPr/>
          </p:nvGrpSpPr>
          <p:grpSpPr>
            <a:xfrm>
              <a:off x="5551525" y="2910889"/>
              <a:ext cx="520901" cy="610283"/>
              <a:chOff x="5551525" y="2910889"/>
              <a:chExt cx="520901" cy="610283"/>
            </a:xfrm>
          </p:grpSpPr>
          <p:sp>
            <p:nvSpPr>
              <p:cNvPr id="8620" name="Google Shape;8620;p8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1" name="Google Shape;8621;p8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622" name="Google Shape;8622;p81"/>
            <p:cNvGrpSpPr/>
            <p:nvPr/>
          </p:nvGrpSpPr>
          <p:grpSpPr>
            <a:xfrm>
              <a:off x="5743962" y="2919100"/>
              <a:ext cx="623674" cy="284502"/>
              <a:chOff x="5743962" y="2919100"/>
              <a:chExt cx="623674" cy="284502"/>
            </a:xfrm>
          </p:grpSpPr>
          <p:sp>
            <p:nvSpPr>
              <p:cNvPr id="8623" name="Google Shape;8623;p8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624" name="Google Shape;8624;p8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625" name="Google Shape;8625;p81"/>
          <p:cNvGrpSpPr/>
          <p:nvPr/>
        </p:nvGrpSpPr>
        <p:grpSpPr>
          <a:xfrm>
            <a:off x="7586863" y="2075038"/>
            <a:ext cx="874976" cy="719600"/>
            <a:chOff x="7608988" y="2093194"/>
            <a:chExt cx="817276" cy="672147"/>
          </a:xfrm>
        </p:grpSpPr>
        <p:cxnSp>
          <p:nvCxnSpPr>
            <p:cNvPr id="8626" name="Google Shape;8626;p8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27" name="Google Shape;8627;p8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28" name="Google Shape;8628;p8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29" name="Google Shape;8629;p8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630" name="Google Shape;8630;p8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631" name="Google Shape;8631;p8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632" name="Google Shape;8632;p81"/>
            <p:cNvGrpSpPr/>
            <p:nvPr/>
          </p:nvGrpSpPr>
          <p:grpSpPr>
            <a:xfrm>
              <a:off x="7721175" y="2093194"/>
              <a:ext cx="599587" cy="623846"/>
              <a:chOff x="7721175" y="2093194"/>
              <a:chExt cx="599587" cy="623846"/>
            </a:xfrm>
          </p:grpSpPr>
          <p:grpSp>
            <p:nvGrpSpPr>
              <p:cNvPr id="8633" name="Google Shape;8633;p81"/>
              <p:cNvGrpSpPr/>
              <p:nvPr/>
            </p:nvGrpSpPr>
            <p:grpSpPr>
              <a:xfrm>
                <a:off x="7721175" y="2093194"/>
                <a:ext cx="291605" cy="623846"/>
                <a:chOff x="9405575" y="2061418"/>
                <a:chExt cx="291605" cy="623846"/>
              </a:xfrm>
            </p:grpSpPr>
            <p:sp>
              <p:nvSpPr>
                <p:cNvPr id="8634" name="Google Shape;8634;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81"/>
              <p:cNvGrpSpPr/>
              <p:nvPr/>
            </p:nvGrpSpPr>
            <p:grpSpPr>
              <a:xfrm flipH="1">
                <a:off x="8029157" y="2093194"/>
                <a:ext cx="291605" cy="623846"/>
                <a:chOff x="9405575" y="2061418"/>
                <a:chExt cx="291605" cy="623846"/>
              </a:xfrm>
            </p:grpSpPr>
            <p:sp>
              <p:nvSpPr>
                <p:cNvPr id="8642" name="Google Shape;8642;p8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49" name="Google Shape;8649;p81"/>
          <p:cNvGrpSpPr/>
          <p:nvPr/>
        </p:nvGrpSpPr>
        <p:grpSpPr>
          <a:xfrm>
            <a:off x="4031299" y="1191441"/>
            <a:ext cx="712557" cy="785901"/>
            <a:chOff x="4206459" y="1191441"/>
            <a:chExt cx="712557" cy="785901"/>
          </a:xfrm>
        </p:grpSpPr>
        <p:sp>
          <p:nvSpPr>
            <p:cNvPr id="8650" name="Google Shape;8650;p8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4" name="Google Shape;8654;p81"/>
            <p:cNvGrpSpPr/>
            <p:nvPr/>
          </p:nvGrpSpPr>
          <p:grpSpPr>
            <a:xfrm>
              <a:off x="4644280" y="1290523"/>
              <a:ext cx="143716" cy="29463"/>
              <a:chOff x="4644280" y="1290523"/>
              <a:chExt cx="143716" cy="29463"/>
            </a:xfrm>
          </p:grpSpPr>
          <p:sp>
            <p:nvSpPr>
              <p:cNvPr id="8655" name="Google Shape;8655;p8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1"/>
            <p:cNvGrpSpPr/>
            <p:nvPr/>
          </p:nvGrpSpPr>
          <p:grpSpPr>
            <a:xfrm>
              <a:off x="4356567" y="1191441"/>
              <a:ext cx="143690" cy="29488"/>
              <a:chOff x="4356567" y="1191441"/>
              <a:chExt cx="143690" cy="29488"/>
            </a:xfrm>
          </p:grpSpPr>
          <p:sp>
            <p:nvSpPr>
              <p:cNvPr id="8660" name="Google Shape;8660;p8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81"/>
            <p:cNvGrpSpPr/>
            <p:nvPr/>
          </p:nvGrpSpPr>
          <p:grpSpPr>
            <a:xfrm>
              <a:off x="4339009" y="1863727"/>
              <a:ext cx="143703" cy="29476"/>
              <a:chOff x="4339009" y="1863727"/>
              <a:chExt cx="143703" cy="29476"/>
            </a:xfrm>
          </p:grpSpPr>
          <p:sp>
            <p:nvSpPr>
              <p:cNvPr id="8665" name="Google Shape;8665;p8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1"/>
            <p:cNvGrpSpPr/>
            <p:nvPr/>
          </p:nvGrpSpPr>
          <p:grpSpPr>
            <a:xfrm>
              <a:off x="4206459" y="1607315"/>
              <a:ext cx="29539" cy="142899"/>
              <a:chOff x="4206459" y="1607315"/>
              <a:chExt cx="29539" cy="142899"/>
            </a:xfrm>
          </p:grpSpPr>
          <p:sp>
            <p:nvSpPr>
              <p:cNvPr id="8670" name="Google Shape;8670;p8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4" name="Google Shape;8674;p8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8" name="Google Shape;8678;p81"/>
            <p:cNvGrpSpPr/>
            <p:nvPr/>
          </p:nvGrpSpPr>
          <p:grpSpPr>
            <a:xfrm>
              <a:off x="4889463" y="1423737"/>
              <a:ext cx="29552" cy="142899"/>
              <a:chOff x="4889463" y="1423737"/>
              <a:chExt cx="29552" cy="142899"/>
            </a:xfrm>
          </p:grpSpPr>
          <p:sp>
            <p:nvSpPr>
              <p:cNvPr id="8679" name="Google Shape;8679;p8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81"/>
            <p:cNvGrpSpPr/>
            <p:nvPr/>
          </p:nvGrpSpPr>
          <p:grpSpPr>
            <a:xfrm>
              <a:off x="4771663" y="1876896"/>
              <a:ext cx="108651" cy="100447"/>
              <a:chOff x="4771663" y="1876896"/>
              <a:chExt cx="108651" cy="100447"/>
            </a:xfrm>
          </p:grpSpPr>
          <p:sp>
            <p:nvSpPr>
              <p:cNvPr id="8684" name="Google Shape;8684;p8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88" name="Google Shape;8688;p81"/>
          <p:cNvGrpSpPr/>
          <p:nvPr/>
        </p:nvGrpSpPr>
        <p:grpSpPr>
          <a:xfrm>
            <a:off x="4026774" y="2074664"/>
            <a:ext cx="791287" cy="720350"/>
            <a:chOff x="267375" y="1071875"/>
            <a:chExt cx="470500" cy="428550"/>
          </a:xfrm>
        </p:grpSpPr>
        <p:sp>
          <p:nvSpPr>
            <p:cNvPr id="8689" name="Google Shape;8689;p8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81"/>
          <p:cNvGrpSpPr/>
          <p:nvPr/>
        </p:nvGrpSpPr>
        <p:grpSpPr>
          <a:xfrm>
            <a:off x="727269" y="3719294"/>
            <a:ext cx="1408444" cy="673166"/>
            <a:chOff x="712664" y="3693287"/>
            <a:chExt cx="1460738" cy="698160"/>
          </a:xfrm>
        </p:grpSpPr>
        <p:grpSp>
          <p:nvGrpSpPr>
            <p:cNvPr id="8698" name="Google Shape;8698;p81"/>
            <p:cNvGrpSpPr/>
            <p:nvPr/>
          </p:nvGrpSpPr>
          <p:grpSpPr>
            <a:xfrm>
              <a:off x="1380079" y="4133090"/>
              <a:ext cx="234048" cy="258099"/>
              <a:chOff x="1380079" y="4133090"/>
              <a:chExt cx="234048" cy="258099"/>
            </a:xfrm>
          </p:grpSpPr>
          <p:sp>
            <p:nvSpPr>
              <p:cNvPr id="8699" name="Google Shape;8699;p8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1"/>
            <p:cNvGrpSpPr/>
            <p:nvPr/>
          </p:nvGrpSpPr>
          <p:grpSpPr>
            <a:xfrm>
              <a:off x="884610" y="3864082"/>
              <a:ext cx="1118566" cy="527275"/>
              <a:chOff x="890961" y="3865463"/>
              <a:chExt cx="1115221" cy="525698"/>
            </a:xfrm>
          </p:grpSpPr>
          <p:sp>
            <p:nvSpPr>
              <p:cNvPr id="8703" name="Google Shape;8703;p8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81"/>
            <p:cNvGrpSpPr/>
            <p:nvPr/>
          </p:nvGrpSpPr>
          <p:grpSpPr>
            <a:xfrm>
              <a:off x="712664" y="3693287"/>
              <a:ext cx="1460738" cy="698160"/>
              <a:chOff x="712664" y="3693025"/>
              <a:chExt cx="1460738" cy="698160"/>
            </a:xfrm>
          </p:grpSpPr>
          <p:sp>
            <p:nvSpPr>
              <p:cNvPr id="8707" name="Google Shape;8707;p8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3" name="Google Shape;8713;p81"/>
          <p:cNvGrpSpPr/>
          <p:nvPr/>
        </p:nvGrpSpPr>
        <p:grpSpPr>
          <a:xfrm>
            <a:off x="3164985" y="1191441"/>
            <a:ext cx="795485" cy="738831"/>
            <a:chOff x="3348603" y="1236445"/>
            <a:chExt cx="749256" cy="695894"/>
          </a:xfrm>
        </p:grpSpPr>
        <p:grpSp>
          <p:nvGrpSpPr>
            <p:cNvPr id="8714" name="Google Shape;8714;p81"/>
            <p:cNvGrpSpPr/>
            <p:nvPr/>
          </p:nvGrpSpPr>
          <p:grpSpPr>
            <a:xfrm>
              <a:off x="3583779" y="1236445"/>
              <a:ext cx="293795" cy="285811"/>
              <a:chOff x="3750225" y="1774000"/>
              <a:chExt cx="149575" cy="145525"/>
            </a:xfrm>
          </p:grpSpPr>
          <p:sp>
            <p:nvSpPr>
              <p:cNvPr id="8715" name="Google Shape;8715;p8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81"/>
            <p:cNvGrpSpPr/>
            <p:nvPr/>
          </p:nvGrpSpPr>
          <p:grpSpPr>
            <a:xfrm>
              <a:off x="3775534" y="1462599"/>
              <a:ext cx="322325" cy="285958"/>
              <a:chOff x="3847850" y="1889150"/>
              <a:chExt cx="164100" cy="145600"/>
            </a:xfrm>
          </p:grpSpPr>
          <p:sp>
            <p:nvSpPr>
              <p:cNvPr id="8718" name="Google Shape;8718;p8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81"/>
            <p:cNvGrpSpPr/>
            <p:nvPr/>
          </p:nvGrpSpPr>
          <p:grpSpPr>
            <a:xfrm>
              <a:off x="3545329" y="1646528"/>
              <a:ext cx="293746" cy="285811"/>
              <a:chOff x="3730650" y="1982800"/>
              <a:chExt cx="149550" cy="145525"/>
            </a:xfrm>
          </p:grpSpPr>
          <p:sp>
            <p:nvSpPr>
              <p:cNvPr id="8721" name="Google Shape;8721;p8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81"/>
            <p:cNvGrpSpPr/>
            <p:nvPr/>
          </p:nvGrpSpPr>
          <p:grpSpPr>
            <a:xfrm>
              <a:off x="3348603" y="1415046"/>
              <a:ext cx="294384" cy="284387"/>
              <a:chOff x="3630494" y="1864938"/>
              <a:chExt cx="149875" cy="144800"/>
            </a:xfrm>
          </p:grpSpPr>
          <p:sp>
            <p:nvSpPr>
              <p:cNvPr id="8724" name="Google Shape;8724;p8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6" name="Google Shape;8726;p81"/>
          <p:cNvGrpSpPr/>
          <p:nvPr/>
        </p:nvGrpSpPr>
        <p:grpSpPr>
          <a:xfrm>
            <a:off x="2286512" y="3714337"/>
            <a:ext cx="1324924" cy="678083"/>
            <a:chOff x="2413923" y="3711366"/>
            <a:chExt cx="1374117" cy="703260"/>
          </a:xfrm>
        </p:grpSpPr>
        <p:grpSp>
          <p:nvGrpSpPr>
            <p:cNvPr id="8727" name="Google Shape;8727;p81"/>
            <p:cNvGrpSpPr/>
            <p:nvPr/>
          </p:nvGrpSpPr>
          <p:grpSpPr>
            <a:xfrm>
              <a:off x="2413923" y="3711366"/>
              <a:ext cx="1374117" cy="703260"/>
              <a:chOff x="2413923" y="3711366"/>
              <a:chExt cx="1374117" cy="703260"/>
            </a:xfrm>
          </p:grpSpPr>
          <p:sp>
            <p:nvSpPr>
              <p:cNvPr id="8728" name="Google Shape;8728;p8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9" name="Google Shape;8729;p81"/>
              <p:cNvGrpSpPr/>
              <p:nvPr/>
            </p:nvGrpSpPr>
            <p:grpSpPr>
              <a:xfrm>
                <a:off x="2600284" y="3808654"/>
                <a:ext cx="234506" cy="138009"/>
                <a:chOff x="2600284" y="3808654"/>
                <a:chExt cx="234506" cy="138009"/>
              </a:xfrm>
            </p:grpSpPr>
            <p:sp>
              <p:nvSpPr>
                <p:cNvPr id="8730" name="Google Shape;8730;p8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1" name="Google Shape;8731;p8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32" name="Google Shape;8732;p81"/>
              <p:cNvGrpSpPr/>
              <p:nvPr/>
            </p:nvGrpSpPr>
            <p:grpSpPr>
              <a:xfrm>
                <a:off x="3359659" y="3805664"/>
                <a:ext cx="232294" cy="141000"/>
                <a:chOff x="3359659" y="3805664"/>
                <a:chExt cx="232294" cy="141000"/>
              </a:xfrm>
            </p:grpSpPr>
            <p:sp>
              <p:nvSpPr>
                <p:cNvPr id="8733" name="Google Shape;8733;p8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4" name="Google Shape;8734;p8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35" name="Google Shape;8735;p81"/>
              <p:cNvGrpSpPr/>
              <p:nvPr/>
            </p:nvGrpSpPr>
            <p:grpSpPr>
              <a:xfrm>
                <a:off x="3067316" y="3711366"/>
                <a:ext cx="66900" cy="166809"/>
                <a:chOff x="3067316" y="3711366"/>
                <a:chExt cx="66900" cy="166809"/>
              </a:xfrm>
            </p:grpSpPr>
            <p:sp>
              <p:nvSpPr>
                <p:cNvPr id="8736" name="Google Shape;8736;p8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7" name="Google Shape;8737;p8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38" name="Google Shape;8738;p81"/>
              <p:cNvGrpSpPr/>
              <p:nvPr/>
            </p:nvGrpSpPr>
            <p:grpSpPr>
              <a:xfrm>
                <a:off x="2413923" y="4058666"/>
                <a:ext cx="224119" cy="66900"/>
                <a:chOff x="2413923" y="4058666"/>
                <a:chExt cx="224119" cy="66900"/>
              </a:xfrm>
            </p:grpSpPr>
            <p:sp>
              <p:nvSpPr>
                <p:cNvPr id="8739" name="Google Shape;8739;p8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0" name="Google Shape;8740;p8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741" name="Google Shape;8741;p81"/>
              <p:cNvGrpSpPr/>
              <p:nvPr/>
            </p:nvGrpSpPr>
            <p:grpSpPr>
              <a:xfrm>
                <a:off x="3564643" y="4058666"/>
                <a:ext cx="223397" cy="66900"/>
                <a:chOff x="3564643" y="4058666"/>
                <a:chExt cx="223397" cy="66900"/>
              </a:xfrm>
            </p:grpSpPr>
            <p:sp>
              <p:nvSpPr>
                <p:cNvPr id="8742" name="Google Shape;8742;p8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3" name="Google Shape;8743;p8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744" name="Google Shape;8744;p81"/>
            <p:cNvGrpSpPr/>
            <p:nvPr/>
          </p:nvGrpSpPr>
          <p:grpSpPr>
            <a:xfrm>
              <a:off x="2633353" y="3965763"/>
              <a:ext cx="933975" cy="445687"/>
              <a:chOff x="2633353" y="3965763"/>
              <a:chExt cx="933975" cy="445687"/>
            </a:xfrm>
          </p:grpSpPr>
          <p:sp>
            <p:nvSpPr>
              <p:cNvPr id="8745" name="Google Shape;8745;p8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7" name="Google Shape;8747;p81"/>
          <p:cNvGrpSpPr/>
          <p:nvPr/>
        </p:nvGrpSpPr>
        <p:grpSpPr>
          <a:xfrm>
            <a:off x="6410784" y="1264884"/>
            <a:ext cx="1131087" cy="587383"/>
            <a:chOff x="238125" y="999450"/>
            <a:chExt cx="7140700" cy="3708225"/>
          </a:xfrm>
        </p:grpSpPr>
        <p:sp>
          <p:nvSpPr>
            <p:cNvPr id="8748" name="Google Shape;8748;p8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1"/>
          <p:cNvGrpSpPr/>
          <p:nvPr/>
        </p:nvGrpSpPr>
        <p:grpSpPr>
          <a:xfrm>
            <a:off x="3762234" y="3714379"/>
            <a:ext cx="1375854" cy="678131"/>
            <a:chOff x="3913765" y="3641905"/>
            <a:chExt cx="1522805" cy="750560"/>
          </a:xfrm>
        </p:grpSpPr>
        <p:grpSp>
          <p:nvGrpSpPr>
            <p:cNvPr id="8758" name="Google Shape;8758;p81"/>
            <p:cNvGrpSpPr/>
            <p:nvPr/>
          </p:nvGrpSpPr>
          <p:grpSpPr>
            <a:xfrm>
              <a:off x="3913765" y="3997002"/>
              <a:ext cx="1522805" cy="395463"/>
              <a:chOff x="3913765" y="3997002"/>
              <a:chExt cx="1522805" cy="395463"/>
            </a:xfrm>
          </p:grpSpPr>
          <p:grpSp>
            <p:nvGrpSpPr>
              <p:cNvPr id="8759" name="Google Shape;8759;p81"/>
              <p:cNvGrpSpPr/>
              <p:nvPr/>
            </p:nvGrpSpPr>
            <p:grpSpPr>
              <a:xfrm>
                <a:off x="3913765" y="4138659"/>
                <a:ext cx="507602" cy="253806"/>
                <a:chOff x="3913765" y="4138659"/>
                <a:chExt cx="507602" cy="253806"/>
              </a:xfrm>
            </p:grpSpPr>
            <p:sp>
              <p:nvSpPr>
                <p:cNvPr id="8760" name="Google Shape;8760;p8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762" name="Google Shape;8762;p81"/>
              <p:cNvGrpSpPr/>
              <p:nvPr/>
            </p:nvGrpSpPr>
            <p:grpSpPr>
              <a:xfrm>
                <a:off x="4421361" y="3997002"/>
                <a:ext cx="507618" cy="395463"/>
                <a:chOff x="4421361" y="3997002"/>
                <a:chExt cx="507618" cy="395463"/>
              </a:xfrm>
            </p:grpSpPr>
            <p:sp>
              <p:nvSpPr>
                <p:cNvPr id="8763" name="Google Shape;8763;p8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81"/>
              <p:cNvGrpSpPr/>
              <p:nvPr/>
            </p:nvGrpSpPr>
            <p:grpSpPr>
              <a:xfrm>
                <a:off x="4928973" y="4189418"/>
                <a:ext cx="507596" cy="203047"/>
                <a:chOff x="4928973" y="4189418"/>
                <a:chExt cx="507596" cy="203047"/>
              </a:xfrm>
            </p:grpSpPr>
            <p:sp>
              <p:nvSpPr>
                <p:cNvPr id="8766" name="Google Shape;8766;p8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8" name="Google Shape;8768;p81"/>
            <p:cNvGrpSpPr/>
            <p:nvPr/>
          </p:nvGrpSpPr>
          <p:grpSpPr>
            <a:xfrm>
              <a:off x="4482186" y="3641905"/>
              <a:ext cx="397605" cy="349784"/>
              <a:chOff x="2906375" y="1159725"/>
              <a:chExt cx="1860575" cy="1636800"/>
            </a:xfrm>
          </p:grpSpPr>
          <p:sp>
            <p:nvSpPr>
              <p:cNvPr id="8769" name="Google Shape;8769;p8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3" name="Google Shape;8773;p81"/>
          <p:cNvGrpSpPr/>
          <p:nvPr/>
        </p:nvGrpSpPr>
        <p:grpSpPr>
          <a:xfrm>
            <a:off x="6546943" y="2074305"/>
            <a:ext cx="940737" cy="721067"/>
            <a:chOff x="6599718" y="2068734"/>
            <a:chExt cx="940737" cy="721067"/>
          </a:xfrm>
        </p:grpSpPr>
        <p:sp>
          <p:nvSpPr>
            <p:cNvPr id="8774" name="Google Shape;8774;p8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0" name="Google Shape;8780;p81"/>
            <p:cNvGrpSpPr/>
            <p:nvPr/>
          </p:nvGrpSpPr>
          <p:grpSpPr>
            <a:xfrm>
              <a:off x="6836957" y="2068734"/>
              <a:ext cx="461892" cy="721067"/>
              <a:chOff x="6836957" y="2068734"/>
              <a:chExt cx="461892" cy="721067"/>
            </a:xfrm>
          </p:grpSpPr>
          <p:sp>
            <p:nvSpPr>
              <p:cNvPr id="8781" name="Google Shape;8781;p8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7" name="Google Shape;8787;p81"/>
              <p:cNvGrpSpPr/>
              <p:nvPr/>
            </p:nvGrpSpPr>
            <p:grpSpPr>
              <a:xfrm>
                <a:off x="6836957" y="2068734"/>
                <a:ext cx="461892" cy="721067"/>
                <a:chOff x="6836957" y="2068734"/>
                <a:chExt cx="461892" cy="721067"/>
              </a:xfrm>
            </p:grpSpPr>
            <p:sp>
              <p:nvSpPr>
                <p:cNvPr id="8788" name="Google Shape;8788;p8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95" name="Google Shape;8795;p81"/>
          <p:cNvGrpSpPr/>
          <p:nvPr/>
        </p:nvGrpSpPr>
        <p:grpSpPr>
          <a:xfrm>
            <a:off x="2430262" y="2078652"/>
            <a:ext cx="712577" cy="712374"/>
            <a:chOff x="2559249" y="2069323"/>
            <a:chExt cx="685566" cy="685634"/>
          </a:xfrm>
        </p:grpSpPr>
        <p:sp>
          <p:nvSpPr>
            <p:cNvPr id="8796" name="Google Shape;8796;p8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81"/>
          <p:cNvGrpSpPr/>
          <p:nvPr/>
        </p:nvGrpSpPr>
        <p:grpSpPr>
          <a:xfrm>
            <a:off x="7612699" y="1191441"/>
            <a:ext cx="845645" cy="711911"/>
            <a:chOff x="951975" y="315800"/>
            <a:chExt cx="5860325" cy="4933550"/>
          </a:xfrm>
        </p:grpSpPr>
        <p:sp>
          <p:nvSpPr>
            <p:cNvPr id="8810" name="Google Shape;8810;p8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81"/>
          <p:cNvGrpSpPr/>
          <p:nvPr/>
        </p:nvGrpSpPr>
        <p:grpSpPr>
          <a:xfrm>
            <a:off x="3709828" y="2927550"/>
            <a:ext cx="1617932" cy="621724"/>
            <a:chOff x="3862800" y="3038525"/>
            <a:chExt cx="1329006" cy="510698"/>
          </a:xfrm>
        </p:grpSpPr>
        <p:sp>
          <p:nvSpPr>
            <p:cNvPr id="8819" name="Google Shape;8819;p8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1" name="Google Shape;8821;p81"/>
            <p:cNvGrpSpPr/>
            <p:nvPr/>
          </p:nvGrpSpPr>
          <p:grpSpPr>
            <a:xfrm>
              <a:off x="3967075" y="3040337"/>
              <a:ext cx="1019927" cy="402126"/>
              <a:chOff x="3967075" y="3040337"/>
              <a:chExt cx="1019927" cy="402126"/>
            </a:xfrm>
          </p:grpSpPr>
          <p:sp>
            <p:nvSpPr>
              <p:cNvPr id="8822" name="Google Shape;8822;p8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81"/>
            <p:cNvGrpSpPr/>
            <p:nvPr/>
          </p:nvGrpSpPr>
          <p:grpSpPr>
            <a:xfrm>
              <a:off x="4186700" y="3040337"/>
              <a:ext cx="390475" cy="183289"/>
              <a:chOff x="4186700" y="3040337"/>
              <a:chExt cx="390475" cy="183289"/>
            </a:xfrm>
          </p:grpSpPr>
          <p:sp>
            <p:nvSpPr>
              <p:cNvPr id="8825" name="Google Shape;8825;p8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81"/>
            <p:cNvGrpSpPr/>
            <p:nvPr/>
          </p:nvGrpSpPr>
          <p:grpSpPr>
            <a:xfrm>
              <a:off x="4073727" y="3040337"/>
              <a:ext cx="697794" cy="296263"/>
              <a:chOff x="4073727" y="3040337"/>
              <a:chExt cx="697794" cy="296263"/>
            </a:xfrm>
          </p:grpSpPr>
          <p:sp>
            <p:nvSpPr>
              <p:cNvPr id="8828" name="Google Shape;8828;p8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81"/>
            <p:cNvGrpSpPr/>
            <p:nvPr/>
          </p:nvGrpSpPr>
          <p:grpSpPr>
            <a:xfrm>
              <a:off x="3862800" y="3038525"/>
              <a:ext cx="1329006" cy="510698"/>
              <a:chOff x="3862800" y="3038525"/>
              <a:chExt cx="1329006" cy="510698"/>
            </a:xfrm>
          </p:grpSpPr>
          <p:sp>
            <p:nvSpPr>
              <p:cNvPr id="8831" name="Google Shape;8831;p8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3" name="Google Shape;8833;p81"/>
          <p:cNvGrpSpPr/>
          <p:nvPr/>
        </p:nvGrpSpPr>
        <p:grpSpPr>
          <a:xfrm>
            <a:off x="718150" y="1191441"/>
            <a:ext cx="883205" cy="775176"/>
            <a:chOff x="649648" y="271400"/>
            <a:chExt cx="6215377" cy="5455143"/>
          </a:xfrm>
        </p:grpSpPr>
        <p:sp>
          <p:nvSpPr>
            <p:cNvPr id="8834" name="Google Shape;8834;p8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81"/>
          <p:cNvGrpSpPr/>
          <p:nvPr/>
        </p:nvGrpSpPr>
        <p:grpSpPr>
          <a:xfrm>
            <a:off x="2326452" y="1191441"/>
            <a:ext cx="767704" cy="815489"/>
            <a:chOff x="2499700" y="1135950"/>
            <a:chExt cx="732402" cy="777990"/>
          </a:xfrm>
        </p:grpSpPr>
        <p:grpSp>
          <p:nvGrpSpPr>
            <p:cNvPr id="8847" name="Google Shape;8847;p81"/>
            <p:cNvGrpSpPr/>
            <p:nvPr/>
          </p:nvGrpSpPr>
          <p:grpSpPr>
            <a:xfrm>
              <a:off x="2499700" y="1135950"/>
              <a:ext cx="732402" cy="694705"/>
              <a:chOff x="2499700" y="1135950"/>
              <a:chExt cx="732402" cy="694705"/>
            </a:xfrm>
          </p:grpSpPr>
          <p:sp>
            <p:nvSpPr>
              <p:cNvPr id="8848" name="Google Shape;8848;p8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81"/>
            <p:cNvGrpSpPr/>
            <p:nvPr/>
          </p:nvGrpSpPr>
          <p:grpSpPr>
            <a:xfrm>
              <a:off x="2517909" y="1188726"/>
              <a:ext cx="702702" cy="725214"/>
              <a:chOff x="2517909" y="1188726"/>
              <a:chExt cx="702702" cy="725214"/>
            </a:xfrm>
          </p:grpSpPr>
          <p:sp>
            <p:nvSpPr>
              <p:cNvPr id="8876" name="Google Shape;8876;p8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1" name="Google Shape;8881;p81"/>
          <p:cNvGrpSpPr/>
          <p:nvPr/>
        </p:nvGrpSpPr>
        <p:grpSpPr>
          <a:xfrm>
            <a:off x="1672184" y="1191441"/>
            <a:ext cx="583439" cy="870229"/>
            <a:chOff x="1716825" y="1121550"/>
            <a:chExt cx="622800" cy="928938"/>
          </a:xfrm>
        </p:grpSpPr>
        <p:grpSp>
          <p:nvGrpSpPr>
            <p:cNvPr id="8882" name="Google Shape;8882;p81"/>
            <p:cNvGrpSpPr/>
            <p:nvPr/>
          </p:nvGrpSpPr>
          <p:grpSpPr>
            <a:xfrm>
              <a:off x="1716825" y="1121550"/>
              <a:ext cx="622800" cy="928938"/>
              <a:chOff x="1716825" y="1121550"/>
              <a:chExt cx="622800" cy="928938"/>
            </a:xfrm>
          </p:grpSpPr>
          <p:cxnSp>
            <p:nvCxnSpPr>
              <p:cNvPr id="8883" name="Google Shape;8883;p8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884" name="Google Shape;8884;p8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81"/>
            <p:cNvGrpSpPr/>
            <p:nvPr/>
          </p:nvGrpSpPr>
          <p:grpSpPr>
            <a:xfrm>
              <a:off x="1768050" y="1172775"/>
              <a:ext cx="520200" cy="832000"/>
              <a:chOff x="1768050" y="1172775"/>
              <a:chExt cx="520200" cy="832000"/>
            </a:xfrm>
          </p:grpSpPr>
          <p:cxnSp>
            <p:nvCxnSpPr>
              <p:cNvPr id="8886" name="Google Shape;8886;p8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887" name="Google Shape;8887;p8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1"/>
            <p:cNvGrpSpPr/>
            <p:nvPr/>
          </p:nvGrpSpPr>
          <p:grpSpPr>
            <a:xfrm>
              <a:off x="1820100" y="1225475"/>
              <a:ext cx="416400" cy="729575"/>
              <a:chOff x="1820100" y="1225475"/>
              <a:chExt cx="416400" cy="729575"/>
            </a:xfrm>
          </p:grpSpPr>
          <p:cxnSp>
            <p:nvCxnSpPr>
              <p:cNvPr id="8889" name="Google Shape;8889;p8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890" name="Google Shape;8890;p8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81"/>
            <p:cNvGrpSpPr/>
            <p:nvPr/>
          </p:nvGrpSpPr>
          <p:grpSpPr>
            <a:xfrm>
              <a:off x="1874250" y="1278825"/>
              <a:ext cx="308100" cy="605275"/>
              <a:chOff x="1874250" y="1278825"/>
              <a:chExt cx="308100" cy="605275"/>
            </a:xfrm>
          </p:grpSpPr>
          <p:cxnSp>
            <p:nvCxnSpPr>
              <p:cNvPr id="8892" name="Google Shape;8892;p8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893" name="Google Shape;8893;p8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4" name="Google Shape;8894;p8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81"/>
          <p:cNvGrpSpPr/>
          <p:nvPr/>
        </p:nvGrpSpPr>
        <p:grpSpPr>
          <a:xfrm>
            <a:off x="1592007" y="2077763"/>
            <a:ext cx="739072" cy="714152"/>
            <a:chOff x="4334725" y="1355875"/>
            <a:chExt cx="3106650" cy="3001900"/>
          </a:xfrm>
        </p:grpSpPr>
        <p:grpSp>
          <p:nvGrpSpPr>
            <p:cNvPr id="8896" name="Google Shape;8896;p81"/>
            <p:cNvGrpSpPr/>
            <p:nvPr/>
          </p:nvGrpSpPr>
          <p:grpSpPr>
            <a:xfrm>
              <a:off x="4516050" y="1724875"/>
              <a:ext cx="2693725" cy="2632900"/>
              <a:chOff x="4516050" y="1724875"/>
              <a:chExt cx="2693725" cy="2632900"/>
            </a:xfrm>
          </p:grpSpPr>
          <p:sp>
            <p:nvSpPr>
              <p:cNvPr id="8897" name="Google Shape;8897;p8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81"/>
            <p:cNvGrpSpPr/>
            <p:nvPr/>
          </p:nvGrpSpPr>
          <p:grpSpPr>
            <a:xfrm>
              <a:off x="4334725" y="1355875"/>
              <a:ext cx="3106650" cy="2709650"/>
              <a:chOff x="4334725" y="1355875"/>
              <a:chExt cx="3106650" cy="2709650"/>
            </a:xfrm>
          </p:grpSpPr>
          <p:sp>
            <p:nvSpPr>
              <p:cNvPr id="8901" name="Google Shape;8901;p8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4" name="Google Shape;8904;p81"/>
          <p:cNvGrpSpPr/>
          <p:nvPr/>
        </p:nvGrpSpPr>
        <p:grpSpPr>
          <a:xfrm>
            <a:off x="7708956" y="3708534"/>
            <a:ext cx="312074" cy="684173"/>
            <a:chOff x="7645573" y="3754300"/>
            <a:chExt cx="293855" cy="644170"/>
          </a:xfrm>
        </p:grpSpPr>
        <p:sp>
          <p:nvSpPr>
            <p:cNvPr id="8905" name="Google Shape;8905;p8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81"/>
          <p:cNvGrpSpPr/>
          <p:nvPr/>
        </p:nvGrpSpPr>
        <p:grpSpPr>
          <a:xfrm>
            <a:off x="5630944" y="1191441"/>
            <a:ext cx="709011" cy="739359"/>
            <a:chOff x="5830645" y="1256617"/>
            <a:chExt cx="530340" cy="553040"/>
          </a:xfrm>
        </p:grpSpPr>
        <p:grpSp>
          <p:nvGrpSpPr>
            <p:cNvPr id="8908" name="Google Shape;8908;p81"/>
            <p:cNvGrpSpPr/>
            <p:nvPr/>
          </p:nvGrpSpPr>
          <p:grpSpPr>
            <a:xfrm>
              <a:off x="5830645" y="1256617"/>
              <a:ext cx="259743" cy="269909"/>
              <a:chOff x="5830645" y="1256617"/>
              <a:chExt cx="259743" cy="269909"/>
            </a:xfrm>
          </p:grpSpPr>
          <p:sp>
            <p:nvSpPr>
              <p:cNvPr id="8909" name="Google Shape;8909;p8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81"/>
            <p:cNvGrpSpPr/>
            <p:nvPr/>
          </p:nvGrpSpPr>
          <p:grpSpPr>
            <a:xfrm>
              <a:off x="6101293" y="1256617"/>
              <a:ext cx="259692" cy="269909"/>
              <a:chOff x="6101293" y="1256617"/>
              <a:chExt cx="259692" cy="269909"/>
            </a:xfrm>
          </p:grpSpPr>
          <p:sp>
            <p:nvSpPr>
              <p:cNvPr id="8912" name="Google Shape;8912;p8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81"/>
            <p:cNvGrpSpPr/>
            <p:nvPr/>
          </p:nvGrpSpPr>
          <p:grpSpPr>
            <a:xfrm>
              <a:off x="5830645" y="1539749"/>
              <a:ext cx="259692" cy="269909"/>
              <a:chOff x="5830645" y="1539749"/>
              <a:chExt cx="259692" cy="269909"/>
            </a:xfrm>
          </p:grpSpPr>
          <p:sp>
            <p:nvSpPr>
              <p:cNvPr id="8915" name="Google Shape;8915;p8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81"/>
            <p:cNvGrpSpPr/>
            <p:nvPr/>
          </p:nvGrpSpPr>
          <p:grpSpPr>
            <a:xfrm>
              <a:off x="6101293" y="1539749"/>
              <a:ext cx="259692" cy="269909"/>
              <a:chOff x="6101293" y="1539749"/>
              <a:chExt cx="259692" cy="269909"/>
            </a:xfrm>
          </p:grpSpPr>
          <p:sp>
            <p:nvSpPr>
              <p:cNvPr id="8918" name="Google Shape;8918;p8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0" name="Google Shape;8920;p8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81"/>
          <p:cNvGrpSpPr/>
          <p:nvPr/>
        </p:nvGrpSpPr>
        <p:grpSpPr>
          <a:xfrm>
            <a:off x="732438" y="2927557"/>
            <a:ext cx="1452955" cy="621360"/>
            <a:chOff x="732422" y="2990152"/>
            <a:chExt cx="1337773" cy="572102"/>
          </a:xfrm>
        </p:grpSpPr>
        <p:sp>
          <p:nvSpPr>
            <p:cNvPr id="8922" name="Google Shape;8922;p8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1" name="Shape 8931"/>
        <p:cNvGrpSpPr/>
        <p:nvPr/>
      </p:nvGrpSpPr>
      <p:grpSpPr>
        <a:xfrm>
          <a:off x="0" y="0"/>
          <a:ext cx="0" cy="0"/>
          <a:chOff x="0" y="0"/>
          <a:chExt cx="0" cy="0"/>
        </a:xfrm>
      </p:grpSpPr>
      <p:grpSp>
        <p:nvGrpSpPr>
          <p:cNvPr id="8932" name="Google Shape;8932;p82"/>
          <p:cNvGrpSpPr/>
          <p:nvPr/>
        </p:nvGrpSpPr>
        <p:grpSpPr>
          <a:xfrm>
            <a:off x="729238" y="1179665"/>
            <a:ext cx="1636117" cy="1526144"/>
            <a:chOff x="729238" y="1179665"/>
            <a:chExt cx="1636117" cy="1526144"/>
          </a:xfrm>
        </p:grpSpPr>
        <p:grpSp>
          <p:nvGrpSpPr>
            <p:cNvPr id="8933" name="Google Shape;8933;p82"/>
            <p:cNvGrpSpPr/>
            <p:nvPr/>
          </p:nvGrpSpPr>
          <p:grpSpPr>
            <a:xfrm>
              <a:off x="729238" y="1179665"/>
              <a:ext cx="80700" cy="1526144"/>
              <a:chOff x="729238" y="1179665"/>
              <a:chExt cx="80700" cy="1526144"/>
            </a:xfrm>
          </p:grpSpPr>
          <p:sp>
            <p:nvSpPr>
              <p:cNvPr id="8934" name="Google Shape;8934;p8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2"/>
            <p:cNvGrpSpPr/>
            <p:nvPr/>
          </p:nvGrpSpPr>
          <p:grpSpPr>
            <a:xfrm>
              <a:off x="903098" y="1179665"/>
              <a:ext cx="80700" cy="1526144"/>
              <a:chOff x="903098" y="1179665"/>
              <a:chExt cx="80700" cy="1526144"/>
            </a:xfrm>
          </p:grpSpPr>
          <p:sp>
            <p:nvSpPr>
              <p:cNvPr id="8945" name="Google Shape;8945;p8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82"/>
            <p:cNvGrpSpPr/>
            <p:nvPr/>
          </p:nvGrpSpPr>
          <p:grpSpPr>
            <a:xfrm>
              <a:off x="1076958" y="1179665"/>
              <a:ext cx="80700" cy="1526144"/>
              <a:chOff x="1076958" y="1179665"/>
              <a:chExt cx="80700" cy="1526144"/>
            </a:xfrm>
          </p:grpSpPr>
          <p:sp>
            <p:nvSpPr>
              <p:cNvPr id="8956" name="Google Shape;8956;p8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82"/>
            <p:cNvGrpSpPr/>
            <p:nvPr/>
          </p:nvGrpSpPr>
          <p:grpSpPr>
            <a:xfrm>
              <a:off x="1247707" y="1179665"/>
              <a:ext cx="80700" cy="1526144"/>
              <a:chOff x="1247707" y="1179665"/>
              <a:chExt cx="80700" cy="1526144"/>
            </a:xfrm>
          </p:grpSpPr>
          <p:sp>
            <p:nvSpPr>
              <p:cNvPr id="8967" name="Google Shape;8967;p8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2"/>
            <p:cNvGrpSpPr/>
            <p:nvPr/>
          </p:nvGrpSpPr>
          <p:grpSpPr>
            <a:xfrm>
              <a:off x="1421567" y="1179665"/>
              <a:ext cx="80700" cy="1526144"/>
              <a:chOff x="1421567" y="1179665"/>
              <a:chExt cx="80700" cy="1526144"/>
            </a:xfrm>
          </p:grpSpPr>
          <p:sp>
            <p:nvSpPr>
              <p:cNvPr id="8978" name="Google Shape;8978;p8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82"/>
            <p:cNvGrpSpPr/>
            <p:nvPr/>
          </p:nvGrpSpPr>
          <p:grpSpPr>
            <a:xfrm>
              <a:off x="1592327" y="1179665"/>
              <a:ext cx="80700" cy="1526144"/>
              <a:chOff x="1592327" y="1179665"/>
              <a:chExt cx="80700" cy="1526144"/>
            </a:xfrm>
          </p:grpSpPr>
          <p:sp>
            <p:nvSpPr>
              <p:cNvPr id="8989" name="Google Shape;8989;p8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82"/>
            <p:cNvGrpSpPr/>
            <p:nvPr/>
          </p:nvGrpSpPr>
          <p:grpSpPr>
            <a:xfrm>
              <a:off x="1766187" y="1179665"/>
              <a:ext cx="80700" cy="1526144"/>
              <a:chOff x="1766187" y="1179665"/>
              <a:chExt cx="80700" cy="1526144"/>
            </a:xfrm>
          </p:grpSpPr>
          <p:sp>
            <p:nvSpPr>
              <p:cNvPr id="9000" name="Google Shape;9000;p8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2"/>
            <p:cNvGrpSpPr/>
            <p:nvPr/>
          </p:nvGrpSpPr>
          <p:grpSpPr>
            <a:xfrm>
              <a:off x="1936935" y="1179665"/>
              <a:ext cx="80700" cy="1526144"/>
              <a:chOff x="1936935" y="1179665"/>
              <a:chExt cx="80700" cy="1526144"/>
            </a:xfrm>
          </p:grpSpPr>
          <p:sp>
            <p:nvSpPr>
              <p:cNvPr id="9011" name="Google Shape;9011;p8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82"/>
            <p:cNvGrpSpPr/>
            <p:nvPr/>
          </p:nvGrpSpPr>
          <p:grpSpPr>
            <a:xfrm>
              <a:off x="2110795" y="1179665"/>
              <a:ext cx="80700" cy="1526144"/>
              <a:chOff x="2110795" y="1179665"/>
              <a:chExt cx="80700" cy="1526144"/>
            </a:xfrm>
          </p:grpSpPr>
          <p:sp>
            <p:nvSpPr>
              <p:cNvPr id="9022" name="Google Shape;9022;p8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2"/>
            <p:cNvGrpSpPr/>
            <p:nvPr/>
          </p:nvGrpSpPr>
          <p:grpSpPr>
            <a:xfrm>
              <a:off x="2284655" y="1179665"/>
              <a:ext cx="80700" cy="1526144"/>
              <a:chOff x="2284655" y="1179665"/>
              <a:chExt cx="80700" cy="1526144"/>
            </a:xfrm>
          </p:grpSpPr>
          <p:sp>
            <p:nvSpPr>
              <p:cNvPr id="9033" name="Google Shape;9033;p8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3" name="Google Shape;9043;p82"/>
          <p:cNvGrpSpPr/>
          <p:nvPr/>
        </p:nvGrpSpPr>
        <p:grpSpPr>
          <a:xfrm>
            <a:off x="2623904" y="1198803"/>
            <a:ext cx="1364248" cy="1102133"/>
            <a:chOff x="2623904" y="1198803"/>
            <a:chExt cx="1364248" cy="1102133"/>
          </a:xfrm>
        </p:grpSpPr>
        <p:grpSp>
          <p:nvGrpSpPr>
            <p:cNvPr id="9044" name="Google Shape;9044;p82"/>
            <p:cNvGrpSpPr/>
            <p:nvPr/>
          </p:nvGrpSpPr>
          <p:grpSpPr>
            <a:xfrm>
              <a:off x="2623907" y="1198803"/>
              <a:ext cx="1364245" cy="273000"/>
              <a:chOff x="2623907" y="1198803"/>
              <a:chExt cx="1364245" cy="273000"/>
            </a:xfrm>
          </p:grpSpPr>
          <p:sp>
            <p:nvSpPr>
              <p:cNvPr id="9045" name="Google Shape;9045;p8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82"/>
            <p:cNvGrpSpPr/>
            <p:nvPr/>
          </p:nvGrpSpPr>
          <p:grpSpPr>
            <a:xfrm>
              <a:off x="2623904" y="1476964"/>
              <a:ext cx="1364245" cy="273000"/>
              <a:chOff x="2623904" y="1476964"/>
              <a:chExt cx="1364245" cy="273000"/>
            </a:xfrm>
          </p:grpSpPr>
          <p:sp>
            <p:nvSpPr>
              <p:cNvPr id="9051" name="Google Shape;9051;p8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82"/>
            <p:cNvGrpSpPr/>
            <p:nvPr/>
          </p:nvGrpSpPr>
          <p:grpSpPr>
            <a:xfrm>
              <a:off x="2623907" y="1749775"/>
              <a:ext cx="1364245" cy="273000"/>
              <a:chOff x="2623907" y="1749775"/>
              <a:chExt cx="1364245" cy="273000"/>
            </a:xfrm>
          </p:grpSpPr>
          <p:sp>
            <p:nvSpPr>
              <p:cNvPr id="9057" name="Google Shape;9057;p8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82"/>
            <p:cNvGrpSpPr/>
            <p:nvPr/>
          </p:nvGrpSpPr>
          <p:grpSpPr>
            <a:xfrm>
              <a:off x="2623904" y="2027936"/>
              <a:ext cx="1364245" cy="273000"/>
              <a:chOff x="2623904" y="2027936"/>
              <a:chExt cx="1364245" cy="273000"/>
            </a:xfrm>
          </p:grpSpPr>
          <p:sp>
            <p:nvSpPr>
              <p:cNvPr id="9063" name="Google Shape;9063;p8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8" name="Google Shape;9068;p82"/>
          <p:cNvGrpSpPr/>
          <p:nvPr/>
        </p:nvGrpSpPr>
        <p:grpSpPr>
          <a:xfrm>
            <a:off x="2613365" y="2657986"/>
            <a:ext cx="1387541" cy="159124"/>
            <a:chOff x="3200660" y="2180272"/>
            <a:chExt cx="2563824" cy="378237"/>
          </a:xfrm>
        </p:grpSpPr>
        <p:sp>
          <p:nvSpPr>
            <p:cNvPr id="9069" name="Google Shape;9069;p8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2"/>
          <p:cNvGrpSpPr/>
          <p:nvPr/>
        </p:nvGrpSpPr>
        <p:grpSpPr>
          <a:xfrm>
            <a:off x="2609890" y="2935811"/>
            <a:ext cx="1390502" cy="159625"/>
            <a:chOff x="3530150" y="2790075"/>
            <a:chExt cx="1962600" cy="225300"/>
          </a:xfrm>
        </p:grpSpPr>
        <p:sp>
          <p:nvSpPr>
            <p:cNvPr id="9088" name="Google Shape;9088;p8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0" name="Google Shape;9090;p82"/>
          <p:cNvGrpSpPr/>
          <p:nvPr/>
        </p:nvGrpSpPr>
        <p:grpSpPr>
          <a:xfrm>
            <a:off x="2610543" y="3214137"/>
            <a:ext cx="1411629" cy="153761"/>
            <a:chOff x="3558802" y="4011427"/>
            <a:chExt cx="1866000" cy="111300"/>
          </a:xfrm>
        </p:grpSpPr>
        <p:sp>
          <p:nvSpPr>
            <p:cNvPr id="9091" name="Google Shape;9091;p8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2"/>
          <p:cNvGrpSpPr/>
          <p:nvPr/>
        </p:nvGrpSpPr>
        <p:grpSpPr>
          <a:xfrm>
            <a:off x="2610235" y="2419536"/>
            <a:ext cx="1383503" cy="119749"/>
            <a:chOff x="3465975" y="2270276"/>
            <a:chExt cx="1986364" cy="171929"/>
          </a:xfrm>
        </p:grpSpPr>
        <p:sp>
          <p:nvSpPr>
            <p:cNvPr id="9094" name="Google Shape;9094;p8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82"/>
          <p:cNvGrpSpPr/>
          <p:nvPr/>
        </p:nvGrpSpPr>
        <p:grpSpPr>
          <a:xfrm>
            <a:off x="2621243" y="3783187"/>
            <a:ext cx="1369531" cy="195460"/>
            <a:chOff x="723300" y="4253549"/>
            <a:chExt cx="2276482" cy="324900"/>
          </a:xfrm>
        </p:grpSpPr>
        <p:sp>
          <p:nvSpPr>
            <p:cNvPr id="9103" name="Google Shape;9103;p8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82"/>
          <p:cNvGrpSpPr/>
          <p:nvPr/>
        </p:nvGrpSpPr>
        <p:grpSpPr>
          <a:xfrm>
            <a:off x="2610803" y="3484367"/>
            <a:ext cx="1389066" cy="180119"/>
            <a:chOff x="705948" y="3788465"/>
            <a:chExt cx="2308953" cy="299400"/>
          </a:xfrm>
        </p:grpSpPr>
        <p:sp>
          <p:nvSpPr>
            <p:cNvPr id="9109" name="Google Shape;9109;p8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82"/>
          <p:cNvGrpSpPr/>
          <p:nvPr/>
        </p:nvGrpSpPr>
        <p:grpSpPr>
          <a:xfrm>
            <a:off x="2658741" y="4097347"/>
            <a:ext cx="1304609" cy="294074"/>
            <a:chOff x="2658741" y="4097347"/>
            <a:chExt cx="1304609" cy="294074"/>
          </a:xfrm>
        </p:grpSpPr>
        <p:grpSp>
          <p:nvGrpSpPr>
            <p:cNvPr id="9115" name="Google Shape;9115;p82"/>
            <p:cNvGrpSpPr/>
            <p:nvPr/>
          </p:nvGrpSpPr>
          <p:grpSpPr>
            <a:xfrm>
              <a:off x="2658741" y="4097347"/>
              <a:ext cx="118572" cy="294074"/>
              <a:chOff x="3343310" y="4475555"/>
              <a:chExt cx="127717" cy="316753"/>
            </a:xfrm>
          </p:grpSpPr>
          <p:sp>
            <p:nvSpPr>
              <p:cNvPr id="9116" name="Google Shape;9116;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82"/>
            <p:cNvGrpSpPr/>
            <p:nvPr/>
          </p:nvGrpSpPr>
          <p:grpSpPr>
            <a:xfrm>
              <a:off x="3815519" y="4098388"/>
              <a:ext cx="147831" cy="291991"/>
              <a:chOff x="3527539" y="4476677"/>
              <a:chExt cx="159232" cy="314510"/>
            </a:xfrm>
          </p:grpSpPr>
          <p:sp>
            <p:nvSpPr>
              <p:cNvPr id="9119" name="Google Shape;9119;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82"/>
            <p:cNvGrpSpPr/>
            <p:nvPr/>
          </p:nvGrpSpPr>
          <p:grpSpPr>
            <a:xfrm>
              <a:off x="3511696" y="4098388"/>
              <a:ext cx="147831" cy="291991"/>
              <a:chOff x="3527539" y="4476677"/>
              <a:chExt cx="159232" cy="314510"/>
            </a:xfrm>
          </p:grpSpPr>
          <p:sp>
            <p:nvSpPr>
              <p:cNvPr id="9122" name="Google Shape;9122;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82"/>
            <p:cNvGrpSpPr/>
            <p:nvPr/>
          </p:nvGrpSpPr>
          <p:grpSpPr>
            <a:xfrm>
              <a:off x="3207874" y="4098388"/>
              <a:ext cx="147831" cy="291991"/>
              <a:chOff x="3527539" y="4476677"/>
              <a:chExt cx="159232" cy="314510"/>
            </a:xfrm>
          </p:grpSpPr>
          <p:sp>
            <p:nvSpPr>
              <p:cNvPr id="9125" name="Google Shape;9125;p8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82"/>
            <p:cNvGrpSpPr/>
            <p:nvPr/>
          </p:nvGrpSpPr>
          <p:grpSpPr>
            <a:xfrm>
              <a:off x="2933305" y="4097347"/>
              <a:ext cx="118572" cy="294074"/>
              <a:chOff x="3343310" y="4475555"/>
              <a:chExt cx="127717" cy="316753"/>
            </a:xfrm>
          </p:grpSpPr>
          <p:sp>
            <p:nvSpPr>
              <p:cNvPr id="9128" name="Google Shape;9128;p8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30" name="Google Shape;9130;p82"/>
          <p:cNvGrpSpPr/>
          <p:nvPr/>
        </p:nvGrpSpPr>
        <p:grpSpPr>
          <a:xfrm>
            <a:off x="4277571" y="2080469"/>
            <a:ext cx="1433821" cy="191501"/>
            <a:chOff x="4273350" y="2080469"/>
            <a:chExt cx="1433821" cy="191501"/>
          </a:xfrm>
        </p:grpSpPr>
        <p:grpSp>
          <p:nvGrpSpPr>
            <p:cNvPr id="9131" name="Google Shape;9131;p82"/>
            <p:cNvGrpSpPr/>
            <p:nvPr/>
          </p:nvGrpSpPr>
          <p:grpSpPr>
            <a:xfrm>
              <a:off x="4273350" y="2080469"/>
              <a:ext cx="1433821" cy="0"/>
              <a:chOff x="5224975" y="2962250"/>
              <a:chExt cx="1544400" cy="0"/>
            </a:xfrm>
          </p:grpSpPr>
          <p:cxnSp>
            <p:nvCxnSpPr>
              <p:cNvPr id="9132" name="Google Shape;9132;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133" name="Google Shape;9133;p8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134" name="Google Shape;9134;p82"/>
            <p:cNvGrpSpPr/>
            <p:nvPr/>
          </p:nvGrpSpPr>
          <p:grpSpPr>
            <a:xfrm>
              <a:off x="4273350" y="2271969"/>
              <a:ext cx="1433821" cy="0"/>
              <a:chOff x="5224975" y="2962250"/>
              <a:chExt cx="1544400" cy="0"/>
            </a:xfrm>
          </p:grpSpPr>
          <p:cxnSp>
            <p:nvCxnSpPr>
              <p:cNvPr id="9135" name="Google Shape;9135;p8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136" name="Google Shape;9136;p8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137" name="Google Shape;9137;p82"/>
          <p:cNvGrpSpPr/>
          <p:nvPr/>
        </p:nvGrpSpPr>
        <p:grpSpPr>
          <a:xfrm>
            <a:off x="4279126" y="1183036"/>
            <a:ext cx="1430711" cy="743389"/>
            <a:chOff x="5159450" y="1919950"/>
            <a:chExt cx="1541050" cy="862500"/>
          </a:xfrm>
        </p:grpSpPr>
        <p:sp>
          <p:nvSpPr>
            <p:cNvPr id="9138" name="Google Shape;9138;p8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139" name="Google Shape;9139;p82"/>
            <p:cNvGrpSpPr/>
            <p:nvPr/>
          </p:nvGrpSpPr>
          <p:grpSpPr>
            <a:xfrm>
              <a:off x="5159450" y="1919950"/>
              <a:ext cx="1541050" cy="862500"/>
              <a:chOff x="5159450" y="1919950"/>
              <a:chExt cx="1541050" cy="862500"/>
            </a:xfrm>
          </p:grpSpPr>
          <p:cxnSp>
            <p:nvCxnSpPr>
              <p:cNvPr id="9140" name="Google Shape;9140;p8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141" name="Google Shape;9141;p8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142" name="Google Shape;9142;p82"/>
          <p:cNvGrpSpPr/>
          <p:nvPr/>
        </p:nvGrpSpPr>
        <p:grpSpPr>
          <a:xfrm>
            <a:off x="4269239" y="2406364"/>
            <a:ext cx="1450484" cy="1052087"/>
            <a:chOff x="5230575" y="1554475"/>
            <a:chExt cx="2137150" cy="1550150"/>
          </a:xfrm>
        </p:grpSpPr>
        <p:sp>
          <p:nvSpPr>
            <p:cNvPr id="9143" name="Google Shape;9143;p8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82"/>
          <p:cNvGrpSpPr/>
          <p:nvPr/>
        </p:nvGrpSpPr>
        <p:grpSpPr>
          <a:xfrm rot="10800000">
            <a:off x="4285790" y="3498553"/>
            <a:ext cx="1417383" cy="887946"/>
            <a:chOff x="5645403" y="2920021"/>
            <a:chExt cx="2650800" cy="2180614"/>
          </a:xfrm>
        </p:grpSpPr>
        <p:sp>
          <p:nvSpPr>
            <p:cNvPr id="9157" name="Google Shape;9157;p8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8" name="Google Shape;9158;p82"/>
            <p:cNvCxnSpPr>
              <a:stCxn id="9157"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159" name="Google Shape;9159;p8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0" name="Google Shape;9160;p82"/>
            <p:cNvCxnSpPr>
              <a:endCxn id="9159"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161" name="Google Shape;9161;p8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2" name="Google Shape;9162;p82"/>
            <p:cNvCxnSpPr>
              <a:stCxn id="9161"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163" name="Google Shape;9163;p8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4" name="Google Shape;9164;p82"/>
            <p:cNvCxnSpPr>
              <a:endCxn id="9163"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165" name="Google Shape;9165;p82"/>
          <p:cNvGrpSpPr/>
          <p:nvPr/>
        </p:nvGrpSpPr>
        <p:grpSpPr>
          <a:xfrm>
            <a:off x="7386150" y="2401908"/>
            <a:ext cx="1071743" cy="1021579"/>
            <a:chOff x="7189833" y="2022667"/>
            <a:chExt cx="1251159" cy="1192597"/>
          </a:xfrm>
        </p:grpSpPr>
        <p:sp>
          <p:nvSpPr>
            <p:cNvPr id="9166" name="Google Shape;9166;p8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82"/>
          <p:cNvGrpSpPr/>
          <p:nvPr/>
        </p:nvGrpSpPr>
        <p:grpSpPr>
          <a:xfrm>
            <a:off x="727421" y="2828315"/>
            <a:ext cx="1695374" cy="1560837"/>
            <a:chOff x="727421" y="2828315"/>
            <a:chExt cx="1695374" cy="1560837"/>
          </a:xfrm>
        </p:grpSpPr>
        <p:grpSp>
          <p:nvGrpSpPr>
            <p:cNvPr id="9171" name="Google Shape;9171;p82"/>
            <p:cNvGrpSpPr/>
            <p:nvPr/>
          </p:nvGrpSpPr>
          <p:grpSpPr>
            <a:xfrm>
              <a:off x="819108" y="2882501"/>
              <a:ext cx="103104" cy="1426186"/>
              <a:chOff x="4674013" y="3100904"/>
              <a:chExt cx="122758" cy="1698043"/>
            </a:xfrm>
          </p:grpSpPr>
          <p:sp>
            <p:nvSpPr>
              <p:cNvPr id="9172" name="Google Shape;9172;p8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82"/>
            <p:cNvGrpSpPr/>
            <p:nvPr/>
          </p:nvGrpSpPr>
          <p:grpSpPr>
            <a:xfrm>
              <a:off x="1062475" y="2882501"/>
              <a:ext cx="103104" cy="1426186"/>
              <a:chOff x="4940438" y="3100904"/>
              <a:chExt cx="122758" cy="1698043"/>
            </a:xfrm>
          </p:grpSpPr>
          <p:sp>
            <p:nvSpPr>
              <p:cNvPr id="9180" name="Google Shape;9180;p8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82"/>
            <p:cNvGrpSpPr/>
            <p:nvPr/>
          </p:nvGrpSpPr>
          <p:grpSpPr>
            <a:xfrm>
              <a:off x="1299324" y="2882501"/>
              <a:ext cx="103104" cy="1426186"/>
              <a:chOff x="5206863" y="3100904"/>
              <a:chExt cx="122758" cy="1698043"/>
            </a:xfrm>
          </p:grpSpPr>
          <p:sp>
            <p:nvSpPr>
              <p:cNvPr id="9188" name="Google Shape;9188;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82"/>
            <p:cNvGrpSpPr/>
            <p:nvPr/>
          </p:nvGrpSpPr>
          <p:grpSpPr>
            <a:xfrm>
              <a:off x="1786057" y="2882501"/>
              <a:ext cx="103104" cy="1426186"/>
              <a:chOff x="6006138" y="3143629"/>
              <a:chExt cx="122758" cy="1698043"/>
            </a:xfrm>
          </p:grpSpPr>
          <p:sp>
            <p:nvSpPr>
              <p:cNvPr id="9196" name="Google Shape;9196;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2"/>
            <p:cNvGrpSpPr/>
            <p:nvPr/>
          </p:nvGrpSpPr>
          <p:grpSpPr>
            <a:xfrm>
              <a:off x="2029422" y="2882501"/>
              <a:ext cx="103104" cy="1426186"/>
              <a:chOff x="6805413" y="3100904"/>
              <a:chExt cx="122758" cy="1698043"/>
            </a:xfrm>
          </p:grpSpPr>
          <p:sp>
            <p:nvSpPr>
              <p:cNvPr id="9204" name="Google Shape;9204;p8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82"/>
            <p:cNvGrpSpPr/>
            <p:nvPr/>
          </p:nvGrpSpPr>
          <p:grpSpPr>
            <a:xfrm>
              <a:off x="727421" y="2828315"/>
              <a:ext cx="1695374" cy="1560837"/>
              <a:chOff x="734799" y="2782450"/>
              <a:chExt cx="1571100" cy="1577400"/>
            </a:xfrm>
          </p:grpSpPr>
          <p:cxnSp>
            <p:nvCxnSpPr>
              <p:cNvPr id="9212" name="Google Shape;9212;p8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213" name="Google Shape;9213;p8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214" name="Google Shape;9214;p82"/>
            <p:cNvGrpSpPr/>
            <p:nvPr/>
          </p:nvGrpSpPr>
          <p:grpSpPr>
            <a:xfrm>
              <a:off x="2272795" y="2882501"/>
              <a:ext cx="103104" cy="1426186"/>
              <a:chOff x="5206863" y="3100904"/>
              <a:chExt cx="122758" cy="1698043"/>
            </a:xfrm>
          </p:grpSpPr>
          <p:sp>
            <p:nvSpPr>
              <p:cNvPr id="9215" name="Google Shape;9215;p8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82"/>
            <p:cNvGrpSpPr/>
            <p:nvPr/>
          </p:nvGrpSpPr>
          <p:grpSpPr>
            <a:xfrm>
              <a:off x="1542694" y="2882501"/>
              <a:ext cx="103104" cy="1426186"/>
              <a:chOff x="6006138" y="3143629"/>
              <a:chExt cx="122758" cy="1698043"/>
            </a:xfrm>
          </p:grpSpPr>
          <p:sp>
            <p:nvSpPr>
              <p:cNvPr id="9223" name="Google Shape;9223;p8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30" name="Google Shape;9230;p82"/>
          <p:cNvGrpSpPr/>
          <p:nvPr/>
        </p:nvGrpSpPr>
        <p:grpSpPr>
          <a:xfrm>
            <a:off x="5936000" y="2405887"/>
            <a:ext cx="1248543" cy="1025319"/>
            <a:chOff x="5183758" y="1210600"/>
            <a:chExt cx="3605380" cy="2960783"/>
          </a:xfrm>
        </p:grpSpPr>
        <p:sp>
          <p:nvSpPr>
            <p:cNvPr id="9231" name="Google Shape;9231;p8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35" name="Google Shape;9235;p8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236" name="Google Shape;9236;p8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237" name="Google Shape;9237;p8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238" name="Google Shape;9238;p8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239" name="Google Shape;9239;p8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82"/>
          <p:cNvGrpSpPr/>
          <p:nvPr/>
        </p:nvGrpSpPr>
        <p:grpSpPr>
          <a:xfrm>
            <a:off x="5793062" y="3544204"/>
            <a:ext cx="2664831" cy="843440"/>
            <a:chOff x="5916567" y="1099697"/>
            <a:chExt cx="2556683" cy="809211"/>
          </a:xfrm>
        </p:grpSpPr>
        <p:sp>
          <p:nvSpPr>
            <p:cNvPr id="9241" name="Google Shape;9241;p8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82"/>
          <p:cNvGrpSpPr/>
          <p:nvPr/>
        </p:nvGrpSpPr>
        <p:grpSpPr>
          <a:xfrm>
            <a:off x="5900602" y="1193063"/>
            <a:ext cx="1299851" cy="1023338"/>
            <a:chOff x="5900602" y="1193063"/>
            <a:chExt cx="1299851" cy="1023338"/>
          </a:xfrm>
        </p:grpSpPr>
        <p:grpSp>
          <p:nvGrpSpPr>
            <p:cNvPr id="9250" name="Google Shape;9250;p82"/>
            <p:cNvGrpSpPr/>
            <p:nvPr/>
          </p:nvGrpSpPr>
          <p:grpSpPr>
            <a:xfrm>
              <a:off x="6743564" y="1193063"/>
              <a:ext cx="456889" cy="700379"/>
              <a:chOff x="6743564" y="1193063"/>
              <a:chExt cx="456889" cy="700379"/>
            </a:xfrm>
          </p:grpSpPr>
          <p:grpSp>
            <p:nvGrpSpPr>
              <p:cNvPr id="9251" name="Google Shape;9251;p82"/>
              <p:cNvGrpSpPr/>
              <p:nvPr/>
            </p:nvGrpSpPr>
            <p:grpSpPr>
              <a:xfrm>
                <a:off x="6743564" y="1690731"/>
                <a:ext cx="214402" cy="202710"/>
                <a:chOff x="6743564" y="1690731"/>
                <a:chExt cx="214402" cy="202710"/>
              </a:xfrm>
            </p:grpSpPr>
            <p:sp>
              <p:nvSpPr>
                <p:cNvPr id="9252" name="Google Shape;9252;p8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82"/>
              <p:cNvGrpSpPr/>
              <p:nvPr/>
            </p:nvGrpSpPr>
            <p:grpSpPr>
              <a:xfrm>
                <a:off x="6915505" y="1193063"/>
                <a:ext cx="284947" cy="589637"/>
                <a:chOff x="6915505" y="1193063"/>
                <a:chExt cx="284947" cy="589637"/>
              </a:xfrm>
            </p:grpSpPr>
            <p:sp>
              <p:nvSpPr>
                <p:cNvPr id="9255" name="Google Shape;9255;p8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6" name="Google Shape;9256;p8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257" name="Google Shape;9257;p82"/>
            <p:cNvGrpSpPr/>
            <p:nvPr/>
          </p:nvGrpSpPr>
          <p:grpSpPr>
            <a:xfrm>
              <a:off x="6520337" y="1193063"/>
              <a:ext cx="341815" cy="801589"/>
              <a:chOff x="6520337" y="1193063"/>
              <a:chExt cx="341815" cy="801589"/>
            </a:xfrm>
          </p:grpSpPr>
          <p:grpSp>
            <p:nvGrpSpPr>
              <p:cNvPr id="9258" name="Google Shape;9258;p82"/>
              <p:cNvGrpSpPr/>
              <p:nvPr/>
            </p:nvGrpSpPr>
            <p:grpSpPr>
              <a:xfrm>
                <a:off x="6520337" y="1589527"/>
                <a:ext cx="213950" cy="405125"/>
                <a:chOff x="6520337" y="1589527"/>
                <a:chExt cx="213950" cy="405125"/>
              </a:xfrm>
            </p:grpSpPr>
            <p:sp>
              <p:nvSpPr>
                <p:cNvPr id="9259" name="Google Shape;9259;p8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82"/>
              <p:cNvGrpSpPr/>
              <p:nvPr/>
            </p:nvGrpSpPr>
            <p:grpSpPr>
              <a:xfrm>
                <a:off x="6577204" y="1193063"/>
                <a:ext cx="284947" cy="453562"/>
                <a:chOff x="6577204" y="1193063"/>
                <a:chExt cx="284947" cy="453562"/>
              </a:xfrm>
            </p:grpSpPr>
            <p:sp>
              <p:nvSpPr>
                <p:cNvPr id="9262" name="Google Shape;9262;p8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3" name="Google Shape;9263;p8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264" name="Google Shape;9264;p82"/>
            <p:cNvGrpSpPr/>
            <p:nvPr/>
          </p:nvGrpSpPr>
          <p:grpSpPr>
            <a:xfrm>
              <a:off x="6238903" y="1193063"/>
              <a:ext cx="300475" cy="901782"/>
              <a:chOff x="6238903" y="1193063"/>
              <a:chExt cx="300475" cy="901782"/>
            </a:xfrm>
          </p:grpSpPr>
          <p:grpSp>
            <p:nvGrpSpPr>
              <p:cNvPr id="9265" name="Google Shape;9265;p82"/>
              <p:cNvGrpSpPr/>
              <p:nvPr/>
            </p:nvGrpSpPr>
            <p:grpSpPr>
              <a:xfrm>
                <a:off x="6290865" y="1489315"/>
                <a:ext cx="248514" cy="605530"/>
                <a:chOff x="6290865" y="1489315"/>
                <a:chExt cx="248514" cy="605530"/>
              </a:xfrm>
            </p:grpSpPr>
            <p:sp>
              <p:nvSpPr>
                <p:cNvPr id="9266" name="Google Shape;9266;p8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82"/>
              <p:cNvGrpSpPr/>
              <p:nvPr/>
            </p:nvGrpSpPr>
            <p:grpSpPr>
              <a:xfrm>
                <a:off x="6238903" y="1193063"/>
                <a:ext cx="284947" cy="327512"/>
                <a:chOff x="6238903" y="1193063"/>
                <a:chExt cx="284947" cy="327512"/>
              </a:xfrm>
            </p:grpSpPr>
            <p:sp>
              <p:nvSpPr>
                <p:cNvPr id="9269" name="Google Shape;9269;p8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0" name="Google Shape;9270;p8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271" name="Google Shape;9271;p82"/>
            <p:cNvGrpSpPr/>
            <p:nvPr/>
          </p:nvGrpSpPr>
          <p:grpSpPr>
            <a:xfrm>
              <a:off x="5900602" y="1193063"/>
              <a:ext cx="444345" cy="1023338"/>
              <a:chOff x="5900602" y="1193063"/>
              <a:chExt cx="444345" cy="1023338"/>
            </a:xfrm>
          </p:grpSpPr>
          <p:grpSp>
            <p:nvGrpSpPr>
              <p:cNvPr id="9272" name="Google Shape;9272;p82"/>
              <p:cNvGrpSpPr/>
              <p:nvPr/>
            </p:nvGrpSpPr>
            <p:grpSpPr>
              <a:xfrm>
                <a:off x="6046501" y="1367785"/>
                <a:ext cx="298446" cy="848616"/>
                <a:chOff x="6046501" y="1367785"/>
                <a:chExt cx="298446" cy="848616"/>
              </a:xfrm>
            </p:grpSpPr>
            <p:sp>
              <p:nvSpPr>
                <p:cNvPr id="9273" name="Google Shape;9273;p8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82"/>
              <p:cNvGrpSpPr/>
              <p:nvPr/>
            </p:nvGrpSpPr>
            <p:grpSpPr>
              <a:xfrm>
                <a:off x="5900602" y="1193063"/>
                <a:ext cx="284947" cy="182312"/>
                <a:chOff x="5900602" y="1193063"/>
                <a:chExt cx="284947" cy="182312"/>
              </a:xfrm>
            </p:grpSpPr>
            <p:sp>
              <p:nvSpPr>
                <p:cNvPr id="9276" name="Google Shape;9276;p8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77" name="Google Shape;9277;p8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278" name="Google Shape;9278;p82"/>
          <p:cNvGrpSpPr/>
          <p:nvPr/>
        </p:nvGrpSpPr>
        <p:grpSpPr>
          <a:xfrm>
            <a:off x="7238484" y="1193208"/>
            <a:ext cx="1219413" cy="1051365"/>
            <a:chOff x="7287122" y="1165658"/>
            <a:chExt cx="1219413" cy="1051365"/>
          </a:xfrm>
        </p:grpSpPr>
        <p:grpSp>
          <p:nvGrpSpPr>
            <p:cNvPr id="9279" name="Google Shape;9279;p82"/>
            <p:cNvGrpSpPr/>
            <p:nvPr/>
          </p:nvGrpSpPr>
          <p:grpSpPr>
            <a:xfrm>
              <a:off x="7287122" y="1969723"/>
              <a:ext cx="1219413" cy="247300"/>
              <a:chOff x="7287122" y="1969723"/>
              <a:chExt cx="1219413" cy="247300"/>
            </a:xfrm>
          </p:grpSpPr>
          <p:sp>
            <p:nvSpPr>
              <p:cNvPr id="9280" name="Google Shape;9280;p8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1" name="Google Shape;9281;p82"/>
              <p:cNvGrpSpPr/>
              <p:nvPr/>
            </p:nvGrpSpPr>
            <p:grpSpPr>
              <a:xfrm>
                <a:off x="7287122" y="2063892"/>
                <a:ext cx="1151753" cy="73428"/>
                <a:chOff x="7287122" y="2063892"/>
                <a:chExt cx="1151753" cy="73428"/>
              </a:xfrm>
            </p:grpSpPr>
            <p:sp>
              <p:nvSpPr>
                <p:cNvPr id="9282" name="Google Shape;9282;p8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83" name="Google Shape;9283;p8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284" name="Google Shape;9284;p82"/>
            <p:cNvGrpSpPr/>
            <p:nvPr/>
          </p:nvGrpSpPr>
          <p:grpSpPr>
            <a:xfrm>
              <a:off x="7287122" y="1712201"/>
              <a:ext cx="1219403" cy="246767"/>
              <a:chOff x="7287122" y="1712201"/>
              <a:chExt cx="1219403" cy="246767"/>
            </a:xfrm>
          </p:grpSpPr>
          <p:sp>
            <p:nvSpPr>
              <p:cNvPr id="9285" name="Google Shape;9285;p8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6" name="Google Shape;9286;p82"/>
              <p:cNvGrpSpPr/>
              <p:nvPr/>
            </p:nvGrpSpPr>
            <p:grpSpPr>
              <a:xfrm>
                <a:off x="7287122" y="1842861"/>
                <a:ext cx="1005303" cy="73419"/>
                <a:chOff x="7287122" y="1842861"/>
                <a:chExt cx="1005303" cy="73419"/>
              </a:xfrm>
            </p:grpSpPr>
            <p:sp>
              <p:nvSpPr>
                <p:cNvPr id="9287" name="Google Shape;9287;p8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88" name="Google Shape;9288;p8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289" name="Google Shape;9289;p82"/>
            <p:cNvGrpSpPr/>
            <p:nvPr/>
          </p:nvGrpSpPr>
          <p:grpSpPr>
            <a:xfrm>
              <a:off x="7287122" y="1447520"/>
              <a:ext cx="1219403" cy="286667"/>
              <a:chOff x="7287122" y="1447520"/>
              <a:chExt cx="1219403" cy="286667"/>
            </a:xfrm>
          </p:grpSpPr>
          <p:sp>
            <p:nvSpPr>
              <p:cNvPr id="9290" name="Google Shape;9290;p8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1" name="Google Shape;9291;p82"/>
              <p:cNvGrpSpPr/>
              <p:nvPr/>
            </p:nvGrpSpPr>
            <p:grpSpPr>
              <a:xfrm>
                <a:off x="7287122" y="1581977"/>
                <a:ext cx="852803" cy="73428"/>
                <a:chOff x="7287122" y="1581977"/>
                <a:chExt cx="852803" cy="73428"/>
              </a:xfrm>
            </p:grpSpPr>
            <p:sp>
              <p:nvSpPr>
                <p:cNvPr id="9292" name="Google Shape;9292;p8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93" name="Google Shape;9293;p8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294" name="Google Shape;9294;p82"/>
            <p:cNvGrpSpPr/>
            <p:nvPr/>
          </p:nvGrpSpPr>
          <p:grpSpPr>
            <a:xfrm>
              <a:off x="7287122" y="1165658"/>
              <a:ext cx="1219403" cy="344253"/>
              <a:chOff x="7287122" y="1165658"/>
              <a:chExt cx="1219403" cy="344253"/>
            </a:xfrm>
          </p:grpSpPr>
          <p:sp>
            <p:nvSpPr>
              <p:cNvPr id="9295" name="Google Shape;9295;p8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6" name="Google Shape;9296;p82"/>
              <p:cNvGrpSpPr/>
              <p:nvPr/>
            </p:nvGrpSpPr>
            <p:grpSpPr>
              <a:xfrm>
                <a:off x="7287122" y="1341025"/>
                <a:ext cx="695703" cy="73419"/>
                <a:chOff x="7287122" y="1341025"/>
                <a:chExt cx="695703" cy="73419"/>
              </a:xfrm>
            </p:grpSpPr>
            <p:sp>
              <p:nvSpPr>
                <p:cNvPr id="9297" name="Google Shape;9297;p8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98" name="Google Shape;9298;p8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02" name="Shape 9302"/>
        <p:cNvGrpSpPr/>
        <p:nvPr/>
      </p:nvGrpSpPr>
      <p:grpSpPr>
        <a:xfrm>
          <a:off x="0" y="0"/>
          <a:ext cx="0" cy="0"/>
          <a:chOff x="0" y="0"/>
          <a:chExt cx="0" cy="0"/>
        </a:xfrm>
      </p:grpSpPr>
      <p:sp>
        <p:nvSpPr>
          <p:cNvPr id="9303" name="Google Shape;9303;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304" name="Google Shape;9304;p8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305" name="Google Shape;9305;p83"/>
          <p:cNvGrpSpPr/>
          <p:nvPr/>
        </p:nvGrpSpPr>
        <p:grpSpPr>
          <a:xfrm>
            <a:off x="866243" y="2291587"/>
            <a:ext cx="415546" cy="355053"/>
            <a:chOff x="866243" y="2291587"/>
            <a:chExt cx="415546" cy="355053"/>
          </a:xfrm>
        </p:grpSpPr>
        <p:sp>
          <p:nvSpPr>
            <p:cNvPr id="9306" name="Google Shape;9306;p83"/>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3"/>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3"/>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3"/>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3"/>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1" name="Google Shape;9311;p83"/>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2" name="Google Shape;9312;p83"/>
          <p:cNvGrpSpPr/>
          <p:nvPr/>
        </p:nvGrpSpPr>
        <p:grpSpPr>
          <a:xfrm>
            <a:off x="1958520" y="2302574"/>
            <a:ext cx="359213" cy="327807"/>
            <a:chOff x="1958520" y="2302574"/>
            <a:chExt cx="359213" cy="327807"/>
          </a:xfrm>
        </p:grpSpPr>
        <p:sp>
          <p:nvSpPr>
            <p:cNvPr id="9313" name="Google Shape;9313;p83"/>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3"/>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3"/>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83"/>
          <p:cNvGrpSpPr/>
          <p:nvPr/>
        </p:nvGrpSpPr>
        <p:grpSpPr>
          <a:xfrm>
            <a:off x="2579882" y="2287427"/>
            <a:ext cx="207582" cy="359594"/>
            <a:chOff x="2656082" y="2287427"/>
            <a:chExt cx="207582" cy="359594"/>
          </a:xfrm>
        </p:grpSpPr>
        <p:sp>
          <p:nvSpPr>
            <p:cNvPr id="9317" name="Google Shape;9317;p83"/>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3"/>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3"/>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3"/>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83"/>
          <p:cNvGrpSpPr/>
          <p:nvPr/>
        </p:nvGrpSpPr>
        <p:grpSpPr>
          <a:xfrm>
            <a:off x="3049653" y="2321468"/>
            <a:ext cx="362991" cy="290018"/>
            <a:chOff x="3049653" y="2321468"/>
            <a:chExt cx="362991" cy="290018"/>
          </a:xfrm>
        </p:grpSpPr>
        <p:sp>
          <p:nvSpPr>
            <p:cNvPr id="9322" name="Google Shape;9322;p83"/>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3"/>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3"/>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3"/>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83"/>
          <p:cNvGrpSpPr/>
          <p:nvPr/>
        </p:nvGrpSpPr>
        <p:grpSpPr>
          <a:xfrm>
            <a:off x="3564243" y="2289904"/>
            <a:ext cx="422342" cy="355243"/>
            <a:chOff x="3564243" y="2289904"/>
            <a:chExt cx="422342" cy="355243"/>
          </a:xfrm>
        </p:grpSpPr>
        <p:sp>
          <p:nvSpPr>
            <p:cNvPr id="9327" name="Google Shape;9327;p83"/>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3"/>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3"/>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3"/>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3"/>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2" name="Google Shape;9332;p83"/>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3" name="Google Shape;9333;p83"/>
          <p:cNvGrpSpPr/>
          <p:nvPr/>
        </p:nvGrpSpPr>
        <p:grpSpPr>
          <a:xfrm>
            <a:off x="4687894" y="2289713"/>
            <a:ext cx="359594" cy="353909"/>
            <a:chOff x="4687894" y="2289713"/>
            <a:chExt cx="359594" cy="353909"/>
          </a:xfrm>
        </p:grpSpPr>
        <p:sp>
          <p:nvSpPr>
            <p:cNvPr id="9334" name="Google Shape;9334;p83"/>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3"/>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3"/>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7" name="Google Shape;9337;p83"/>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8" name="Google Shape;9338;p83"/>
          <p:cNvGrpSpPr/>
          <p:nvPr/>
        </p:nvGrpSpPr>
        <p:grpSpPr>
          <a:xfrm>
            <a:off x="6372624" y="2308227"/>
            <a:ext cx="263567" cy="317614"/>
            <a:chOff x="6421399" y="2308227"/>
            <a:chExt cx="263567" cy="317614"/>
          </a:xfrm>
        </p:grpSpPr>
        <p:sp>
          <p:nvSpPr>
            <p:cNvPr id="9339" name="Google Shape;9339;p83"/>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3"/>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3"/>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3"/>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83"/>
          <p:cNvGrpSpPr/>
          <p:nvPr/>
        </p:nvGrpSpPr>
        <p:grpSpPr>
          <a:xfrm>
            <a:off x="6870193" y="2295620"/>
            <a:ext cx="360356" cy="343462"/>
            <a:chOff x="6870193" y="2295620"/>
            <a:chExt cx="360356" cy="343462"/>
          </a:xfrm>
        </p:grpSpPr>
        <p:sp>
          <p:nvSpPr>
            <p:cNvPr id="9344" name="Google Shape;9344;p83"/>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3"/>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3"/>
          <p:cNvGrpSpPr/>
          <p:nvPr/>
        </p:nvGrpSpPr>
        <p:grpSpPr>
          <a:xfrm>
            <a:off x="7441465" y="2302860"/>
            <a:ext cx="342192" cy="327140"/>
            <a:chOff x="7441465" y="2302860"/>
            <a:chExt cx="342192" cy="327140"/>
          </a:xfrm>
        </p:grpSpPr>
        <p:sp>
          <p:nvSpPr>
            <p:cNvPr id="9347" name="Google Shape;9347;p83"/>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3"/>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83"/>
          <p:cNvGrpSpPr/>
          <p:nvPr/>
        </p:nvGrpSpPr>
        <p:grpSpPr>
          <a:xfrm>
            <a:off x="7989683" y="2350207"/>
            <a:ext cx="332761" cy="234066"/>
            <a:chOff x="7989683" y="2350207"/>
            <a:chExt cx="332761" cy="234066"/>
          </a:xfrm>
        </p:grpSpPr>
        <p:sp>
          <p:nvSpPr>
            <p:cNvPr id="9350" name="Google Shape;9350;p83"/>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3"/>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3"/>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3"/>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3"/>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3"/>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83"/>
          <p:cNvGrpSpPr/>
          <p:nvPr/>
        </p:nvGrpSpPr>
        <p:grpSpPr>
          <a:xfrm>
            <a:off x="5823294" y="2309751"/>
            <a:ext cx="315327" cy="314978"/>
            <a:chOff x="5823294" y="2309751"/>
            <a:chExt cx="315327" cy="314978"/>
          </a:xfrm>
        </p:grpSpPr>
        <p:sp>
          <p:nvSpPr>
            <p:cNvPr id="9357" name="Google Shape;9357;p8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83"/>
          <p:cNvGrpSpPr/>
          <p:nvPr/>
        </p:nvGrpSpPr>
        <p:grpSpPr>
          <a:xfrm>
            <a:off x="2497275" y="2744159"/>
            <a:ext cx="370930" cy="370549"/>
            <a:chOff x="2497275" y="2744159"/>
            <a:chExt cx="370930" cy="370549"/>
          </a:xfrm>
        </p:grpSpPr>
        <p:sp>
          <p:nvSpPr>
            <p:cNvPr id="9375" name="Google Shape;9375;p83"/>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3"/>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3"/>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3"/>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3"/>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3"/>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83"/>
          <p:cNvGrpSpPr/>
          <p:nvPr/>
        </p:nvGrpSpPr>
        <p:grpSpPr>
          <a:xfrm>
            <a:off x="860940" y="2746477"/>
            <a:ext cx="371883" cy="365691"/>
            <a:chOff x="860940" y="2746477"/>
            <a:chExt cx="371883" cy="365691"/>
          </a:xfrm>
        </p:grpSpPr>
        <p:sp>
          <p:nvSpPr>
            <p:cNvPr id="9382" name="Google Shape;9382;p83"/>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3"/>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3"/>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3"/>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3"/>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83"/>
          <p:cNvGrpSpPr/>
          <p:nvPr/>
        </p:nvGrpSpPr>
        <p:grpSpPr>
          <a:xfrm>
            <a:off x="1493849" y="2775533"/>
            <a:ext cx="283985" cy="341080"/>
            <a:chOff x="1493849" y="2775533"/>
            <a:chExt cx="283985" cy="341080"/>
          </a:xfrm>
        </p:grpSpPr>
        <p:sp>
          <p:nvSpPr>
            <p:cNvPr id="9388" name="Google Shape;9388;p83"/>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3"/>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83"/>
          <p:cNvGrpSpPr/>
          <p:nvPr/>
        </p:nvGrpSpPr>
        <p:grpSpPr>
          <a:xfrm>
            <a:off x="1952836" y="2774422"/>
            <a:ext cx="372835" cy="342573"/>
            <a:chOff x="1952836" y="2774422"/>
            <a:chExt cx="372835" cy="342573"/>
          </a:xfrm>
        </p:grpSpPr>
        <p:sp>
          <p:nvSpPr>
            <p:cNvPr id="9391" name="Google Shape;9391;p83"/>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3"/>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3"/>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83"/>
          <p:cNvGrpSpPr/>
          <p:nvPr/>
        </p:nvGrpSpPr>
        <p:grpSpPr>
          <a:xfrm>
            <a:off x="3079916" y="2744477"/>
            <a:ext cx="332729" cy="372518"/>
            <a:chOff x="3079916" y="2744477"/>
            <a:chExt cx="332729" cy="372518"/>
          </a:xfrm>
        </p:grpSpPr>
        <p:sp>
          <p:nvSpPr>
            <p:cNvPr id="9395" name="Google Shape;9395;p83"/>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3"/>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3"/>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83"/>
          <p:cNvGrpSpPr/>
          <p:nvPr/>
        </p:nvGrpSpPr>
        <p:grpSpPr>
          <a:xfrm>
            <a:off x="3620576" y="2745525"/>
            <a:ext cx="336889" cy="355592"/>
            <a:chOff x="3620576" y="2745525"/>
            <a:chExt cx="336889" cy="355592"/>
          </a:xfrm>
        </p:grpSpPr>
        <p:sp>
          <p:nvSpPr>
            <p:cNvPr id="9399" name="Google Shape;9399;p83"/>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3"/>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3"/>
          <p:cNvGrpSpPr/>
          <p:nvPr/>
        </p:nvGrpSpPr>
        <p:grpSpPr>
          <a:xfrm>
            <a:off x="4126815" y="2760704"/>
            <a:ext cx="380393" cy="363118"/>
            <a:chOff x="4126815" y="2760704"/>
            <a:chExt cx="380393" cy="363118"/>
          </a:xfrm>
        </p:grpSpPr>
        <p:sp>
          <p:nvSpPr>
            <p:cNvPr id="9402" name="Google Shape;9402;p83"/>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3"/>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3"/>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3"/>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83"/>
          <p:cNvGrpSpPr/>
          <p:nvPr/>
        </p:nvGrpSpPr>
        <p:grpSpPr>
          <a:xfrm>
            <a:off x="4675986" y="2745684"/>
            <a:ext cx="381346" cy="368644"/>
            <a:chOff x="4675986" y="2745684"/>
            <a:chExt cx="381346" cy="368644"/>
          </a:xfrm>
        </p:grpSpPr>
        <p:sp>
          <p:nvSpPr>
            <p:cNvPr id="9407" name="Google Shape;9407;p83"/>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3"/>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3"/>
          <p:cNvGrpSpPr/>
          <p:nvPr/>
        </p:nvGrpSpPr>
        <p:grpSpPr>
          <a:xfrm>
            <a:off x="5220616" y="2791061"/>
            <a:ext cx="373185" cy="302466"/>
            <a:chOff x="5220616" y="2791061"/>
            <a:chExt cx="373185" cy="302466"/>
          </a:xfrm>
        </p:grpSpPr>
        <p:sp>
          <p:nvSpPr>
            <p:cNvPr id="9410" name="Google Shape;9410;p83"/>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3"/>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3"/>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3"/>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3"/>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3"/>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3"/>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3"/>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3"/>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3"/>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3"/>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3"/>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3"/>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3"/>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3"/>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3"/>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3"/>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3"/>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83"/>
          <p:cNvGrpSpPr/>
          <p:nvPr/>
        </p:nvGrpSpPr>
        <p:grpSpPr>
          <a:xfrm>
            <a:off x="5788661" y="2772517"/>
            <a:ext cx="284366" cy="344097"/>
            <a:chOff x="5864861" y="2772517"/>
            <a:chExt cx="284366" cy="344097"/>
          </a:xfrm>
        </p:grpSpPr>
        <p:sp>
          <p:nvSpPr>
            <p:cNvPr id="9429" name="Google Shape;9429;p83"/>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3"/>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3"/>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3"/>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3"/>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3"/>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5" name="Google Shape;9435;p83"/>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6" name="Google Shape;9436;p83"/>
          <p:cNvGrpSpPr/>
          <p:nvPr/>
        </p:nvGrpSpPr>
        <p:grpSpPr>
          <a:xfrm>
            <a:off x="6974158" y="2789537"/>
            <a:ext cx="255247" cy="327458"/>
            <a:chOff x="6974158" y="2789537"/>
            <a:chExt cx="255247" cy="327458"/>
          </a:xfrm>
        </p:grpSpPr>
        <p:sp>
          <p:nvSpPr>
            <p:cNvPr id="9437" name="Google Shape;9437;p83"/>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3"/>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3"/>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3"/>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3"/>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3"/>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83"/>
          <p:cNvGrpSpPr/>
          <p:nvPr/>
        </p:nvGrpSpPr>
        <p:grpSpPr>
          <a:xfrm>
            <a:off x="7530697" y="2790299"/>
            <a:ext cx="244291" cy="326314"/>
            <a:chOff x="7530697" y="2790299"/>
            <a:chExt cx="244291" cy="326314"/>
          </a:xfrm>
        </p:grpSpPr>
        <p:sp>
          <p:nvSpPr>
            <p:cNvPr id="9444" name="Google Shape;9444;p83"/>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3"/>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3"/>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3"/>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3"/>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3"/>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83"/>
          <p:cNvGrpSpPr/>
          <p:nvPr/>
        </p:nvGrpSpPr>
        <p:grpSpPr>
          <a:xfrm>
            <a:off x="7988191" y="2832248"/>
            <a:ext cx="332348" cy="283985"/>
            <a:chOff x="7988191" y="2832248"/>
            <a:chExt cx="332348" cy="283985"/>
          </a:xfrm>
        </p:grpSpPr>
        <p:sp>
          <p:nvSpPr>
            <p:cNvPr id="9451" name="Google Shape;9451;p83"/>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3"/>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3"/>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4" name="Google Shape;9454;p83"/>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5" name="Google Shape;9455;p83"/>
          <p:cNvGrpSpPr/>
          <p:nvPr/>
        </p:nvGrpSpPr>
        <p:grpSpPr>
          <a:xfrm>
            <a:off x="3588440" y="3258368"/>
            <a:ext cx="364484" cy="262423"/>
            <a:chOff x="3588440" y="3258368"/>
            <a:chExt cx="364484" cy="262423"/>
          </a:xfrm>
        </p:grpSpPr>
        <p:sp>
          <p:nvSpPr>
            <p:cNvPr id="9456" name="Google Shape;9456;p83"/>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3"/>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3"/>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3"/>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3"/>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3"/>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2" name="Google Shape;9462;p83"/>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3" name="Google Shape;9463;p83"/>
          <p:cNvGrpSpPr/>
          <p:nvPr/>
        </p:nvGrpSpPr>
        <p:grpSpPr>
          <a:xfrm>
            <a:off x="5765817" y="3227724"/>
            <a:ext cx="364865" cy="324822"/>
            <a:chOff x="5765817" y="3227724"/>
            <a:chExt cx="364865" cy="324822"/>
          </a:xfrm>
        </p:grpSpPr>
        <p:sp>
          <p:nvSpPr>
            <p:cNvPr id="9464" name="Google Shape;9464;p8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83"/>
          <p:cNvGrpSpPr/>
          <p:nvPr/>
        </p:nvGrpSpPr>
        <p:grpSpPr>
          <a:xfrm>
            <a:off x="6228583" y="3237664"/>
            <a:ext cx="446539" cy="303895"/>
            <a:chOff x="6228583" y="3237664"/>
            <a:chExt cx="446539" cy="303895"/>
          </a:xfrm>
        </p:grpSpPr>
        <p:sp>
          <p:nvSpPr>
            <p:cNvPr id="9468" name="Google Shape;9468;p83"/>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3"/>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3"/>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3"/>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3"/>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3"/>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3"/>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3"/>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3"/>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3"/>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3"/>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3"/>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3"/>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3"/>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3"/>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3"/>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3"/>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3"/>
          <p:cNvGrpSpPr/>
          <p:nvPr/>
        </p:nvGrpSpPr>
        <p:grpSpPr>
          <a:xfrm>
            <a:off x="865862" y="3207306"/>
            <a:ext cx="364484" cy="364897"/>
            <a:chOff x="865862" y="3207306"/>
            <a:chExt cx="364484" cy="364897"/>
          </a:xfrm>
        </p:grpSpPr>
        <p:sp>
          <p:nvSpPr>
            <p:cNvPr id="9486" name="Google Shape;9486;p83"/>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3"/>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3"/>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3"/>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3"/>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3"/>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3"/>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3"/>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3"/>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3"/>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3"/>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3"/>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3"/>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3"/>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83"/>
          <p:cNvGrpSpPr/>
          <p:nvPr/>
        </p:nvGrpSpPr>
        <p:grpSpPr>
          <a:xfrm>
            <a:off x="1404617" y="3226962"/>
            <a:ext cx="370168" cy="325965"/>
            <a:chOff x="1404617" y="3226962"/>
            <a:chExt cx="370168" cy="325965"/>
          </a:xfrm>
        </p:grpSpPr>
        <p:sp>
          <p:nvSpPr>
            <p:cNvPr id="9501" name="Google Shape;9501;p83"/>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3"/>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3"/>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3"/>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3"/>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3"/>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3"/>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3"/>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3"/>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83"/>
          <p:cNvGrpSpPr/>
          <p:nvPr/>
        </p:nvGrpSpPr>
        <p:grpSpPr>
          <a:xfrm>
            <a:off x="1954741" y="3212419"/>
            <a:ext cx="366389" cy="354481"/>
            <a:chOff x="1954741" y="3212419"/>
            <a:chExt cx="366389" cy="354481"/>
          </a:xfrm>
        </p:grpSpPr>
        <p:sp>
          <p:nvSpPr>
            <p:cNvPr id="9511" name="Google Shape;9511;p83"/>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3"/>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3"/>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3"/>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3"/>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3"/>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3"/>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83"/>
          <p:cNvGrpSpPr/>
          <p:nvPr/>
        </p:nvGrpSpPr>
        <p:grpSpPr>
          <a:xfrm>
            <a:off x="3043239" y="3215626"/>
            <a:ext cx="366008" cy="348670"/>
            <a:chOff x="3043239" y="3215626"/>
            <a:chExt cx="366008" cy="348670"/>
          </a:xfrm>
        </p:grpSpPr>
        <p:sp>
          <p:nvSpPr>
            <p:cNvPr id="9519" name="Google Shape;9519;p83"/>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3"/>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83"/>
          <p:cNvGrpSpPr/>
          <p:nvPr/>
        </p:nvGrpSpPr>
        <p:grpSpPr>
          <a:xfrm>
            <a:off x="4218333" y="3184982"/>
            <a:ext cx="209107" cy="383442"/>
            <a:chOff x="4218333" y="3184982"/>
            <a:chExt cx="209107" cy="383442"/>
          </a:xfrm>
        </p:grpSpPr>
        <p:sp>
          <p:nvSpPr>
            <p:cNvPr id="9522" name="Google Shape;9522;p83"/>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3"/>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4" name="Google Shape;9524;p83"/>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5" name="Google Shape;9525;p83"/>
          <p:cNvGrpSpPr/>
          <p:nvPr/>
        </p:nvGrpSpPr>
        <p:grpSpPr>
          <a:xfrm>
            <a:off x="6896644" y="3216007"/>
            <a:ext cx="322917" cy="347876"/>
            <a:chOff x="6896644" y="3216007"/>
            <a:chExt cx="322917" cy="347876"/>
          </a:xfrm>
        </p:grpSpPr>
        <p:sp>
          <p:nvSpPr>
            <p:cNvPr id="9526" name="Google Shape;9526;p83"/>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3"/>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3"/>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3"/>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3"/>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3"/>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3"/>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83"/>
          <p:cNvGrpSpPr/>
          <p:nvPr/>
        </p:nvGrpSpPr>
        <p:grpSpPr>
          <a:xfrm>
            <a:off x="7429366" y="3223183"/>
            <a:ext cx="334634" cy="333904"/>
            <a:chOff x="7429366" y="3223183"/>
            <a:chExt cx="334634" cy="333904"/>
          </a:xfrm>
        </p:grpSpPr>
        <p:sp>
          <p:nvSpPr>
            <p:cNvPr id="9534" name="Google Shape;9534;p83"/>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3"/>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6" name="Google Shape;9536;p83"/>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7" name="Google Shape;9537;p83"/>
          <p:cNvGrpSpPr/>
          <p:nvPr/>
        </p:nvGrpSpPr>
        <p:grpSpPr>
          <a:xfrm>
            <a:off x="5216456" y="3725484"/>
            <a:ext cx="356196" cy="265631"/>
            <a:chOff x="5216456" y="3725484"/>
            <a:chExt cx="356196" cy="265631"/>
          </a:xfrm>
        </p:grpSpPr>
        <p:sp>
          <p:nvSpPr>
            <p:cNvPr id="9538" name="Google Shape;9538;p8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3"/>
          <p:cNvGrpSpPr/>
          <p:nvPr/>
        </p:nvGrpSpPr>
        <p:grpSpPr>
          <a:xfrm>
            <a:off x="6849393" y="3733994"/>
            <a:ext cx="355053" cy="248038"/>
            <a:chOff x="6849393" y="3733994"/>
            <a:chExt cx="355053" cy="248038"/>
          </a:xfrm>
        </p:grpSpPr>
        <p:sp>
          <p:nvSpPr>
            <p:cNvPr id="9541" name="Google Shape;9541;p83"/>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3"/>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3"/>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3"/>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3"/>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83"/>
          <p:cNvGrpSpPr/>
          <p:nvPr/>
        </p:nvGrpSpPr>
        <p:grpSpPr>
          <a:xfrm>
            <a:off x="7918997" y="3714687"/>
            <a:ext cx="392111" cy="280206"/>
            <a:chOff x="7918997" y="3714687"/>
            <a:chExt cx="392111" cy="280206"/>
          </a:xfrm>
        </p:grpSpPr>
        <p:sp>
          <p:nvSpPr>
            <p:cNvPr id="9547" name="Google Shape;9547;p83"/>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3"/>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3"/>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3"/>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3"/>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2" name="Google Shape;9552;p83"/>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3" name="Google Shape;9553;p83"/>
          <p:cNvGrpSpPr/>
          <p:nvPr/>
        </p:nvGrpSpPr>
        <p:grpSpPr>
          <a:xfrm>
            <a:off x="1408777" y="3680964"/>
            <a:ext cx="357720" cy="355148"/>
            <a:chOff x="1408777" y="3680964"/>
            <a:chExt cx="357720" cy="355148"/>
          </a:xfrm>
        </p:grpSpPr>
        <p:sp>
          <p:nvSpPr>
            <p:cNvPr id="9554" name="Google Shape;9554;p83"/>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3"/>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3"/>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3"/>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3"/>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83"/>
          <p:cNvGrpSpPr/>
          <p:nvPr/>
        </p:nvGrpSpPr>
        <p:grpSpPr>
          <a:xfrm>
            <a:off x="1952836" y="3680964"/>
            <a:ext cx="357720" cy="355148"/>
            <a:chOff x="1952836" y="3680964"/>
            <a:chExt cx="357720" cy="355148"/>
          </a:xfrm>
        </p:grpSpPr>
        <p:sp>
          <p:nvSpPr>
            <p:cNvPr id="9560" name="Google Shape;9560;p83"/>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3"/>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3"/>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3"/>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3"/>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5" name="Google Shape;9565;p83"/>
          <p:cNvGrpSpPr/>
          <p:nvPr/>
        </p:nvGrpSpPr>
        <p:grpSpPr>
          <a:xfrm>
            <a:off x="2496894" y="3680964"/>
            <a:ext cx="357720" cy="355148"/>
            <a:chOff x="2496894" y="3680964"/>
            <a:chExt cx="357720" cy="355148"/>
          </a:xfrm>
        </p:grpSpPr>
        <p:sp>
          <p:nvSpPr>
            <p:cNvPr id="9566" name="Google Shape;9566;p83"/>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3"/>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3"/>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3"/>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3"/>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83"/>
          <p:cNvGrpSpPr/>
          <p:nvPr/>
        </p:nvGrpSpPr>
        <p:grpSpPr>
          <a:xfrm>
            <a:off x="3040984" y="3681059"/>
            <a:ext cx="356164" cy="355815"/>
            <a:chOff x="3040984" y="3681059"/>
            <a:chExt cx="356164" cy="355815"/>
          </a:xfrm>
        </p:grpSpPr>
        <p:sp>
          <p:nvSpPr>
            <p:cNvPr id="9572" name="Google Shape;9572;p83"/>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3"/>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3"/>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5" name="Google Shape;9575;p83"/>
          <p:cNvGrpSpPr/>
          <p:nvPr/>
        </p:nvGrpSpPr>
        <p:grpSpPr>
          <a:xfrm>
            <a:off x="3584280" y="3699191"/>
            <a:ext cx="358069" cy="317995"/>
            <a:chOff x="3584280" y="3699191"/>
            <a:chExt cx="358069" cy="317995"/>
          </a:xfrm>
        </p:grpSpPr>
        <p:sp>
          <p:nvSpPr>
            <p:cNvPr id="9576" name="Google Shape;9576;p83"/>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3"/>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3"/>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3"/>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3"/>
          <p:cNvGrpSpPr/>
          <p:nvPr/>
        </p:nvGrpSpPr>
        <p:grpSpPr>
          <a:xfrm>
            <a:off x="4129482" y="3681059"/>
            <a:ext cx="355402" cy="354291"/>
            <a:chOff x="4129482" y="3681059"/>
            <a:chExt cx="355402" cy="354291"/>
          </a:xfrm>
        </p:grpSpPr>
        <p:sp>
          <p:nvSpPr>
            <p:cNvPr id="9581" name="Google Shape;9581;p83"/>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3"/>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3"/>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3"/>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83"/>
          <p:cNvGrpSpPr/>
          <p:nvPr/>
        </p:nvGrpSpPr>
        <p:grpSpPr>
          <a:xfrm>
            <a:off x="4673540" y="3680297"/>
            <a:ext cx="355434" cy="355815"/>
            <a:chOff x="4673540" y="3680297"/>
            <a:chExt cx="355434" cy="355815"/>
          </a:xfrm>
        </p:grpSpPr>
        <p:sp>
          <p:nvSpPr>
            <p:cNvPr id="9586" name="Google Shape;9586;p83"/>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3"/>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3"/>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83"/>
          <p:cNvGrpSpPr/>
          <p:nvPr/>
        </p:nvGrpSpPr>
        <p:grpSpPr>
          <a:xfrm>
            <a:off x="5779408" y="3699191"/>
            <a:ext cx="317645" cy="318757"/>
            <a:chOff x="5779408" y="3699191"/>
            <a:chExt cx="317645" cy="318757"/>
          </a:xfrm>
        </p:grpSpPr>
        <p:sp>
          <p:nvSpPr>
            <p:cNvPr id="9590" name="Google Shape;9590;p8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2" name="Google Shape;9592;p83"/>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3" name="Google Shape;9593;p83"/>
          <p:cNvGrpSpPr/>
          <p:nvPr/>
        </p:nvGrpSpPr>
        <p:grpSpPr>
          <a:xfrm>
            <a:off x="7390435" y="3680868"/>
            <a:ext cx="372073" cy="355243"/>
            <a:chOff x="7390435" y="3680868"/>
            <a:chExt cx="372073" cy="355243"/>
          </a:xfrm>
        </p:grpSpPr>
        <p:sp>
          <p:nvSpPr>
            <p:cNvPr id="9594" name="Google Shape;9594;p83"/>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3"/>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3"/>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3"/>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3"/>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3"/>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83"/>
          <p:cNvGrpSpPr/>
          <p:nvPr/>
        </p:nvGrpSpPr>
        <p:grpSpPr>
          <a:xfrm>
            <a:off x="1421638" y="4125629"/>
            <a:ext cx="374709" cy="374010"/>
            <a:chOff x="1421638" y="4125629"/>
            <a:chExt cx="374709" cy="374010"/>
          </a:xfrm>
        </p:grpSpPr>
        <p:sp>
          <p:nvSpPr>
            <p:cNvPr id="9601" name="Google Shape;9601;p83"/>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3"/>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83"/>
          <p:cNvGrpSpPr/>
          <p:nvPr/>
        </p:nvGrpSpPr>
        <p:grpSpPr>
          <a:xfrm>
            <a:off x="1973254" y="4156304"/>
            <a:ext cx="357720" cy="342192"/>
            <a:chOff x="1973254" y="4156304"/>
            <a:chExt cx="357720" cy="342192"/>
          </a:xfrm>
        </p:grpSpPr>
        <p:sp>
          <p:nvSpPr>
            <p:cNvPr id="9604" name="Google Shape;9604;p83"/>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3"/>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3"/>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3"/>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3"/>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3"/>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83"/>
          <p:cNvGrpSpPr/>
          <p:nvPr/>
        </p:nvGrpSpPr>
        <p:grpSpPr>
          <a:xfrm>
            <a:off x="2523759" y="4135505"/>
            <a:ext cx="341049" cy="340318"/>
            <a:chOff x="2523759" y="4135505"/>
            <a:chExt cx="341049" cy="340318"/>
          </a:xfrm>
        </p:grpSpPr>
        <p:sp>
          <p:nvSpPr>
            <p:cNvPr id="9611" name="Google Shape;9611;p83"/>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3"/>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83"/>
          <p:cNvGrpSpPr/>
          <p:nvPr/>
        </p:nvGrpSpPr>
        <p:grpSpPr>
          <a:xfrm>
            <a:off x="3040603" y="4130360"/>
            <a:ext cx="392079" cy="350353"/>
            <a:chOff x="3040603" y="4130360"/>
            <a:chExt cx="392079" cy="350353"/>
          </a:xfrm>
        </p:grpSpPr>
        <p:sp>
          <p:nvSpPr>
            <p:cNvPr id="9614" name="Google Shape;9614;p83"/>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3"/>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3"/>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3"/>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3"/>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3"/>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3"/>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3"/>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3"/>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3"/>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4" name="Google Shape;9624;p83"/>
          <p:cNvGrpSpPr/>
          <p:nvPr/>
        </p:nvGrpSpPr>
        <p:grpSpPr>
          <a:xfrm>
            <a:off x="3662144" y="4135505"/>
            <a:ext cx="232955" cy="340318"/>
            <a:chOff x="3662144" y="4135505"/>
            <a:chExt cx="232955" cy="340318"/>
          </a:xfrm>
        </p:grpSpPr>
        <p:sp>
          <p:nvSpPr>
            <p:cNvPr id="9625" name="Google Shape;9625;p83"/>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3"/>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3"/>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3"/>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83"/>
          <p:cNvGrpSpPr/>
          <p:nvPr/>
        </p:nvGrpSpPr>
        <p:grpSpPr>
          <a:xfrm>
            <a:off x="4149138" y="4121151"/>
            <a:ext cx="344065" cy="368644"/>
            <a:chOff x="4149138" y="4121151"/>
            <a:chExt cx="344065" cy="368644"/>
          </a:xfrm>
        </p:grpSpPr>
        <p:sp>
          <p:nvSpPr>
            <p:cNvPr id="9630" name="Google Shape;9630;p83"/>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3"/>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3"/>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3"/>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3"/>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3"/>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3"/>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3"/>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3"/>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3"/>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3"/>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3"/>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2" name="Google Shape;9642;p83"/>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3" name="Google Shape;9643;p83"/>
          <p:cNvGrpSpPr/>
          <p:nvPr/>
        </p:nvGrpSpPr>
        <p:grpSpPr>
          <a:xfrm>
            <a:off x="5206262" y="4174817"/>
            <a:ext cx="397763" cy="262804"/>
            <a:chOff x="5206262" y="4174817"/>
            <a:chExt cx="397763" cy="262804"/>
          </a:xfrm>
        </p:grpSpPr>
        <p:sp>
          <p:nvSpPr>
            <p:cNvPr id="9644" name="Google Shape;9644;p83"/>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3"/>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3"/>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3"/>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3"/>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3"/>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3"/>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83"/>
          <p:cNvGrpSpPr/>
          <p:nvPr/>
        </p:nvGrpSpPr>
        <p:grpSpPr>
          <a:xfrm>
            <a:off x="5727616" y="4204699"/>
            <a:ext cx="440505" cy="290018"/>
            <a:chOff x="5727616" y="4204699"/>
            <a:chExt cx="440505" cy="290018"/>
          </a:xfrm>
        </p:grpSpPr>
        <p:sp>
          <p:nvSpPr>
            <p:cNvPr id="9652" name="Google Shape;9652;p83"/>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3"/>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3"/>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3"/>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3"/>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3"/>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3"/>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3"/>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83"/>
          <p:cNvGrpSpPr/>
          <p:nvPr/>
        </p:nvGrpSpPr>
        <p:grpSpPr>
          <a:xfrm>
            <a:off x="6410063" y="4135124"/>
            <a:ext cx="159950" cy="364516"/>
            <a:chOff x="6410063" y="4135124"/>
            <a:chExt cx="159950" cy="364516"/>
          </a:xfrm>
        </p:grpSpPr>
        <p:sp>
          <p:nvSpPr>
            <p:cNvPr id="9661" name="Google Shape;9661;p83"/>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3"/>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3"/>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3"/>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3"/>
          <p:cNvGrpSpPr/>
          <p:nvPr/>
        </p:nvGrpSpPr>
        <p:grpSpPr>
          <a:xfrm>
            <a:off x="6924652" y="4135505"/>
            <a:ext cx="214378" cy="364135"/>
            <a:chOff x="6924652" y="4135505"/>
            <a:chExt cx="214378" cy="364135"/>
          </a:xfrm>
        </p:grpSpPr>
        <p:sp>
          <p:nvSpPr>
            <p:cNvPr id="9666" name="Google Shape;9666;p83"/>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3"/>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3"/>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3"/>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83"/>
          <p:cNvGrpSpPr/>
          <p:nvPr/>
        </p:nvGrpSpPr>
        <p:grpSpPr>
          <a:xfrm>
            <a:off x="7384751" y="4147984"/>
            <a:ext cx="380012" cy="351274"/>
            <a:chOff x="7384751" y="4147984"/>
            <a:chExt cx="380012" cy="351274"/>
          </a:xfrm>
        </p:grpSpPr>
        <p:sp>
          <p:nvSpPr>
            <p:cNvPr id="9671" name="Google Shape;9671;p83"/>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3"/>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3"/>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3"/>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3"/>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9" name="Shape 9679"/>
        <p:cNvGrpSpPr/>
        <p:nvPr/>
      </p:nvGrpSpPr>
      <p:grpSpPr>
        <a:xfrm>
          <a:off x="0" y="0"/>
          <a:ext cx="0" cy="0"/>
          <a:chOff x="0" y="0"/>
          <a:chExt cx="0" cy="0"/>
        </a:xfrm>
      </p:grpSpPr>
      <p:sp>
        <p:nvSpPr>
          <p:cNvPr id="9680" name="Google Shape;9680;p8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81" name="Google Shape;9681;p8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682" name="Google Shape;9682;p84"/>
          <p:cNvGrpSpPr/>
          <p:nvPr/>
        </p:nvGrpSpPr>
        <p:grpSpPr>
          <a:xfrm>
            <a:off x="1989449" y="4282269"/>
            <a:ext cx="374774" cy="346073"/>
            <a:chOff x="1989449" y="4282269"/>
            <a:chExt cx="374774" cy="346073"/>
          </a:xfrm>
        </p:grpSpPr>
        <p:sp>
          <p:nvSpPr>
            <p:cNvPr id="9683" name="Google Shape;9683;p84"/>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4"/>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4"/>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4"/>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4"/>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4"/>
          <p:cNvGrpSpPr/>
          <p:nvPr/>
        </p:nvGrpSpPr>
        <p:grpSpPr>
          <a:xfrm>
            <a:off x="2487439" y="4280740"/>
            <a:ext cx="198775" cy="348972"/>
            <a:chOff x="2487439" y="4280740"/>
            <a:chExt cx="198775" cy="348972"/>
          </a:xfrm>
        </p:grpSpPr>
        <p:sp>
          <p:nvSpPr>
            <p:cNvPr id="9689" name="Google Shape;9689;p84"/>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4"/>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4"/>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4"/>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84"/>
          <p:cNvGrpSpPr/>
          <p:nvPr/>
        </p:nvGrpSpPr>
        <p:grpSpPr>
          <a:xfrm>
            <a:off x="2810958" y="4273923"/>
            <a:ext cx="353145" cy="361873"/>
            <a:chOff x="2810958" y="4273923"/>
            <a:chExt cx="353145" cy="361873"/>
          </a:xfrm>
        </p:grpSpPr>
        <p:sp>
          <p:nvSpPr>
            <p:cNvPr id="9694" name="Google Shape;9694;p84"/>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4"/>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4"/>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4"/>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4"/>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4"/>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4"/>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4"/>
          <p:cNvGrpSpPr/>
          <p:nvPr/>
        </p:nvGrpSpPr>
        <p:grpSpPr>
          <a:xfrm>
            <a:off x="6275635" y="4282651"/>
            <a:ext cx="209383" cy="366778"/>
            <a:chOff x="6275635" y="4282651"/>
            <a:chExt cx="209383" cy="366778"/>
          </a:xfrm>
        </p:grpSpPr>
        <p:sp>
          <p:nvSpPr>
            <p:cNvPr id="9702" name="Google Shape;9702;p84"/>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4"/>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84"/>
          <p:cNvGrpSpPr/>
          <p:nvPr/>
        </p:nvGrpSpPr>
        <p:grpSpPr>
          <a:xfrm>
            <a:off x="6701186" y="4283033"/>
            <a:ext cx="280292" cy="366396"/>
            <a:chOff x="6701186" y="4283033"/>
            <a:chExt cx="280292" cy="366396"/>
          </a:xfrm>
        </p:grpSpPr>
        <p:sp>
          <p:nvSpPr>
            <p:cNvPr id="9705" name="Google Shape;9705;p84"/>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4"/>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4"/>
          <p:cNvGrpSpPr/>
          <p:nvPr/>
        </p:nvGrpSpPr>
        <p:grpSpPr>
          <a:xfrm>
            <a:off x="2609571" y="3824958"/>
            <a:ext cx="373627" cy="347347"/>
            <a:chOff x="2609571" y="3824958"/>
            <a:chExt cx="373627" cy="347347"/>
          </a:xfrm>
        </p:grpSpPr>
        <p:sp>
          <p:nvSpPr>
            <p:cNvPr id="9708" name="Google Shape;9708;p84"/>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4"/>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0" name="Google Shape;9710;p84"/>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1" name="Google Shape;9711;p84"/>
          <p:cNvGrpSpPr/>
          <p:nvPr/>
        </p:nvGrpSpPr>
        <p:grpSpPr>
          <a:xfrm>
            <a:off x="916127" y="3807056"/>
            <a:ext cx="221902" cy="380795"/>
            <a:chOff x="916127" y="3807056"/>
            <a:chExt cx="221902" cy="380795"/>
          </a:xfrm>
        </p:grpSpPr>
        <p:sp>
          <p:nvSpPr>
            <p:cNvPr id="9712" name="Google Shape;9712;p84"/>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4"/>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4"/>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4"/>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6" name="Google Shape;9716;p84"/>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4"/>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8" name="Google Shape;9718;p84"/>
          <p:cNvGrpSpPr/>
          <p:nvPr/>
        </p:nvGrpSpPr>
        <p:grpSpPr>
          <a:xfrm>
            <a:off x="3513010" y="3816134"/>
            <a:ext cx="362223" cy="361108"/>
            <a:chOff x="3513010" y="3816134"/>
            <a:chExt cx="362223" cy="361108"/>
          </a:xfrm>
        </p:grpSpPr>
        <p:sp>
          <p:nvSpPr>
            <p:cNvPr id="9719" name="Google Shape;9719;p84"/>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4"/>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4"/>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4"/>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4"/>
          <p:cNvGrpSpPr/>
          <p:nvPr/>
        </p:nvGrpSpPr>
        <p:grpSpPr>
          <a:xfrm>
            <a:off x="3950316" y="3820307"/>
            <a:ext cx="369805" cy="353782"/>
            <a:chOff x="3950316" y="3820307"/>
            <a:chExt cx="369805" cy="353782"/>
          </a:xfrm>
        </p:grpSpPr>
        <p:sp>
          <p:nvSpPr>
            <p:cNvPr id="9724" name="Google Shape;9724;p8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84"/>
          <p:cNvGrpSpPr/>
          <p:nvPr/>
        </p:nvGrpSpPr>
        <p:grpSpPr>
          <a:xfrm>
            <a:off x="1761909" y="3811961"/>
            <a:ext cx="307974" cy="371716"/>
            <a:chOff x="1761909" y="3811961"/>
            <a:chExt cx="307974" cy="371716"/>
          </a:xfrm>
        </p:grpSpPr>
        <p:sp>
          <p:nvSpPr>
            <p:cNvPr id="9729" name="Google Shape;9729;p84"/>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4"/>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4"/>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4"/>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4"/>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4"/>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4"/>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4"/>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4"/>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4"/>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84"/>
          <p:cNvGrpSpPr/>
          <p:nvPr/>
        </p:nvGrpSpPr>
        <p:grpSpPr>
          <a:xfrm>
            <a:off x="5373342" y="3808935"/>
            <a:ext cx="231395" cy="353145"/>
            <a:chOff x="5373342" y="3808935"/>
            <a:chExt cx="231395" cy="353145"/>
          </a:xfrm>
        </p:grpSpPr>
        <p:sp>
          <p:nvSpPr>
            <p:cNvPr id="9740" name="Google Shape;9740;p84"/>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4"/>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4"/>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4"/>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4"/>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4"/>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4"/>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4"/>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4"/>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9" name="Google Shape;9749;p84"/>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0" name="Google Shape;9750;p84"/>
          <p:cNvGrpSpPr/>
          <p:nvPr/>
        </p:nvGrpSpPr>
        <p:grpSpPr>
          <a:xfrm>
            <a:off x="5833775" y="3809445"/>
            <a:ext cx="235185" cy="352253"/>
            <a:chOff x="5833775" y="3809445"/>
            <a:chExt cx="235185" cy="352253"/>
          </a:xfrm>
        </p:grpSpPr>
        <p:sp>
          <p:nvSpPr>
            <p:cNvPr id="9751" name="Google Shape;9751;p84"/>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4"/>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4"/>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4" name="Google Shape;9754;p84"/>
          <p:cNvGrpSpPr/>
          <p:nvPr/>
        </p:nvGrpSpPr>
        <p:grpSpPr>
          <a:xfrm>
            <a:off x="4942472" y="3809318"/>
            <a:ext cx="238976" cy="352762"/>
            <a:chOff x="4942472" y="3809318"/>
            <a:chExt cx="238976" cy="352762"/>
          </a:xfrm>
        </p:grpSpPr>
        <p:sp>
          <p:nvSpPr>
            <p:cNvPr id="9755" name="Google Shape;9755;p84"/>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4"/>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4"/>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4"/>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4"/>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4"/>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4"/>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84"/>
          <p:cNvGrpSpPr/>
          <p:nvPr/>
        </p:nvGrpSpPr>
        <p:grpSpPr>
          <a:xfrm>
            <a:off x="6266525" y="3807788"/>
            <a:ext cx="260223" cy="353527"/>
            <a:chOff x="6266525" y="3807788"/>
            <a:chExt cx="260223" cy="353527"/>
          </a:xfrm>
        </p:grpSpPr>
        <p:sp>
          <p:nvSpPr>
            <p:cNvPr id="9763" name="Google Shape;9763;p84"/>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4"/>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4"/>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4"/>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7" name="Google Shape;9767;p84"/>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8" name="Google Shape;9768;p84"/>
          <p:cNvGrpSpPr/>
          <p:nvPr/>
        </p:nvGrpSpPr>
        <p:grpSpPr>
          <a:xfrm>
            <a:off x="7184363" y="3809604"/>
            <a:ext cx="202184" cy="352762"/>
            <a:chOff x="7184363" y="3809604"/>
            <a:chExt cx="202184" cy="352762"/>
          </a:xfrm>
        </p:grpSpPr>
        <p:sp>
          <p:nvSpPr>
            <p:cNvPr id="9769" name="Google Shape;9769;p84"/>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4"/>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84"/>
          <p:cNvGrpSpPr/>
          <p:nvPr/>
        </p:nvGrpSpPr>
        <p:grpSpPr>
          <a:xfrm>
            <a:off x="7571624" y="3808935"/>
            <a:ext cx="292047" cy="352762"/>
            <a:chOff x="7571624" y="3808935"/>
            <a:chExt cx="292047" cy="352762"/>
          </a:xfrm>
        </p:grpSpPr>
        <p:sp>
          <p:nvSpPr>
            <p:cNvPr id="9772" name="Google Shape;9772;p84"/>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4"/>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4"/>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4"/>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4"/>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4"/>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84"/>
          <p:cNvGrpSpPr/>
          <p:nvPr/>
        </p:nvGrpSpPr>
        <p:grpSpPr>
          <a:xfrm>
            <a:off x="2174559" y="3356116"/>
            <a:ext cx="364135" cy="359930"/>
            <a:chOff x="2174559" y="3356116"/>
            <a:chExt cx="364135" cy="359930"/>
          </a:xfrm>
        </p:grpSpPr>
        <p:sp>
          <p:nvSpPr>
            <p:cNvPr id="9779" name="Google Shape;9779;p84"/>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4"/>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84"/>
          <p:cNvGrpSpPr/>
          <p:nvPr/>
        </p:nvGrpSpPr>
        <p:grpSpPr>
          <a:xfrm>
            <a:off x="1731934" y="3355639"/>
            <a:ext cx="368371" cy="361554"/>
            <a:chOff x="1731934" y="3355639"/>
            <a:chExt cx="368371" cy="361554"/>
          </a:xfrm>
        </p:grpSpPr>
        <p:sp>
          <p:nvSpPr>
            <p:cNvPr id="9782" name="Google Shape;9782;p84"/>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4"/>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84"/>
          <p:cNvGrpSpPr/>
          <p:nvPr/>
        </p:nvGrpSpPr>
        <p:grpSpPr>
          <a:xfrm>
            <a:off x="3990517" y="3354173"/>
            <a:ext cx="279559" cy="363402"/>
            <a:chOff x="3990517" y="3354173"/>
            <a:chExt cx="279559" cy="363402"/>
          </a:xfrm>
        </p:grpSpPr>
        <p:sp>
          <p:nvSpPr>
            <p:cNvPr id="9785" name="Google Shape;9785;p8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84"/>
          <p:cNvGrpSpPr/>
          <p:nvPr/>
        </p:nvGrpSpPr>
        <p:grpSpPr>
          <a:xfrm>
            <a:off x="3497847" y="3417374"/>
            <a:ext cx="379680" cy="237606"/>
            <a:chOff x="3497847" y="3417374"/>
            <a:chExt cx="379680" cy="237606"/>
          </a:xfrm>
        </p:grpSpPr>
        <p:sp>
          <p:nvSpPr>
            <p:cNvPr id="9789" name="Google Shape;9789;p84"/>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4"/>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4"/>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4"/>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4"/>
          <p:cNvGrpSpPr/>
          <p:nvPr/>
        </p:nvGrpSpPr>
        <p:grpSpPr>
          <a:xfrm>
            <a:off x="2612597" y="3367075"/>
            <a:ext cx="376271" cy="337982"/>
            <a:chOff x="2612597" y="3367075"/>
            <a:chExt cx="376271" cy="337982"/>
          </a:xfrm>
        </p:grpSpPr>
        <p:sp>
          <p:nvSpPr>
            <p:cNvPr id="9794" name="Google Shape;9794;p84"/>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4"/>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84"/>
          <p:cNvGrpSpPr/>
          <p:nvPr/>
        </p:nvGrpSpPr>
        <p:grpSpPr>
          <a:xfrm>
            <a:off x="3071914" y="3364431"/>
            <a:ext cx="343652" cy="342505"/>
            <a:chOff x="3071914" y="3364431"/>
            <a:chExt cx="343652" cy="342505"/>
          </a:xfrm>
        </p:grpSpPr>
        <p:sp>
          <p:nvSpPr>
            <p:cNvPr id="9797" name="Google Shape;9797;p84"/>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4"/>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4"/>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4"/>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4"/>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84"/>
          <p:cNvGrpSpPr/>
          <p:nvPr/>
        </p:nvGrpSpPr>
        <p:grpSpPr>
          <a:xfrm>
            <a:off x="897141" y="3359875"/>
            <a:ext cx="257962" cy="352762"/>
            <a:chOff x="897141" y="3359875"/>
            <a:chExt cx="257962" cy="352762"/>
          </a:xfrm>
        </p:grpSpPr>
        <p:sp>
          <p:nvSpPr>
            <p:cNvPr id="9803" name="Google Shape;9803;p84"/>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4"/>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4"/>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4"/>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4"/>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4"/>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4"/>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4"/>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84"/>
          <p:cNvGrpSpPr/>
          <p:nvPr/>
        </p:nvGrpSpPr>
        <p:grpSpPr>
          <a:xfrm>
            <a:off x="1333682" y="3344330"/>
            <a:ext cx="271213" cy="383088"/>
            <a:chOff x="1333682" y="3344330"/>
            <a:chExt cx="271213" cy="383088"/>
          </a:xfrm>
        </p:grpSpPr>
        <p:sp>
          <p:nvSpPr>
            <p:cNvPr id="9812" name="Google Shape;9812;p84"/>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4"/>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4"/>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4"/>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4"/>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4"/>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4"/>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4"/>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4"/>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4"/>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4"/>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84"/>
          <p:cNvGrpSpPr/>
          <p:nvPr/>
        </p:nvGrpSpPr>
        <p:grpSpPr>
          <a:xfrm>
            <a:off x="6664394" y="3346974"/>
            <a:ext cx="353113" cy="351998"/>
            <a:chOff x="6664394" y="3346974"/>
            <a:chExt cx="353113" cy="351998"/>
          </a:xfrm>
        </p:grpSpPr>
        <p:sp>
          <p:nvSpPr>
            <p:cNvPr id="9824" name="Google Shape;9824;p84"/>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4"/>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4"/>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4"/>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4"/>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84"/>
          <p:cNvGrpSpPr/>
          <p:nvPr/>
        </p:nvGrpSpPr>
        <p:grpSpPr>
          <a:xfrm>
            <a:off x="849741" y="1959307"/>
            <a:ext cx="399398" cy="375443"/>
            <a:chOff x="849741" y="1959307"/>
            <a:chExt cx="399398" cy="375443"/>
          </a:xfrm>
        </p:grpSpPr>
        <p:sp>
          <p:nvSpPr>
            <p:cNvPr id="9830" name="Google Shape;9830;p84"/>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4"/>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84"/>
          <p:cNvGrpSpPr/>
          <p:nvPr/>
        </p:nvGrpSpPr>
        <p:grpSpPr>
          <a:xfrm>
            <a:off x="1284212" y="1963766"/>
            <a:ext cx="379489" cy="366046"/>
            <a:chOff x="1284212" y="1963766"/>
            <a:chExt cx="379489" cy="366046"/>
          </a:xfrm>
        </p:grpSpPr>
        <p:sp>
          <p:nvSpPr>
            <p:cNvPr id="9833" name="Google Shape;9833;p8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4"/>
          <p:cNvGrpSpPr/>
          <p:nvPr/>
        </p:nvGrpSpPr>
        <p:grpSpPr>
          <a:xfrm>
            <a:off x="3037766" y="1969564"/>
            <a:ext cx="370219" cy="354928"/>
            <a:chOff x="3037766" y="1969564"/>
            <a:chExt cx="370219" cy="354928"/>
          </a:xfrm>
        </p:grpSpPr>
        <p:sp>
          <p:nvSpPr>
            <p:cNvPr id="9836" name="Google Shape;9836;p84"/>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4"/>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4"/>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4"/>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84"/>
          <p:cNvGrpSpPr/>
          <p:nvPr/>
        </p:nvGrpSpPr>
        <p:grpSpPr>
          <a:xfrm>
            <a:off x="3982553" y="1971730"/>
            <a:ext cx="304566" cy="350501"/>
            <a:chOff x="3982553" y="1971730"/>
            <a:chExt cx="304566" cy="350501"/>
          </a:xfrm>
        </p:grpSpPr>
        <p:sp>
          <p:nvSpPr>
            <p:cNvPr id="9841" name="Google Shape;9841;p84"/>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4"/>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84"/>
          <p:cNvGrpSpPr/>
          <p:nvPr/>
        </p:nvGrpSpPr>
        <p:grpSpPr>
          <a:xfrm>
            <a:off x="2567841" y="1994124"/>
            <a:ext cx="399812" cy="306477"/>
            <a:chOff x="2567841" y="1994124"/>
            <a:chExt cx="399812" cy="306477"/>
          </a:xfrm>
        </p:grpSpPr>
        <p:sp>
          <p:nvSpPr>
            <p:cNvPr id="9844" name="Google Shape;9844;p84"/>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4"/>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4"/>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84"/>
          <p:cNvGrpSpPr/>
          <p:nvPr/>
        </p:nvGrpSpPr>
        <p:grpSpPr>
          <a:xfrm>
            <a:off x="2212084" y="1960358"/>
            <a:ext cx="324698" cy="372863"/>
            <a:chOff x="2212084" y="1960358"/>
            <a:chExt cx="324698" cy="372863"/>
          </a:xfrm>
        </p:grpSpPr>
        <p:sp>
          <p:nvSpPr>
            <p:cNvPr id="9848" name="Google Shape;9848;p84"/>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4"/>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4"/>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84"/>
          <p:cNvGrpSpPr/>
          <p:nvPr/>
        </p:nvGrpSpPr>
        <p:grpSpPr>
          <a:xfrm>
            <a:off x="1805901" y="1960358"/>
            <a:ext cx="284847" cy="373627"/>
            <a:chOff x="1805901" y="1960358"/>
            <a:chExt cx="284847" cy="373627"/>
          </a:xfrm>
        </p:grpSpPr>
        <p:sp>
          <p:nvSpPr>
            <p:cNvPr id="9852" name="Google Shape;9852;p84"/>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4"/>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4" name="Google Shape;9854;p84"/>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4"/>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4"/>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7" name="Google Shape;9857;p84"/>
          <p:cNvGrpSpPr/>
          <p:nvPr/>
        </p:nvGrpSpPr>
        <p:grpSpPr>
          <a:xfrm>
            <a:off x="6656812" y="2029388"/>
            <a:ext cx="368690" cy="245793"/>
            <a:chOff x="6656812" y="2029388"/>
            <a:chExt cx="368690" cy="245793"/>
          </a:xfrm>
        </p:grpSpPr>
        <p:sp>
          <p:nvSpPr>
            <p:cNvPr id="9858" name="Google Shape;9858;p84"/>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4"/>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4"/>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4"/>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4"/>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4"/>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4"/>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4"/>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4"/>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4"/>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84"/>
          <p:cNvGrpSpPr/>
          <p:nvPr/>
        </p:nvGrpSpPr>
        <p:grpSpPr>
          <a:xfrm>
            <a:off x="4869651" y="2012218"/>
            <a:ext cx="376654" cy="281566"/>
            <a:chOff x="4869651" y="2012218"/>
            <a:chExt cx="376654" cy="281566"/>
          </a:xfrm>
        </p:grpSpPr>
        <p:sp>
          <p:nvSpPr>
            <p:cNvPr id="9869" name="Google Shape;9869;p84"/>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4"/>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4"/>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4"/>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84"/>
          <p:cNvGrpSpPr/>
          <p:nvPr/>
        </p:nvGrpSpPr>
        <p:grpSpPr>
          <a:xfrm>
            <a:off x="5306224" y="2012313"/>
            <a:ext cx="367925" cy="281694"/>
            <a:chOff x="5306224" y="2012313"/>
            <a:chExt cx="367925" cy="281694"/>
          </a:xfrm>
        </p:grpSpPr>
        <p:sp>
          <p:nvSpPr>
            <p:cNvPr id="9874" name="Google Shape;9874;p84"/>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4"/>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6" name="Google Shape;9876;p84"/>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7" name="Google Shape;9877;p84"/>
          <p:cNvGrpSpPr/>
          <p:nvPr/>
        </p:nvGrpSpPr>
        <p:grpSpPr>
          <a:xfrm>
            <a:off x="6195998" y="1983102"/>
            <a:ext cx="368308" cy="338746"/>
            <a:chOff x="6195998" y="1983102"/>
            <a:chExt cx="368308" cy="338746"/>
          </a:xfrm>
        </p:grpSpPr>
        <p:sp>
          <p:nvSpPr>
            <p:cNvPr id="9878" name="Google Shape;9878;p84"/>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4"/>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4"/>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84"/>
          <p:cNvGrpSpPr/>
          <p:nvPr/>
        </p:nvGrpSpPr>
        <p:grpSpPr>
          <a:xfrm>
            <a:off x="7542031" y="2011835"/>
            <a:ext cx="369072" cy="280037"/>
            <a:chOff x="7542031" y="2011835"/>
            <a:chExt cx="369072" cy="280037"/>
          </a:xfrm>
        </p:grpSpPr>
        <p:sp>
          <p:nvSpPr>
            <p:cNvPr id="9882" name="Google Shape;9882;p84"/>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4"/>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4"/>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4"/>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4"/>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4"/>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4"/>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4"/>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4"/>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1" name="Google Shape;9891;p84"/>
          <p:cNvGrpSpPr/>
          <p:nvPr/>
        </p:nvGrpSpPr>
        <p:grpSpPr>
          <a:xfrm>
            <a:off x="8010427" y="3348503"/>
            <a:ext cx="278795" cy="351615"/>
            <a:chOff x="8010427" y="3348503"/>
            <a:chExt cx="278795" cy="351615"/>
          </a:xfrm>
        </p:grpSpPr>
        <p:sp>
          <p:nvSpPr>
            <p:cNvPr id="9892" name="Google Shape;9892;p84"/>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4"/>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4"/>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4"/>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6" name="Google Shape;9896;p84"/>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7" name="Google Shape;9897;p84"/>
          <p:cNvGrpSpPr/>
          <p:nvPr/>
        </p:nvGrpSpPr>
        <p:grpSpPr>
          <a:xfrm>
            <a:off x="7141900" y="3349204"/>
            <a:ext cx="281057" cy="351010"/>
            <a:chOff x="7141900" y="3349204"/>
            <a:chExt cx="281057" cy="351010"/>
          </a:xfrm>
        </p:grpSpPr>
        <p:sp>
          <p:nvSpPr>
            <p:cNvPr id="9898" name="Google Shape;9898;p84"/>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4"/>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4"/>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84"/>
          <p:cNvGrpSpPr/>
          <p:nvPr/>
        </p:nvGrpSpPr>
        <p:grpSpPr>
          <a:xfrm>
            <a:off x="5314188" y="3350032"/>
            <a:ext cx="363752" cy="353113"/>
            <a:chOff x="5314188" y="3350032"/>
            <a:chExt cx="363752" cy="353113"/>
          </a:xfrm>
        </p:grpSpPr>
        <p:sp>
          <p:nvSpPr>
            <p:cNvPr id="9902" name="Google Shape;9902;p84"/>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4"/>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84"/>
          <p:cNvGrpSpPr/>
          <p:nvPr/>
        </p:nvGrpSpPr>
        <p:grpSpPr>
          <a:xfrm>
            <a:off x="6203579" y="3348981"/>
            <a:ext cx="351615" cy="350373"/>
            <a:chOff x="6203579" y="3348981"/>
            <a:chExt cx="351615" cy="350373"/>
          </a:xfrm>
        </p:grpSpPr>
        <p:sp>
          <p:nvSpPr>
            <p:cNvPr id="9905" name="Google Shape;9905;p84"/>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4"/>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4"/>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4"/>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4"/>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84"/>
          <p:cNvGrpSpPr/>
          <p:nvPr/>
        </p:nvGrpSpPr>
        <p:grpSpPr>
          <a:xfrm>
            <a:off x="5829984" y="3350032"/>
            <a:ext cx="220755" cy="352348"/>
            <a:chOff x="5829984" y="3350032"/>
            <a:chExt cx="220755" cy="352348"/>
          </a:xfrm>
        </p:grpSpPr>
        <p:sp>
          <p:nvSpPr>
            <p:cNvPr id="9911" name="Google Shape;9911;p84"/>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4"/>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4"/>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4"/>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4"/>
          <p:cNvGrpSpPr/>
          <p:nvPr/>
        </p:nvGrpSpPr>
        <p:grpSpPr>
          <a:xfrm>
            <a:off x="4882170" y="3349841"/>
            <a:ext cx="358464" cy="352316"/>
            <a:chOff x="4882170" y="3349841"/>
            <a:chExt cx="358464" cy="352316"/>
          </a:xfrm>
        </p:grpSpPr>
        <p:sp>
          <p:nvSpPr>
            <p:cNvPr id="9916" name="Google Shape;9916;p84"/>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4"/>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8" name="Google Shape;9918;p84"/>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4"/>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0" name="Google Shape;9920;p84"/>
          <p:cNvGrpSpPr/>
          <p:nvPr/>
        </p:nvGrpSpPr>
        <p:grpSpPr>
          <a:xfrm>
            <a:off x="3044965" y="2435220"/>
            <a:ext cx="400194" cy="324316"/>
            <a:chOff x="3044965" y="2435220"/>
            <a:chExt cx="400194" cy="324316"/>
          </a:xfrm>
        </p:grpSpPr>
        <p:sp>
          <p:nvSpPr>
            <p:cNvPr id="9921" name="Google Shape;9921;p84"/>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4"/>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4"/>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4"/>
          <p:cNvGrpSpPr/>
          <p:nvPr/>
        </p:nvGrpSpPr>
        <p:grpSpPr>
          <a:xfrm>
            <a:off x="4878379" y="2473892"/>
            <a:ext cx="367161" cy="287523"/>
            <a:chOff x="4878379" y="2473892"/>
            <a:chExt cx="367161" cy="287523"/>
          </a:xfrm>
        </p:grpSpPr>
        <p:sp>
          <p:nvSpPr>
            <p:cNvPr id="9925" name="Google Shape;9925;p84"/>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4"/>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4"/>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4"/>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4"/>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84"/>
          <p:cNvGrpSpPr/>
          <p:nvPr/>
        </p:nvGrpSpPr>
        <p:grpSpPr>
          <a:xfrm>
            <a:off x="1325719" y="2887689"/>
            <a:ext cx="290581" cy="372481"/>
            <a:chOff x="1325719" y="2887689"/>
            <a:chExt cx="290581" cy="372481"/>
          </a:xfrm>
        </p:grpSpPr>
        <p:sp>
          <p:nvSpPr>
            <p:cNvPr id="9931" name="Google Shape;9931;p84"/>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4"/>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3" name="Google Shape;9933;p84"/>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4" name="Google Shape;9934;p84"/>
          <p:cNvGrpSpPr/>
          <p:nvPr/>
        </p:nvGrpSpPr>
        <p:grpSpPr>
          <a:xfrm>
            <a:off x="3510335" y="2892499"/>
            <a:ext cx="360726" cy="361204"/>
            <a:chOff x="3510335" y="2892499"/>
            <a:chExt cx="360726" cy="361204"/>
          </a:xfrm>
        </p:grpSpPr>
        <p:sp>
          <p:nvSpPr>
            <p:cNvPr id="9935" name="Google Shape;9935;p84"/>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4"/>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4"/>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4"/>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4"/>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84"/>
          <p:cNvGrpSpPr/>
          <p:nvPr/>
        </p:nvGrpSpPr>
        <p:grpSpPr>
          <a:xfrm>
            <a:off x="3086313" y="2877049"/>
            <a:ext cx="320143" cy="392581"/>
            <a:chOff x="3086313" y="2877049"/>
            <a:chExt cx="320143" cy="392581"/>
          </a:xfrm>
        </p:grpSpPr>
        <p:sp>
          <p:nvSpPr>
            <p:cNvPr id="9941" name="Google Shape;9941;p84"/>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4"/>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4"/>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4"/>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4"/>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4"/>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4"/>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4"/>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4"/>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4"/>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4"/>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4"/>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3" name="Google Shape;9953;p84"/>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4" name="Google Shape;9954;p84"/>
          <p:cNvGrpSpPr/>
          <p:nvPr/>
        </p:nvGrpSpPr>
        <p:grpSpPr>
          <a:xfrm>
            <a:off x="861113" y="2885746"/>
            <a:ext cx="333809" cy="373277"/>
            <a:chOff x="861113" y="2885746"/>
            <a:chExt cx="333809" cy="373277"/>
          </a:xfrm>
        </p:grpSpPr>
        <p:sp>
          <p:nvSpPr>
            <p:cNvPr id="9955" name="Google Shape;9955;p84"/>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4"/>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4"/>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8" name="Google Shape;9958;p84"/>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4"/>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0" name="Google Shape;9960;p84"/>
          <p:cNvGrpSpPr/>
          <p:nvPr/>
        </p:nvGrpSpPr>
        <p:grpSpPr>
          <a:xfrm>
            <a:off x="1297654" y="1504481"/>
            <a:ext cx="349354" cy="362223"/>
            <a:chOff x="1297654" y="1504481"/>
            <a:chExt cx="349354" cy="362223"/>
          </a:xfrm>
        </p:grpSpPr>
        <p:sp>
          <p:nvSpPr>
            <p:cNvPr id="9961" name="Google Shape;9961;p84"/>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4"/>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4"/>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4" name="Google Shape;9964;p84"/>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5" name="Google Shape;9965;p84"/>
          <p:cNvGrpSpPr/>
          <p:nvPr/>
        </p:nvGrpSpPr>
        <p:grpSpPr>
          <a:xfrm>
            <a:off x="852385" y="1510916"/>
            <a:ext cx="353145" cy="351998"/>
            <a:chOff x="852385" y="1510916"/>
            <a:chExt cx="353145" cy="351998"/>
          </a:xfrm>
        </p:grpSpPr>
        <p:sp>
          <p:nvSpPr>
            <p:cNvPr id="9966" name="Google Shape;9966;p84"/>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4"/>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4"/>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84"/>
          <p:cNvGrpSpPr/>
          <p:nvPr/>
        </p:nvGrpSpPr>
        <p:grpSpPr>
          <a:xfrm>
            <a:off x="1745217" y="1515471"/>
            <a:ext cx="343269" cy="342505"/>
            <a:chOff x="1745217" y="1515471"/>
            <a:chExt cx="343269" cy="342505"/>
          </a:xfrm>
        </p:grpSpPr>
        <p:sp>
          <p:nvSpPr>
            <p:cNvPr id="9970" name="Google Shape;9970;p8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4" name="Google Shape;9974;p84"/>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5" name="Google Shape;9975;p84"/>
          <p:cNvGrpSpPr/>
          <p:nvPr/>
        </p:nvGrpSpPr>
        <p:grpSpPr>
          <a:xfrm>
            <a:off x="3042703" y="1529137"/>
            <a:ext cx="411535" cy="315587"/>
            <a:chOff x="3042703" y="1529137"/>
            <a:chExt cx="411535" cy="315587"/>
          </a:xfrm>
        </p:grpSpPr>
        <p:sp>
          <p:nvSpPr>
            <p:cNvPr id="9976" name="Google Shape;9976;p84"/>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4"/>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4"/>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4"/>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4"/>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4"/>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4"/>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4"/>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4"/>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4"/>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84"/>
          <p:cNvGrpSpPr/>
          <p:nvPr/>
        </p:nvGrpSpPr>
        <p:grpSpPr>
          <a:xfrm>
            <a:off x="2629289" y="1544682"/>
            <a:ext cx="350501" cy="284497"/>
            <a:chOff x="2629289" y="1544682"/>
            <a:chExt cx="350501" cy="284497"/>
          </a:xfrm>
        </p:grpSpPr>
        <p:sp>
          <p:nvSpPr>
            <p:cNvPr id="9987" name="Google Shape;9987;p84"/>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4"/>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4"/>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4"/>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4"/>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84"/>
          <p:cNvGrpSpPr/>
          <p:nvPr/>
        </p:nvGrpSpPr>
        <p:grpSpPr>
          <a:xfrm>
            <a:off x="5305077" y="1502633"/>
            <a:ext cx="367893" cy="365218"/>
            <a:chOff x="5305077" y="1502633"/>
            <a:chExt cx="367893" cy="365218"/>
          </a:xfrm>
        </p:grpSpPr>
        <p:sp>
          <p:nvSpPr>
            <p:cNvPr id="9993" name="Google Shape;9993;p84"/>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4"/>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84"/>
          <p:cNvGrpSpPr/>
          <p:nvPr/>
        </p:nvGrpSpPr>
        <p:grpSpPr>
          <a:xfrm>
            <a:off x="7100170" y="1500117"/>
            <a:ext cx="368308" cy="367033"/>
            <a:chOff x="7100170" y="1500117"/>
            <a:chExt cx="368308" cy="367033"/>
          </a:xfrm>
        </p:grpSpPr>
        <p:sp>
          <p:nvSpPr>
            <p:cNvPr id="9996" name="Google Shape;9996;p84"/>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4"/>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4"/>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4"/>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4"/>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4"/>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4"/>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4"/>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4"/>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4"/>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4"/>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4"/>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4"/>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9" name="Google Shape;10009;p84"/>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0" name="Google Shape;10010;p84"/>
          <p:cNvGrpSpPr/>
          <p:nvPr/>
        </p:nvGrpSpPr>
        <p:grpSpPr>
          <a:xfrm>
            <a:off x="6649231" y="1500021"/>
            <a:ext cx="390287" cy="367065"/>
            <a:chOff x="6649231" y="1500021"/>
            <a:chExt cx="390287" cy="367065"/>
          </a:xfrm>
        </p:grpSpPr>
        <p:sp>
          <p:nvSpPr>
            <p:cNvPr id="10011" name="Google Shape;10011;p84"/>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4"/>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4"/>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4"/>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4"/>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4"/>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4"/>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4"/>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4"/>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4"/>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4"/>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4"/>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84"/>
          <p:cNvGrpSpPr/>
          <p:nvPr/>
        </p:nvGrpSpPr>
        <p:grpSpPr>
          <a:xfrm>
            <a:off x="5746938" y="1543503"/>
            <a:ext cx="387261" cy="280356"/>
            <a:chOff x="5746938" y="1543503"/>
            <a:chExt cx="387261" cy="280356"/>
          </a:xfrm>
        </p:grpSpPr>
        <p:sp>
          <p:nvSpPr>
            <p:cNvPr id="10024" name="Google Shape;10024;p84"/>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4"/>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84"/>
          <p:cNvGrpSpPr/>
          <p:nvPr/>
        </p:nvGrpSpPr>
        <p:grpSpPr>
          <a:xfrm>
            <a:off x="6196730" y="1525346"/>
            <a:ext cx="369072" cy="317467"/>
            <a:chOff x="6196730" y="1525346"/>
            <a:chExt cx="369072" cy="317467"/>
          </a:xfrm>
        </p:grpSpPr>
        <p:sp>
          <p:nvSpPr>
            <p:cNvPr id="10027" name="Google Shape;10027;p84"/>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4"/>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4"/>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84"/>
          <p:cNvGrpSpPr/>
          <p:nvPr/>
        </p:nvGrpSpPr>
        <p:grpSpPr>
          <a:xfrm>
            <a:off x="4940592" y="1500690"/>
            <a:ext cx="246558" cy="367161"/>
            <a:chOff x="4940592" y="1500690"/>
            <a:chExt cx="246558" cy="367161"/>
          </a:xfrm>
        </p:grpSpPr>
        <p:sp>
          <p:nvSpPr>
            <p:cNvPr id="10031" name="Google Shape;10031;p84"/>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4"/>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4"/>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4"/>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84"/>
          <p:cNvGrpSpPr/>
          <p:nvPr/>
        </p:nvGrpSpPr>
        <p:grpSpPr>
          <a:xfrm>
            <a:off x="7964906" y="1499894"/>
            <a:ext cx="380858" cy="367575"/>
            <a:chOff x="7964906" y="1499894"/>
            <a:chExt cx="380858" cy="367575"/>
          </a:xfrm>
        </p:grpSpPr>
        <p:sp>
          <p:nvSpPr>
            <p:cNvPr id="10036" name="Google Shape;10036;p84"/>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4"/>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4"/>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9" name="Google Shape;10039;p84"/>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0" name="Google Shape;10040;p84"/>
          <p:cNvGrpSpPr/>
          <p:nvPr/>
        </p:nvGrpSpPr>
        <p:grpSpPr>
          <a:xfrm>
            <a:off x="8007400" y="2902278"/>
            <a:ext cx="285230" cy="355597"/>
            <a:chOff x="8007400" y="2902278"/>
            <a:chExt cx="285230" cy="355597"/>
          </a:xfrm>
        </p:grpSpPr>
        <p:sp>
          <p:nvSpPr>
            <p:cNvPr id="10041" name="Google Shape;10041;p84"/>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4"/>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84"/>
          <p:cNvGrpSpPr/>
          <p:nvPr/>
        </p:nvGrpSpPr>
        <p:grpSpPr>
          <a:xfrm>
            <a:off x="6219124" y="2902788"/>
            <a:ext cx="318231" cy="355470"/>
            <a:chOff x="6219124" y="2902788"/>
            <a:chExt cx="318231" cy="355470"/>
          </a:xfrm>
        </p:grpSpPr>
        <p:sp>
          <p:nvSpPr>
            <p:cNvPr id="10044" name="Google Shape;10044;p84"/>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4"/>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4"/>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84"/>
          <p:cNvGrpSpPr/>
          <p:nvPr/>
        </p:nvGrpSpPr>
        <p:grpSpPr>
          <a:xfrm>
            <a:off x="4969421" y="2902852"/>
            <a:ext cx="185109" cy="355406"/>
            <a:chOff x="4969421" y="2902852"/>
            <a:chExt cx="185109" cy="355406"/>
          </a:xfrm>
        </p:grpSpPr>
        <p:sp>
          <p:nvSpPr>
            <p:cNvPr id="10048" name="Google Shape;10048;p84"/>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4"/>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4"/>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4"/>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4"/>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4"/>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4" name="Google Shape;10054;p84"/>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4"/>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6" name="Google Shape;10056;p84"/>
          <p:cNvGrpSpPr/>
          <p:nvPr/>
        </p:nvGrpSpPr>
        <p:grpSpPr>
          <a:xfrm>
            <a:off x="6685259" y="2902852"/>
            <a:ext cx="311414" cy="355406"/>
            <a:chOff x="6685259" y="2902852"/>
            <a:chExt cx="311414" cy="355406"/>
          </a:xfrm>
        </p:grpSpPr>
        <p:sp>
          <p:nvSpPr>
            <p:cNvPr id="10057" name="Google Shape;10057;p84"/>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4"/>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4"/>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4"/>
          <p:cNvGrpSpPr/>
          <p:nvPr/>
        </p:nvGrpSpPr>
        <p:grpSpPr>
          <a:xfrm>
            <a:off x="5309250" y="2903170"/>
            <a:ext cx="359579" cy="355852"/>
            <a:chOff x="5309250" y="2903170"/>
            <a:chExt cx="359579" cy="355852"/>
          </a:xfrm>
        </p:grpSpPr>
        <p:sp>
          <p:nvSpPr>
            <p:cNvPr id="10061" name="Google Shape;10061;p84"/>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4"/>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4"/>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84"/>
          <p:cNvGrpSpPr/>
          <p:nvPr/>
        </p:nvGrpSpPr>
        <p:grpSpPr>
          <a:xfrm>
            <a:off x="2199565" y="2421172"/>
            <a:ext cx="312179" cy="353431"/>
            <a:chOff x="2199565" y="2421172"/>
            <a:chExt cx="312179" cy="353431"/>
          </a:xfrm>
        </p:grpSpPr>
        <p:sp>
          <p:nvSpPr>
            <p:cNvPr id="10065" name="Google Shape;10065;p84"/>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4"/>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84"/>
          <p:cNvGrpSpPr/>
          <p:nvPr/>
        </p:nvGrpSpPr>
        <p:grpSpPr>
          <a:xfrm>
            <a:off x="1750887" y="2425727"/>
            <a:ext cx="320143" cy="343269"/>
            <a:chOff x="1750887" y="2425727"/>
            <a:chExt cx="320143" cy="343269"/>
          </a:xfrm>
        </p:grpSpPr>
        <p:sp>
          <p:nvSpPr>
            <p:cNvPr id="10068" name="Google Shape;10068;p84"/>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4"/>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84"/>
          <p:cNvGrpSpPr/>
          <p:nvPr/>
        </p:nvGrpSpPr>
        <p:grpSpPr>
          <a:xfrm>
            <a:off x="1298037" y="2425727"/>
            <a:ext cx="338364" cy="342887"/>
            <a:chOff x="1298037" y="2425727"/>
            <a:chExt cx="338364" cy="342887"/>
          </a:xfrm>
        </p:grpSpPr>
        <p:sp>
          <p:nvSpPr>
            <p:cNvPr id="10071" name="Google Shape;10071;p84"/>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4"/>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4"/>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4"/>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5" name="Google Shape;10075;p84"/>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6" name="Google Shape;10076;p84"/>
          <p:cNvGrpSpPr/>
          <p:nvPr/>
        </p:nvGrpSpPr>
        <p:grpSpPr>
          <a:xfrm>
            <a:off x="3974207" y="2429009"/>
            <a:ext cx="320143" cy="338491"/>
            <a:chOff x="3974207" y="2429009"/>
            <a:chExt cx="320143" cy="338491"/>
          </a:xfrm>
        </p:grpSpPr>
        <p:sp>
          <p:nvSpPr>
            <p:cNvPr id="10077" name="Google Shape;10077;p84"/>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4"/>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84"/>
          <p:cNvGrpSpPr/>
          <p:nvPr/>
        </p:nvGrpSpPr>
        <p:grpSpPr>
          <a:xfrm>
            <a:off x="2623237" y="2431047"/>
            <a:ext cx="355024" cy="332630"/>
            <a:chOff x="2623237" y="2431047"/>
            <a:chExt cx="355024" cy="332630"/>
          </a:xfrm>
        </p:grpSpPr>
        <p:sp>
          <p:nvSpPr>
            <p:cNvPr id="10080" name="Google Shape;10080;p84"/>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4"/>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4"/>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4"/>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84"/>
          <p:cNvGrpSpPr/>
          <p:nvPr/>
        </p:nvGrpSpPr>
        <p:grpSpPr>
          <a:xfrm>
            <a:off x="6657194" y="2434073"/>
            <a:ext cx="375507" cy="367925"/>
            <a:chOff x="6657194" y="2434073"/>
            <a:chExt cx="375507" cy="367925"/>
          </a:xfrm>
        </p:grpSpPr>
        <p:sp>
          <p:nvSpPr>
            <p:cNvPr id="10085" name="Google Shape;10085;p84"/>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4"/>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4"/>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4"/>
          <p:cNvGrpSpPr/>
          <p:nvPr/>
        </p:nvGrpSpPr>
        <p:grpSpPr>
          <a:xfrm>
            <a:off x="7101317" y="2441655"/>
            <a:ext cx="367925" cy="352380"/>
            <a:chOff x="7101317" y="2441655"/>
            <a:chExt cx="367925" cy="352380"/>
          </a:xfrm>
        </p:grpSpPr>
        <p:sp>
          <p:nvSpPr>
            <p:cNvPr id="10089" name="Google Shape;10089;p84"/>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4"/>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84"/>
          <p:cNvGrpSpPr/>
          <p:nvPr/>
        </p:nvGrpSpPr>
        <p:grpSpPr>
          <a:xfrm>
            <a:off x="5756399" y="2434456"/>
            <a:ext cx="367925" cy="367161"/>
            <a:chOff x="5756399" y="2434456"/>
            <a:chExt cx="367925" cy="367161"/>
          </a:xfrm>
        </p:grpSpPr>
        <p:sp>
          <p:nvSpPr>
            <p:cNvPr id="10092" name="Google Shape;10092;p84"/>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4"/>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4"/>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4"/>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4"/>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4"/>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4"/>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9" name="Google Shape;10099;p84"/>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4"/>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1" name="Google Shape;10101;p84"/>
          <p:cNvGrpSpPr/>
          <p:nvPr/>
        </p:nvGrpSpPr>
        <p:grpSpPr>
          <a:xfrm>
            <a:off x="7964906" y="2434073"/>
            <a:ext cx="373627" cy="367925"/>
            <a:chOff x="7964906" y="2434073"/>
            <a:chExt cx="373627" cy="367925"/>
          </a:xfrm>
        </p:grpSpPr>
        <p:sp>
          <p:nvSpPr>
            <p:cNvPr id="10102" name="Google Shape;10102;p84"/>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4"/>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84"/>
          <p:cNvGrpSpPr/>
          <p:nvPr/>
        </p:nvGrpSpPr>
        <p:grpSpPr>
          <a:xfrm>
            <a:off x="6194086" y="2437737"/>
            <a:ext cx="369837" cy="360471"/>
            <a:chOff x="6194086" y="2437737"/>
            <a:chExt cx="369837" cy="360471"/>
          </a:xfrm>
        </p:grpSpPr>
        <p:sp>
          <p:nvSpPr>
            <p:cNvPr id="10105" name="Google Shape;10105;p84"/>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4"/>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10" name="Shape 10110"/>
        <p:cNvGrpSpPr/>
        <p:nvPr/>
      </p:nvGrpSpPr>
      <p:grpSpPr>
        <a:xfrm>
          <a:off x="0" y="0"/>
          <a:ext cx="0" cy="0"/>
          <a:chOff x="0" y="0"/>
          <a:chExt cx="0" cy="0"/>
        </a:xfrm>
      </p:grpSpPr>
      <p:sp>
        <p:nvSpPr>
          <p:cNvPr id="10111" name="Google Shape;10111;p8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12" name="Google Shape;10112;p8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113" name="Google Shape;10113;p85"/>
          <p:cNvGrpSpPr/>
          <p:nvPr/>
        </p:nvGrpSpPr>
        <p:grpSpPr>
          <a:xfrm>
            <a:off x="3541011" y="1508594"/>
            <a:ext cx="350166" cy="349434"/>
            <a:chOff x="3541011" y="1508594"/>
            <a:chExt cx="350166" cy="349434"/>
          </a:xfrm>
        </p:grpSpPr>
        <p:sp>
          <p:nvSpPr>
            <p:cNvPr id="10114" name="Google Shape;10114;p85"/>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5"/>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5"/>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5"/>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5"/>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5"/>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5"/>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5"/>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5"/>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5"/>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5"/>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5"/>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5"/>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85"/>
          <p:cNvGrpSpPr/>
          <p:nvPr/>
        </p:nvGrpSpPr>
        <p:grpSpPr>
          <a:xfrm>
            <a:off x="3122257" y="1508594"/>
            <a:ext cx="294850" cy="349434"/>
            <a:chOff x="3122257" y="1508594"/>
            <a:chExt cx="294850" cy="349434"/>
          </a:xfrm>
        </p:grpSpPr>
        <p:sp>
          <p:nvSpPr>
            <p:cNvPr id="10128" name="Google Shape;10128;p85"/>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5"/>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5"/>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5"/>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5"/>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5"/>
          <p:cNvGrpSpPr/>
          <p:nvPr/>
        </p:nvGrpSpPr>
        <p:grpSpPr>
          <a:xfrm>
            <a:off x="910723" y="1508212"/>
            <a:ext cx="251660" cy="350166"/>
            <a:chOff x="910723" y="1508212"/>
            <a:chExt cx="251660" cy="350166"/>
          </a:xfrm>
        </p:grpSpPr>
        <p:sp>
          <p:nvSpPr>
            <p:cNvPr id="10134" name="Google Shape;10134;p85"/>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5"/>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5"/>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5"/>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5"/>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5"/>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5"/>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5"/>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5"/>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5"/>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5"/>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5"/>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5"/>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5"/>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5"/>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5"/>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5"/>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5"/>
          <p:cNvGrpSpPr/>
          <p:nvPr/>
        </p:nvGrpSpPr>
        <p:grpSpPr>
          <a:xfrm>
            <a:off x="1308631" y="1507830"/>
            <a:ext cx="350166" cy="350198"/>
            <a:chOff x="1308631" y="1507830"/>
            <a:chExt cx="350166" cy="350198"/>
          </a:xfrm>
        </p:grpSpPr>
        <p:sp>
          <p:nvSpPr>
            <p:cNvPr id="10152" name="Google Shape;10152;p85"/>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5"/>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5"/>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5"/>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5"/>
          <p:cNvGrpSpPr/>
          <p:nvPr/>
        </p:nvGrpSpPr>
        <p:grpSpPr>
          <a:xfrm>
            <a:off x="1756921" y="1509739"/>
            <a:ext cx="345997" cy="345997"/>
            <a:chOff x="1756921" y="1509739"/>
            <a:chExt cx="345997" cy="345997"/>
          </a:xfrm>
        </p:grpSpPr>
        <p:sp>
          <p:nvSpPr>
            <p:cNvPr id="10157" name="Google Shape;10157;p85"/>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5"/>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5"/>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5"/>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5"/>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5"/>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5"/>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5"/>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5"/>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5"/>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5"/>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5"/>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5"/>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5"/>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5"/>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5"/>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5"/>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85"/>
          <p:cNvGrpSpPr/>
          <p:nvPr/>
        </p:nvGrpSpPr>
        <p:grpSpPr>
          <a:xfrm>
            <a:off x="2216956" y="1510503"/>
            <a:ext cx="318721" cy="345615"/>
            <a:chOff x="2216956" y="1510503"/>
            <a:chExt cx="318721" cy="345615"/>
          </a:xfrm>
        </p:grpSpPr>
        <p:sp>
          <p:nvSpPr>
            <p:cNvPr id="10175" name="Google Shape;10175;p85"/>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5"/>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5"/>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5"/>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5"/>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85"/>
          <p:cNvGrpSpPr/>
          <p:nvPr/>
        </p:nvGrpSpPr>
        <p:grpSpPr>
          <a:xfrm>
            <a:off x="3988156" y="1568461"/>
            <a:ext cx="349052" cy="230049"/>
            <a:chOff x="3988156" y="1568461"/>
            <a:chExt cx="349052" cy="230049"/>
          </a:xfrm>
        </p:grpSpPr>
        <p:sp>
          <p:nvSpPr>
            <p:cNvPr id="10181" name="Google Shape;10181;p85"/>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5"/>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5"/>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5"/>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5"/>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5"/>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5"/>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85"/>
          <p:cNvGrpSpPr/>
          <p:nvPr/>
        </p:nvGrpSpPr>
        <p:grpSpPr>
          <a:xfrm>
            <a:off x="2633037" y="1499873"/>
            <a:ext cx="379002" cy="366112"/>
            <a:chOff x="2633037" y="1499873"/>
            <a:chExt cx="379002" cy="366112"/>
          </a:xfrm>
        </p:grpSpPr>
        <p:sp>
          <p:nvSpPr>
            <p:cNvPr id="10189" name="Google Shape;10189;p85"/>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5"/>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5"/>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5"/>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5"/>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5"/>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85"/>
          <p:cNvGrpSpPr/>
          <p:nvPr/>
        </p:nvGrpSpPr>
        <p:grpSpPr>
          <a:xfrm>
            <a:off x="6675256" y="1516169"/>
            <a:ext cx="327823" cy="357009"/>
            <a:chOff x="6675256" y="1516169"/>
            <a:chExt cx="327823" cy="357009"/>
          </a:xfrm>
        </p:grpSpPr>
        <p:sp>
          <p:nvSpPr>
            <p:cNvPr id="10196" name="Google Shape;10196;p85"/>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5"/>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5"/>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5"/>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5"/>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5"/>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5"/>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5"/>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5"/>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5"/>
          <p:cNvGrpSpPr/>
          <p:nvPr/>
        </p:nvGrpSpPr>
        <p:grpSpPr>
          <a:xfrm>
            <a:off x="8020159" y="1516551"/>
            <a:ext cx="300897" cy="356627"/>
            <a:chOff x="8020159" y="1516551"/>
            <a:chExt cx="300897" cy="356627"/>
          </a:xfrm>
        </p:grpSpPr>
        <p:sp>
          <p:nvSpPr>
            <p:cNvPr id="10206" name="Google Shape;10206;p85"/>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5"/>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5"/>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5"/>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5"/>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85"/>
          <p:cNvGrpSpPr/>
          <p:nvPr/>
        </p:nvGrpSpPr>
        <p:grpSpPr>
          <a:xfrm>
            <a:off x="5377363" y="1516169"/>
            <a:ext cx="257357" cy="356627"/>
            <a:chOff x="5377363" y="1516169"/>
            <a:chExt cx="257357" cy="356627"/>
          </a:xfrm>
        </p:grpSpPr>
        <p:sp>
          <p:nvSpPr>
            <p:cNvPr id="10212" name="Google Shape;10212;p85"/>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5"/>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5"/>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5"/>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5"/>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5"/>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5"/>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5"/>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5"/>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5"/>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5"/>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5"/>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5"/>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5"/>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5"/>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5"/>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5"/>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5"/>
          <p:cNvGrpSpPr/>
          <p:nvPr/>
        </p:nvGrpSpPr>
        <p:grpSpPr>
          <a:xfrm>
            <a:off x="4880567" y="1535870"/>
            <a:ext cx="356245" cy="317607"/>
            <a:chOff x="4880567" y="1535870"/>
            <a:chExt cx="356245" cy="317607"/>
          </a:xfrm>
        </p:grpSpPr>
        <p:sp>
          <p:nvSpPr>
            <p:cNvPr id="10230" name="Google Shape;10230;p85"/>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5"/>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5"/>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5"/>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5"/>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85"/>
          <p:cNvGrpSpPr/>
          <p:nvPr/>
        </p:nvGrpSpPr>
        <p:grpSpPr>
          <a:xfrm>
            <a:off x="5771483" y="1515787"/>
            <a:ext cx="357359" cy="357391"/>
            <a:chOff x="5771483" y="1515787"/>
            <a:chExt cx="357359" cy="357391"/>
          </a:xfrm>
        </p:grpSpPr>
        <p:sp>
          <p:nvSpPr>
            <p:cNvPr id="10236" name="Google Shape;10236;p85"/>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5"/>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5"/>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5"/>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5"/>
          <p:cNvGrpSpPr/>
          <p:nvPr/>
        </p:nvGrpSpPr>
        <p:grpSpPr>
          <a:xfrm>
            <a:off x="7121669" y="1533610"/>
            <a:ext cx="321362" cy="321362"/>
            <a:chOff x="7121669" y="1533610"/>
            <a:chExt cx="321362" cy="321362"/>
          </a:xfrm>
        </p:grpSpPr>
        <p:sp>
          <p:nvSpPr>
            <p:cNvPr id="10241" name="Google Shape;10241;p85"/>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5"/>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5"/>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5"/>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85"/>
          <p:cNvGrpSpPr/>
          <p:nvPr/>
        </p:nvGrpSpPr>
        <p:grpSpPr>
          <a:xfrm>
            <a:off x="7562766" y="1514864"/>
            <a:ext cx="327059" cy="360192"/>
            <a:chOff x="7562766" y="1514864"/>
            <a:chExt cx="327059" cy="360192"/>
          </a:xfrm>
        </p:grpSpPr>
        <p:sp>
          <p:nvSpPr>
            <p:cNvPr id="10246" name="Google Shape;10246;p85"/>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5"/>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5"/>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5"/>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85"/>
          <p:cNvGrpSpPr/>
          <p:nvPr/>
        </p:nvGrpSpPr>
        <p:grpSpPr>
          <a:xfrm>
            <a:off x="6221229" y="1498673"/>
            <a:ext cx="361636" cy="362183"/>
            <a:chOff x="6259175" y="1559008"/>
            <a:chExt cx="271743" cy="272093"/>
          </a:xfrm>
        </p:grpSpPr>
        <p:sp>
          <p:nvSpPr>
            <p:cNvPr id="10251" name="Google Shape;10251;p85"/>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5"/>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5"/>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5"/>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5"/>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5"/>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5"/>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5"/>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5"/>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5"/>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5"/>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5"/>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5"/>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5"/>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5"/>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5"/>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5"/>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85"/>
          <p:cNvGrpSpPr/>
          <p:nvPr/>
        </p:nvGrpSpPr>
        <p:grpSpPr>
          <a:xfrm>
            <a:off x="2661459" y="2015001"/>
            <a:ext cx="322508" cy="273494"/>
            <a:chOff x="2661459" y="2015001"/>
            <a:chExt cx="322508" cy="273494"/>
          </a:xfrm>
        </p:grpSpPr>
        <p:sp>
          <p:nvSpPr>
            <p:cNvPr id="10269" name="Google Shape;10269;p85"/>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5"/>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85"/>
          <p:cNvGrpSpPr/>
          <p:nvPr/>
        </p:nvGrpSpPr>
        <p:grpSpPr>
          <a:xfrm>
            <a:off x="6671087" y="2009304"/>
            <a:ext cx="332757" cy="281833"/>
            <a:chOff x="6671087" y="2009304"/>
            <a:chExt cx="332757" cy="281833"/>
          </a:xfrm>
        </p:grpSpPr>
        <p:sp>
          <p:nvSpPr>
            <p:cNvPr id="10272" name="Google Shape;10272;p85"/>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5"/>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4" name="Google Shape;10274;p85"/>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5" name="Google Shape;10275;p85"/>
          <p:cNvGrpSpPr/>
          <p:nvPr/>
        </p:nvGrpSpPr>
        <p:grpSpPr>
          <a:xfrm>
            <a:off x="2201806" y="1976585"/>
            <a:ext cx="349784" cy="349434"/>
            <a:chOff x="2201806" y="1976585"/>
            <a:chExt cx="349784" cy="349434"/>
          </a:xfrm>
        </p:grpSpPr>
        <p:sp>
          <p:nvSpPr>
            <p:cNvPr id="10276" name="Google Shape;10276;p85"/>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5"/>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5"/>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5"/>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5"/>
          <p:cNvGrpSpPr/>
          <p:nvPr/>
        </p:nvGrpSpPr>
        <p:grpSpPr>
          <a:xfrm>
            <a:off x="3094217" y="1976585"/>
            <a:ext cx="350198" cy="350548"/>
            <a:chOff x="3094217" y="1976585"/>
            <a:chExt cx="350198" cy="350548"/>
          </a:xfrm>
        </p:grpSpPr>
        <p:sp>
          <p:nvSpPr>
            <p:cNvPr id="10281" name="Google Shape;10281;p85"/>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5"/>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5"/>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5"/>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5"/>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5"/>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5"/>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5"/>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5"/>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5"/>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5"/>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5"/>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5"/>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85"/>
          <p:cNvGrpSpPr/>
          <p:nvPr/>
        </p:nvGrpSpPr>
        <p:grpSpPr>
          <a:xfrm>
            <a:off x="870939" y="1975821"/>
            <a:ext cx="332375" cy="350071"/>
            <a:chOff x="870939" y="1975821"/>
            <a:chExt cx="332375" cy="350071"/>
          </a:xfrm>
        </p:grpSpPr>
        <p:sp>
          <p:nvSpPr>
            <p:cNvPr id="10295" name="Google Shape;10295;p85"/>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5"/>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5"/>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5"/>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9" name="Google Shape;10299;p85"/>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0" name="Google Shape;10300;p85"/>
          <p:cNvGrpSpPr/>
          <p:nvPr/>
        </p:nvGrpSpPr>
        <p:grpSpPr>
          <a:xfrm>
            <a:off x="3979435" y="1976585"/>
            <a:ext cx="345265" cy="349848"/>
            <a:chOff x="3979435" y="1976585"/>
            <a:chExt cx="345265" cy="349848"/>
          </a:xfrm>
        </p:grpSpPr>
        <p:sp>
          <p:nvSpPr>
            <p:cNvPr id="10301" name="Google Shape;10301;p85"/>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5"/>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5"/>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5"/>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5"/>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5"/>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5"/>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5"/>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5"/>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5"/>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5"/>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5"/>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5"/>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5"/>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5"/>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5"/>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5"/>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5"/>
          <p:cNvGrpSpPr/>
          <p:nvPr/>
        </p:nvGrpSpPr>
        <p:grpSpPr>
          <a:xfrm>
            <a:off x="3576626" y="1975821"/>
            <a:ext cx="284251" cy="351694"/>
            <a:chOff x="3576626" y="1975821"/>
            <a:chExt cx="284251" cy="351694"/>
          </a:xfrm>
        </p:grpSpPr>
        <p:sp>
          <p:nvSpPr>
            <p:cNvPr id="10319" name="Google Shape;10319;p85"/>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5"/>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5"/>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85"/>
          <p:cNvGrpSpPr/>
          <p:nvPr/>
        </p:nvGrpSpPr>
        <p:grpSpPr>
          <a:xfrm>
            <a:off x="2722090" y="2890162"/>
            <a:ext cx="238770" cy="371841"/>
            <a:chOff x="2722090" y="2890162"/>
            <a:chExt cx="238770" cy="371841"/>
          </a:xfrm>
        </p:grpSpPr>
        <p:sp>
          <p:nvSpPr>
            <p:cNvPr id="10323" name="Google Shape;10323;p85"/>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5"/>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5"/>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6" name="Google Shape;10326;p85"/>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7" name="Google Shape;10327;p85"/>
          <p:cNvGrpSpPr/>
          <p:nvPr/>
        </p:nvGrpSpPr>
        <p:grpSpPr>
          <a:xfrm>
            <a:off x="6216367" y="1970156"/>
            <a:ext cx="361147" cy="361147"/>
            <a:chOff x="6216367" y="1970156"/>
            <a:chExt cx="361147" cy="361147"/>
          </a:xfrm>
        </p:grpSpPr>
        <p:sp>
          <p:nvSpPr>
            <p:cNvPr id="10328" name="Google Shape;10328;p85"/>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5"/>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5"/>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5"/>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85"/>
          <p:cNvGrpSpPr/>
          <p:nvPr/>
        </p:nvGrpSpPr>
        <p:grpSpPr>
          <a:xfrm>
            <a:off x="1289311" y="2926222"/>
            <a:ext cx="408156" cy="299783"/>
            <a:chOff x="1289311" y="2926222"/>
            <a:chExt cx="408156" cy="299783"/>
          </a:xfrm>
        </p:grpSpPr>
        <p:sp>
          <p:nvSpPr>
            <p:cNvPr id="10333" name="Google Shape;10333;p85"/>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5"/>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5"/>
          <p:cNvGrpSpPr/>
          <p:nvPr/>
        </p:nvGrpSpPr>
        <p:grpSpPr>
          <a:xfrm>
            <a:off x="7978465" y="1969392"/>
            <a:ext cx="361147" cy="360797"/>
            <a:chOff x="7978465" y="1969392"/>
            <a:chExt cx="361147" cy="360797"/>
          </a:xfrm>
        </p:grpSpPr>
        <p:sp>
          <p:nvSpPr>
            <p:cNvPr id="10336" name="Google Shape;10336;p85"/>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5"/>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5"/>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5"/>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5"/>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5"/>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5"/>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5"/>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5"/>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85"/>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6" name="Google Shape;10346;p85"/>
          <p:cNvGrpSpPr/>
          <p:nvPr/>
        </p:nvGrpSpPr>
        <p:grpSpPr>
          <a:xfrm>
            <a:off x="854261" y="2908813"/>
            <a:ext cx="377474" cy="335748"/>
            <a:chOff x="854261" y="2908813"/>
            <a:chExt cx="377474" cy="335748"/>
          </a:xfrm>
        </p:grpSpPr>
        <p:sp>
          <p:nvSpPr>
            <p:cNvPr id="10347" name="Google Shape;10347;p85"/>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5"/>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5"/>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5"/>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5"/>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5"/>
          <p:cNvGrpSpPr/>
          <p:nvPr/>
        </p:nvGrpSpPr>
        <p:grpSpPr>
          <a:xfrm>
            <a:off x="1749728" y="2894777"/>
            <a:ext cx="386927" cy="363438"/>
            <a:chOff x="1749728" y="2894777"/>
            <a:chExt cx="386927" cy="363438"/>
          </a:xfrm>
        </p:grpSpPr>
        <p:sp>
          <p:nvSpPr>
            <p:cNvPr id="10353" name="Google Shape;10353;p85"/>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5"/>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5"/>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5"/>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5"/>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5"/>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5"/>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0" name="Google Shape;10360;p85"/>
          <p:cNvGrpSpPr/>
          <p:nvPr/>
        </p:nvGrpSpPr>
        <p:grpSpPr>
          <a:xfrm>
            <a:off x="7098912" y="1969392"/>
            <a:ext cx="359651" cy="361560"/>
            <a:chOff x="7098912" y="1969392"/>
            <a:chExt cx="359651" cy="361560"/>
          </a:xfrm>
        </p:grpSpPr>
        <p:sp>
          <p:nvSpPr>
            <p:cNvPr id="10361" name="Google Shape;10361;p85"/>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5"/>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5"/>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5"/>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5"/>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5"/>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5"/>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5"/>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5"/>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5"/>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5"/>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5"/>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5"/>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4" name="Google Shape;10374;p85"/>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5" name="Google Shape;10375;p85"/>
          <p:cNvGrpSpPr/>
          <p:nvPr/>
        </p:nvGrpSpPr>
        <p:grpSpPr>
          <a:xfrm>
            <a:off x="5352728" y="1990239"/>
            <a:ext cx="327091" cy="322508"/>
            <a:chOff x="5352728" y="1990239"/>
            <a:chExt cx="327091" cy="322508"/>
          </a:xfrm>
        </p:grpSpPr>
        <p:sp>
          <p:nvSpPr>
            <p:cNvPr id="10376" name="Google Shape;10376;p85"/>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5"/>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5"/>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85"/>
          <p:cNvGrpSpPr/>
          <p:nvPr/>
        </p:nvGrpSpPr>
        <p:grpSpPr>
          <a:xfrm>
            <a:off x="7538896" y="1970156"/>
            <a:ext cx="361147" cy="361529"/>
            <a:chOff x="7538896" y="1970156"/>
            <a:chExt cx="361147" cy="361529"/>
          </a:xfrm>
        </p:grpSpPr>
        <p:sp>
          <p:nvSpPr>
            <p:cNvPr id="10380" name="Google Shape;10380;p85"/>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5"/>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5"/>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5"/>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5"/>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5"/>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5"/>
          <p:cNvGrpSpPr/>
          <p:nvPr/>
        </p:nvGrpSpPr>
        <p:grpSpPr>
          <a:xfrm>
            <a:off x="4896099" y="1970920"/>
            <a:ext cx="358155" cy="358123"/>
            <a:chOff x="4896099" y="1970920"/>
            <a:chExt cx="358155" cy="358123"/>
          </a:xfrm>
        </p:grpSpPr>
        <p:sp>
          <p:nvSpPr>
            <p:cNvPr id="10387" name="Google Shape;10387;p85"/>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5"/>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5"/>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5"/>
          <p:cNvGrpSpPr/>
          <p:nvPr/>
        </p:nvGrpSpPr>
        <p:grpSpPr>
          <a:xfrm>
            <a:off x="4048787" y="2977019"/>
            <a:ext cx="283488" cy="198604"/>
            <a:chOff x="4048787" y="2977019"/>
            <a:chExt cx="283488" cy="198604"/>
          </a:xfrm>
        </p:grpSpPr>
        <p:sp>
          <p:nvSpPr>
            <p:cNvPr id="10391" name="Google Shape;10391;p85"/>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5"/>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5"/>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5"/>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5"/>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5"/>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85"/>
          <p:cNvGrpSpPr/>
          <p:nvPr/>
        </p:nvGrpSpPr>
        <p:grpSpPr>
          <a:xfrm>
            <a:off x="4054103" y="2430191"/>
            <a:ext cx="218687" cy="349052"/>
            <a:chOff x="4054103" y="2430191"/>
            <a:chExt cx="218687" cy="349052"/>
          </a:xfrm>
        </p:grpSpPr>
        <p:sp>
          <p:nvSpPr>
            <p:cNvPr id="10398" name="Google Shape;10398;p85"/>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5"/>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85"/>
          <p:cNvGrpSpPr/>
          <p:nvPr/>
        </p:nvGrpSpPr>
        <p:grpSpPr>
          <a:xfrm>
            <a:off x="2185128" y="2427549"/>
            <a:ext cx="382758" cy="356595"/>
            <a:chOff x="2185128" y="2427549"/>
            <a:chExt cx="382758" cy="356595"/>
          </a:xfrm>
        </p:grpSpPr>
        <p:sp>
          <p:nvSpPr>
            <p:cNvPr id="10401" name="Google Shape;10401;p85"/>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5"/>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5"/>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5"/>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85"/>
          <p:cNvGrpSpPr/>
          <p:nvPr/>
        </p:nvGrpSpPr>
        <p:grpSpPr>
          <a:xfrm>
            <a:off x="3539102" y="2427549"/>
            <a:ext cx="355099" cy="355481"/>
            <a:chOff x="3539102" y="2427549"/>
            <a:chExt cx="355099" cy="355481"/>
          </a:xfrm>
        </p:grpSpPr>
        <p:sp>
          <p:nvSpPr>
            <p:cNvPr id="10406" name="Google Shape;10406;p85"/>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5"/>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5"/>
          <p:cNvGrpSpPr/>
          <p:nvPr/>
        </p:nvGrpSpPr>
        <p:grpSpPr>
          <a:xfrm>
            <a:off x="2656907" y="2439293"/>
            <a:ext cx="332757" cy="332343"/>
            <a:chOff x="2656907" y="2439293"/>
            <a:chExt cx="332757" cy="332343"/>
          </a:xfrm>
        </p:grpSpPr>
        <p:sp>
          <p:nvSpPr>
            <p:cNvPr id="10409" name="Google Shape;10409;p85"/>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5"/>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5"/>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5"/>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5"/>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5"/>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5"/>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85"/>
          <p:cNvGrpSpPr/>
          <p:nvPr/>
        </p:nvGrpSpPr>
        <p:grpSpPr>
          <a:xfrm>
            <a:off x="1731523" y="2422616"/>
            <a:ext cx="399435" cy="365698"/>
            <a:chOff x="1731523" y="2422616"/>
            <a:chExt cx="399435" cy="365698"/>
          </a:xfrm>
        </p:grpSpPr>
        <p:sp>
          <p:nvSpPr>
            <p:cNvPr id="10417" name="Google Shape;10417;p85"/>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5"/>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5"/>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85"/>
          <p:cNvGrpSpPr/>
          <p:nvPr/>
        </p:nvGrpSpPr>
        <p:grpSpPr>
          <a:xfrm>
            <a:off x="3097241" y="2433564"/>
            <a:ext cx="344883" cy="343387"/>
            <a:chOff x="3097241" y="2433564"/>
            <a:chExt cx="344883" cy="343387"/>
          </a:xfrm>
        </p:grpSpPr>
        <p:sp>
          <p:nvSpPr>
            <p:cNvPr id="10421" name="Google Shape;10421;p85"/>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5"/>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5"/>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5"/>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5"/>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5"/>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5"/>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5"/>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5"/>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5"/>
          <p:cNvGrpSpPr/>
          <p:nvPr/>
        </p:nvGrpSpPr>
        <p:grpSpPr>
          <a:xfrm>
            <a:off x="1278299" y="2439293"/>
            <a:ext cx="410829" cy="332343"/>
            <a:chOff x="1278299" y="2439293"/>
            <a:chExt cx="410829" cy="332343"/>
          </a:xfrm>
        </p:grpSpPr>
        <p:sp>
          <p:nvSpPr>
            <p:cNvPr id="10431" name="Google Shape;10431;p85"/>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5"/>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5"/>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5"/>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5"/>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5"/>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5"/>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5"/>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85"/>
          <p:cNvGrpSpPr/>
          <p:nvPr/>
        </p:nvGrpSpPr>
        <p:grpSpPr>
          <a:xfrm>
            <a:off x="870939" y="2439293"/>
            <a:ext cx="331993" cy="331993"/>
            <a:chOff x="870939" y="2439293"/>
            <a:chExt cx="331993" cy="331993"/>
          </a:xfrm>
        </p:grpSpPr>
        <p:sp>
          <p:nvSpPr>
            <p:cNvPr id="10440" name="Google Shape;10440;p85"/>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5"/>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5"/>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5"/>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5"/>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5"/>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5"/>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5"/>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5"/>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5"/>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5"/>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5"/>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5"/>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5"/>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5"/>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5"/>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5"/>
          <p:cNvGrpSpPr/>
          <p:nvPr/>
        </p:nvGrpSpPr>
        <p:grpSpPr>
          <a:xfrm>
            <a:off x="6644957" y="2456353"/>
            <a:ext cx="371395" cy="278904"/>
            <a:chOff x="6644957" y="2456353"/>
            <a:chExt cx="371395" cy="278904"/>
          </a:xfrm>
        </p:grpSpPr>
        <p:sp>
          <p:nvSpPr>
            <p:cNvPr id="10457" name="Google Shape;10457;p85"/>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5"/>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5"/>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5"/>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5"/>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5"/>
          <p:cNvGrpSpPr/>
          <p:nvPr/>
        </p:nvGrpSpPr>
        <p:grpSpPr>
          <a:xfrm>
            <a:off x="5388757" y="2414659"/>
            <a:ext cx="260349" cy="362292"/>
            <a:chOff x="5388757" y="2414659"/>
            <a:chExt cx="260349" cy="362292"/>
          </a:xfrm>
        </p:grpSpPr>
        <p:sp>
          <p:nvSpPr>
            <p:cNvPr id="10463" name="Google Shape;10463;p85"/>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5"/>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5"/>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5"/>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5"/>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5"/>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5"/>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5"/>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5"/>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5"/>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5"/>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5"/>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5"/>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5"/>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5"/>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5"/>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5"/>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5"/>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5"/>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5"/>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85"/>
          <p:cNvGrpSpPr/>
          <p:nvPr/>
        </p:nvGrpSpPr>
        <p:grpSpPr>
          <a:xfrm>
            <a:off x="3567142" y="2905757"/>
            <a:ext cx="348288" cy="340331"/>
            <a:chOff x="3567142" y="2905757"/>
            <a:chExt cx="348288" cy="340331"/>
          </a:xfrm>
        </p:grpSpPr>
        <p:sp>
          <p:nvSpPr>
            <p:cNvPr id="10484" name="Google Shape;10484;p85"/>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5"/>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5"/>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5"/>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5"/>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5"/>
          <p:cNvGrpSpPr/>
          <p:nvPr/>
        </p:nvGrpSpPr>
        <p:grpSpPr>
          <a:xfrm>
            <a:off x="7967103" y="2415041"/>
            <a:ext cx="355863" cy="361911"/>
            <a:chOff x="7967103" y="2415041"/>
            <a:chExt cx="355863" cy="361911"/>
          </a:xfrm>
        </p:grpSpPr>
        <p:sp>
          <p:nvSpPr>
            <p:cNvPr id="10490" name="Google Shape;10490;p85"/>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5"/>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5"/>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5"/>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5"/>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5"/>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5"/>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5"/>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5"/>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5"/>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5"/>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85"/>
          <p:cNvGrpSpPr/>
          <p:nvPr/>
        </p:nvGrpSpPr>
        <p:grpSpPr>
          <a:xfrm>
            <a:off x="7529411" y="2414659"/>
            <a:ext cx="355863" cy="362292"/>
            <a:chOff x="7529411" y="2414659"/>
            <a:chExt cx="355863" cy="362292"/>
          </a:xfrm>
        </p:grpSpPr>
        <p:sp>
          <p:nvSpPr>
            <p:cNvPr id="10502" name="Google Shape;10502;p85"/>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5"/>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5"/>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5"/>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5"/>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5"/>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5"/>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5"/>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5"/>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5"/>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5"/>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5"/>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85"/>
          <p:cNvGrpSpPr/>
          <p:nvPr/>
        </p:nvGrpSpPr>
        <p:grpSpPr>
          <a:xfrm>
            <a:off x="5733194" y="2431718"/>
            <a:ext cx="446826" cy="327059"/>
            <a:chOff x="5733194" y="2431718"/>
            <a:chExt cx="446826" cy="327059"/>
          </a:xfrm>
        </p:grpSpPr>
        <p:sp>
          <p:nvSpPr>
            <p:cNvPr id="10515" name="Google Shape;10515;p85"/>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5"/>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5"/>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85"/>
          <p:cNvGrpSpPr/>
          <p:nvPr/>
        </p:nvGrpSpPr>
        <p:grpSpPr>
          <a:xfrm>
            <a:off x="4876780" y="2418064"/>
            <a:ext cx="407774" cy="356627"/>
            <a:chOff x="4876780" y="2418064"/>
            <a:chExt cx="407774" cy="356627"/>
          </a:xfrm>
        </p:grpSpPr>
        <p:sp>
          <p:nvSpPr>
            <p:cNvPr id="10519" name="Google Shape;10519;p85"/>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5"/>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5"/>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5"/>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5"/>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5"/>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5"/>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5"/>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85"/>
          <p:cNvGrpSpPr/>
          <p:nvPr/>
        </p:nvGrpSpPr>
        <p:grpSpPr>
          <a:xfrm>
            <a:off x="7070872" y="2410871"/>
            <a:ext cx="398321" cy="371013"/>
            <a:chOff x="7070872" y="2410871"/>
            <a:chExt cx="398321" cy="371013"/>
          </a:xfrm>
        </p:grpSpPr>
        <p:sp>
          <p:nvSpPr>
            <p:cNvPr id="10528" name="Google Shape;10528;p85"/>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5"/>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5"/>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5"/>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2" name="Google Shape;10532;p85"/>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3" name="Google Shape;10533;p85"/>
          <p:cNvGrpSpPr/>
          <p:nvPr/>
        </p:nvGrpSpPr>
        <p:grpSpPr>
          <a:xfrm>
            <a:off x="5318259" y="2982111"/>
            <a:ext cx="371013" cy="220787"/>
            <a:chOff x="5318259" y="2982111"/>
            <a:chExt cx="371013" cy="220787"/>
          </a:xfrm>
        </p:grpSpPr>
        <p:sp>
          <p:nvSpPr>
            <p:cNvPr id="10534" name="Google Shape;10534;p85"/>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5"/>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5"/>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5"/>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5"/>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5"/>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5"/>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5"/>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85"/>
          <p:cNvGrpSpPr/>
          <p:nvPr/>
        </p:nvGrpSpPr>
        <p:grpSpPr>
          <a:xfrm>
            <a:off x="7073928" y="2905757"/>
            <a:ext cx="371395" cy="371809"/>
            <a:chOff x="7073928" y="2905757"/>
            <a:chExt cx="371395" cy="371809"/>
          </a:xfrm>
        </p:grpSpPr>
        <p:sp>
          <p:nvSpPr>
            <p:cNvPr id="10543" name="Google Shape;10543;p85"/>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5"/>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5"/>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85"/>
          <p:cNvGrpSpPr/>
          <p:nvPr/>
        </p:nvGrpSpPr>
        <p:grpSpPr>
          <a:xfrm>
            <a:off x="6188327" y="2955408"/>
            <a:ext cx="371395" cy="272857"/>
            <a:chOff x="6188327" y="2955408"/>
            <a:chExt cx="371395" cy="272857"/>
          </a:xfrm>
        </p:grpSpPr>
        <p:sp>
          <p:nvSpPr>
            <p:cNvPr id="10547" name="Google Shape;10547;p85"/>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5"/>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9" name="Google Shape;10549;p85"/>
          <p:cNvGrpSpPr/>
          <p:nvPr/>
        </p:nvGrpSpPr>
        <p:grpSpPr>
          <a:xfrm>
            <a:off x="7521454" y="2906139"/>
            <a:ext cx="359651" cy="371013"/>
            <a:chOff x="7521454" y="2906139"/>
            <a:chExt cx="359651" cy="371013"/>
          </a:xfrm>
        </p:grpSpPr>
        <p:sp>
          <p:nvSpPr>
            <p:cNvPr id="10550" name="Google Shape;10550;p85"/>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5"/>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5"/>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5"/>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5"/>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85"/>
          <p:cNvGrpSpPr/>
          <p:nvPr/>
        </p:nvGrpSpPr>
        <p:grpSpPr>
          <a:xfrm>
            <a:off x="5782845" y="2906521"/>
            <a:ext cx="301661" cy="371013"/>
            <a:chOff x="5782845" y="2906521"/>
            <a:chExt cx="301661" cy="371013"/>
          </a:xfrm>
        </p:grpSpPr>
        <p:sp>
          <p:nvSpPr>
            <p:cNvPr id="10556" name="Google Shape;10556;p85"/>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5"/>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5"/>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85"/>
          <p:cNvGrpSpPr/>
          <p:nvPr/>
        </p:nvGrpSpPr>
        <p:grpSpPr>
          <a:xfrm>
            <a:off x="6630539" y="2917502"/>
            <a:ext cx="371777" cy="349434"/>
            <a:chOff x="6630539" y="2917502"/>
            <a:chExt cx="371777" cy="349434"/>
          </a:xfrm>
        </p:grpSpPr>
        <p:sp>
          <p:nvSpPr>
            <p:cNvPr id="10560" name="Google Shape;10560;p85"/>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5"/>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5"/>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5"/>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5"/>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5"/>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5"/>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85"/>
          <p:cNvGrpSpPr/>
          <p:nvPr/>
        </p:nvGrpSpPr>
        <p:grpSpPr>
          <a:xfrm>
            <a:off x="2171474" y="3369229"/>
            <a:ext cx="408156" cy="343737"/>
            <a:chOff x="2171474" y="3369229"/>
            <a:chExt cx="408156" cy="343737"/>
          </a:xfrm>
        </p:grpSpPr>
        <p:sp>
          <p:nvSpPr>
            <p:cNvPr id="10568" name="Google Shape;10568;p85"/>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5"/>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5"/>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5"/>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85"/>
          <p:cNvGrpSpPr/>
          <p:nvPr/>
        </p:nvGrpSpPr>
        <p:grpSpPr>
          <a:xfrm>
            <a:off x="4891198" y="2925108"/>
            <a:ext cx="334634" cy="334634"/>
            <a:chOff x="4891198" y="2925108"/>
            <a:chExt cx="334634" cy="334634"/>
          </a:xfrm>
        </p:grpSpPr>
        <p:sp>
          <p:nvSpPr>
            <p:cNvPr id="10573" name="Google Shape;10573;p85"/>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5"/>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5"/>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5"/>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5"/>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5"/>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5"/>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5"/>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85"/>
          <p:cNvGrpSpPr/>
          <p:nvPr/>
        </p:nvGrpSpPr>
        <p:grpSpPr>
          <a:xfrm>
            <a:off x="7976174" y="2925108"/>
            <a:ext cx="334666" cy="334634"/>
            <a:chOff x="7976174" y="2925108"/>
            <a:chExt cx="334666" cy="334634"/>
          </a:xfrm>
        </p:grpSpPr>
        <p:sp>
          <p:nvSpPr>
            <p:cNvPr id="10582" name="Google Shape;10582;p85"/>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5"/>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5"/>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5"/>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5"/>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5"/>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5"/>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5"/>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5"/>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5"/>
          <p:cNvGrpSpPr/>
          <p:nvPr/>
        </p:nvGrpSpPr>
        <p:grpSpPr>
          <a:xfrm>
            <a:off x="3091957" y="3374131"/>
            <a:ext cx="354717" cy="332757"/>
            <a:chOff x="3091957" y="3374131"/>
            <a:chExt cx="354717" cy="332757"/>
          </a:xfrm>
        </p:grpSpPr>
        <p:sp>
          <p:nvSpPr>
            <p:cNvPr id="10592" name="Google Shape;10592;p85"/>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5"/>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5"/>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5"/>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5"/>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5"/>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85"/>
          <p:cNvGrpSpPr/>
          <p:nvPr/>
        </p:nvGrpSpPr>
        <p:grpSpPr>
          <a:xfrm>
            <a:off x="3988156" y="3380210"/>
            <a:ext cx="353954" cy="318880"/>
            <a:chOff x="3988156" y="3380210"/>
            <a:chExt cx="353954" cy="318880"/>
          </a:xfrm>
        </p:grpSpPr>
        <p:sp>
          <p:nvSpPr>
            <p:cNvPr id="10599" name="Google Shape;10599;p85"/>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5"/>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5"/>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5"/>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5"/>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85"/>
          <p:cNvGrpSpPr/>
          <p:nvPr/>
        </p:nvGrpSpPr>
        <p:grpSpPr>
          <a:xfrm>
            <a:off x="3541011" y="3367320"/>
            <a:ext cx="348257" cy="346188"/>
            <a:chOff x="3541011" y="3367320"/>
            <a:chExt cx="348257" cy="346188"/>
          </a:xfrm>
        </p:grpSpPr>
        <p:sp>
          <p:nvSpPr>
            <p:cNvPr id="10605" name="Google Shape;10605;p85"/>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5"/>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5"/>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5"/>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85"/>
          <p:cNvGrpSpPr/>
          <p:nvPr/>
        </p:nvGrpSpPr>
        <p:grpSpPr>
          <a:xfrm>
            <a:off x="850092" y="3352934"/>
            <a:ext cx="369517" cy="375660"/>
            <a:chOff x="850092" y="3352934"/>
            <a:chExt cx="369517" cy="375660"/>
          </a:xfrm>
        </p:grpSpPr>
        <p:sp>
          <p:nvSpPr>
            <p:cNvPr id="10610" name="Google Shape;10610;p85"/>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5"/>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5"/>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5"/>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5"/>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5" name="Google Shape;10615;p85"/>
          <p:cNvGrpSpPr/>
          <p:nvPr/>
        </p:nvGrpSpPr>
        <p:grpSpPr>
          <a:xfrm>
            <a:off x="1314678" y="3358217"/>
            <a:ext cx="334666" cy="365348"/>
            <a:chOff x="1314678" y="3358217"/>
            <a:chExt cx="334666" cy="365348"/>
          </a:xfrm>
        </p:grpSpPr>
        <p:sp>
          <p:nvSpPr>
            <p:cNvPr id="10616" name="Google Shape;10616;p85"/>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5"/>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5"/>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5"/>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5"/>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1" name="Google Shape;10621;p85"/>
          <p:cNvGrpSpPr/>
          <p:nvPr/>
        </p:nvGrpSpPr>
        <p:grpSpPr>
          <a:xfrm>
            <a:off x="1748582" y="3372635"/>
            <a:ext cx="359269" cy="335780"/>
            <a:chOff x="1748582" y="3372635"/>
            <a:chExt cx="359269" cy="335780"/>
          </a:xfrm>
        </p:grpSpPr>
        <p:sp>
          <p:nvSpPr>
            <p:cNvPr id="10622" name="Google Shape;10622;p85"/>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3" name="Google Shape;10623;p85"/>
            <p:cNvGrpSpPr/>
            <p:nvPr/>
          </p:nvGrpSpPr>
          <p:grpSpPr>
            <a:xfrm>
              <a:off x="1748582" y="3372635"/>
              <a:ext cx="333520" cy="335780"/>
              <a:chOff x="1748582" y="3372635"/>
              <a:chExt cx="333520" cy="335780"/>
            </a:xfrm>
          </p:grpSpPr>
          <p:sp>
            <p:nvSpPr>
              <p:cNvPr id="10624" name="Google Shape;10624;p85"/>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5"/>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5"/>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27" name="Google Shape;10627;p85"/>
          <p:cNvGrpSpPr/>
          <p:nvPr/>
        </p:nvGrpSpPr>
        <p:grpSpPr>
          <a:xfrm>
            <a:off x="2640993" y="3357835"/>
            <a:ext cx="365348" cy="364966"/>
            <a:chOff x="2640993" y="3357835"/>
            <a:chExt cx="365348" cy="364966"/>
          </a:xfrm>
        </p:grpSpPr>
        <p:sp>
          <p:nvSpPr>
            <p:cNvPr id="10628" name="Google Shape;10628;p85"/>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5"/>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5"/>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5"/>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5"/>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5"/>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5"/>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5"/>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5"/>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5"/>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5"/>
          <p:cNvGrpSpPr/>
          <p:nvPr/>
        </p:nvGrpSpPr>
        <p:grpSpPr>
          <a:xfrm>
            <a:off x="4886264" y="3366174"/>
            <a:ext cx="350548" cy="350198"/>
            <a:chOff x="4886264" y="3366174"/>
            <a:chExt cx="350548" cy="350198"/>
          </a:xfrm>
        </p:grpSpPr>
        <p:sp>
          <p:nvSpPr>
            <p:cNvPr id="10639" name="Google Shape;10639;p85"/>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5"/>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5"/>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5"/>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5"/>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5"/>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5"/>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5"/>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5"/>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5"/>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5"/>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5"/>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5"/>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85"/>
          <p:cNvGrpSpPr/>
          <p:nvPr/>
        </p:nvGrpSpPr>
        <p:grpSpPr>
          <a:xfrm>
            <a:off x="5331913" y="3413947"/>
            <a:ext cx="347143" cy="254684"/>
            <a:chOff x="5331913" y="3413947"/>
            <a:chExt cx="347143" cy="254684"/>
          </a:xfrm>
        </p:grpSpPr>
        <p:sp>
          <p:nvSpPr>
            <p:cNvPr id="10653" name="Google Shape;10653;p85"/>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5"/>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5"/>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5"/>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5"/>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5"/>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9" name="Google Shape;10659;p85"/>
          <p:cNvGrpSpPr/>
          <p:nvPr/>
        </p:nvGrpSpPr>
        <p:grpSpPr>
          <a:xfrm>
            <a:off x="5776798" y="3409778"/>
            <a:ext cx="346379" cy="264518"/>
            <a:chOff x="5776798" y="3409778"/>
            <a:chExt cx="346379" cy="264518"/>
          </a:xfrm>
        </p:grpSpPr>
        <p:sp>
          <p:nvSpPr>
            <p:cNvPr id="10660" name="Google Shape;10660;p85"/>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5"/>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5"/>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5"/>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5"/>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5"/>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85"/>
          <p:cNvGrpSpPr/>
          <p:nvPr/>
        </p:nvGrpSpPr>
        <p:grpSpPr>
          <a:xfrm>
            <a:off x="7108015" y="3396505"/>
            <a:ext cx="344883" cy="290299"/>
            <a:chOff x="7108015" y="3396505"/>
            <a:chExt cx="344883" cy="290299"/>
          </a:xfrm>
        </p:grpSpPr>
        <p:sp>
          <p:nvSpPr>
            <p:cNvPr id="10667" name="Google Shape;10667;p85"/>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5"/>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5"/>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5"/>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85"/>
          <p:cNvGrpSpPr/>
          <p:nvPr/>
        </p:nvGrpSpPr>
        <p:grpSpPr>
          <a:xfrm>
            <a:off x="7551754" y="3390808"/>
            <a:ext cx="344883" cy="301311"/>
            <a:chOff x="7551754" y="3390808"/>
            <a:chExt cx="344883" cy="301311"/>
          </a:xfrm>
        </p:grpSpPr>
        <p:sp>
          <p:nvSpPr>
            <p:cNvPr id="10672" name="Google Shape;10672;p85"/>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5"/>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5"/>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5"/>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5"/>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5"/>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5"/>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5"/>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5"/>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5"/>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5"/>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85"/>
          <p:cNvGrpSpPr/>
          <p:nvPr/>
        </p:nvGrpSpPr>
        <p:grpSpPr>
          <a:xfrm>
            <a:off x="6707084" y="3387403"/>
            <a:ext cx="261145" cy="308504"/>
            <a:chOff x="6707084" y="3387403"/>
            <a:chExt cx="261145" cy="308504"/>
          </a:xfrm>
        </p:grpSpPr>
        <p:sp>
          <p:nvSpPr>
            <p:cNvPr id="10684" name="Google Shape;10684;p85"/>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5"/>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5"/>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5"/>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85"/>
          <p:cNvGrpSpPr/>
          <p:nvPr/>
        </p:nvGrpSpPr>
        <p:grpSpPr>
          <a:xfrm>
            <a:off x="848978" y="4297637"/>
            <a:ext cx="377824" cy="324418"/>
            <a:chOff x="848978" y="4297637"/>
            <a:chExt cx="377824" cy="324418"/>
          </a:xfrm>
        </p:grpSpPr>
        <p:sp>
          <p:nvSpPr>
            <p:cNvPr id="10689" name="Google Shape;10689;p85"/>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5"/>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85"/>
          <p:cNvGrpSpPr/>
          <p:nvPr/>
        </p:nvGrpSpPr>
        <p:grpSpPr>
          <a:xfrm>
            <a:off x="1754279" y="4286593"/>
            <a:ext cx="351439" cy="345965"/>
            <a:chOff x="1754279" y="4286593"/>
            <a:chExt cx="351439" cy="345965"/>
          </a:xfrm>
        </p:grpSpPr>
        <p:sp>
          <p:nvSpPr>
            <p:cNvPr id="10692" name="Google Shape;10692;p85"/>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5"/>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5"/>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5"/>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5"/>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7" name="Google Shape;10697;p85"/>
          <p:cNvGrpSpPr/>
          <p:nvPr/>
        </p:nvGrpSpPr>
        <p:grpSpPr>
          <a:xfrm>
            <a:off x="3996113" y="4291176"/>
            <a:ext cx="336512" cy="335048"/>
            <a:chOff x="3996113" y="4291176"/>
            <a:chExt cx="336512" cy="335048"/>
          </a:xfrm>
        </p:grpSpPr>
        <p:sp>
          <p:nvSpPr>
            <p:cNvPr id="10698" name="Google Shape;10698;p85"/>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5"/>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5"/>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1" name="Google Shape;10701;p85"/>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2" name="Google Shape;10702;p85"/>
          <p:cNvGrpSpPr/>
          <p:nvPr/>
        </p:nvGrpSpPr>
        <p:grpSpPr>
          <a:xfrm>
            <a:off x="2179081" y="4285511"/>
            <a:ext cx="397525" cy="348670"/>
            <a:chOff x="2179081" y="4285511"/>
            <a:chExt cx="397525" cy="348670"/>
          </a:xfrm>
        </p:grpSpPr>
        <p:sp>
          <p:nvSpPr>
            <p:cNvPr id="10703" name="Google Shape;10703;p85"/>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5"/>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85"/>
          <p:cNvGrpSpPr/>
          <p:nvPr/>
        </p:nvGrpSpPr>
        <p:grpSpPr>
          <a:xfrm>
            <a:off x="3584201" y="4294996"/>
            <a:ext cx="267574" cy="329415"/>
            <a:chOff x="3584201" y="4294996"/>
            <a:chExt cx="267574" cy="329415"/>
          </a:xfrm>
        </p:grpSpPr>
        <p:sp>
          <p:nvSpPr>
            <p:cNvPr id="10706" name="Google Shape;10706;p85"/>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5"/>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5"/>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5"/>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85"/>
          <p:cNvGrpSpPr/>
          <p:nvPr/>
        </p:nvGrpSpPr>
        <p:grpSpPr>
          <a:xfrm>
            <a:off x="3082855" y="4295728"/>
            <a:ext cx="375946" cy="327823"/>
            <a:chOff x="3082855" y="4295728"/>
            <a:chExt cx="375946" cy="327823"/>
          </a:xfrm>
        </p:grpSpPr>
        <p:sp>
          <p:nvSpPr>
            <p:cNvPr id="10711" name="Google Shape;10711;p85"/>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5"/>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5"/>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5"/>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5"/>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5"/>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5"/>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5"/>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5"/>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5"/>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5"/>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85"/>
          <p:cNvGrpSpPr/>
          <p:nvPr/>
        </p:nvGrpSpPr>
        <p:grpSpPr>
          <a:xfrm>
            <a:off x="2749016" y="4291176"/>
            <a:ext cx="150831" cy="336926"/>
            <a:chOff x="2749016" y="4291176"/>
            <a:chExt cx="150831" cy="336926"/>
          </a:xfrm>
        </p:grpSpPr>
        <p:sp>
          <p:nvSpPr>
            <p:cNvPr id="10723" name="Google Shape;10723;p85"/>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5"/>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5"/>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5"/>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7" name="Google Shape;10727;p85"/>
          <p:cNvGrpSpPr/>
          <p:nvPr/>
        </p:nvGrpSpPr>
        <p:grpSpPr>
          <a:xfrm>
            <a:off x="7127716" y="4279432"/>
            <a:ext cx="248254" cy="361942"/>
            <a:chOff x="7127716" y="4279432"/>
            <a:chExt cx="248254" cy="361942"/>
          </a:xfrm>
        </p:grpSpPr>
        <p:sp>
          <p:nvSpPr>
            <p:cNvPr id="10728" name="Google Shape;10728;p85"/>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5"/>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5"/>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5"/>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5"/>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5"/>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5"/>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5"/>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5"/>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85"/>
          <p:cNvGrpSpPr/>
          <p:nvPr/>
        </p:nvGrpSpPr>
        <p:grpSpPr>
          <a:xfrm>
            <a:off x="7565408" y="4279432"/>
            <a:ext cx="248255" cy="361942"/>
            <a:chOff x="7565408" y="4279432"/>
            <a:chExt cx="248255" cy="361942"/>
          </a:xfrm>
        </p:grpSpPr>
        <p:sp>
          <p:nvSpPr>
            <p:cNvPr id="10738" name="Google Shape;10738;p85"/>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5"/>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5"/>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5"/>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5"/>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5"/>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5"/>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5"/>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85"/>
          <p:cNvGrpSpPr/>
          <p:nvPr/>
        </p:nvGrpSpPr>
        <p:grpSpPr>
          <a:xfrm>
            <a:off x="6264109" y="4279432"/>
            <a:ext cx="225498" cy="361560"/>
            <a:chOff x="6264109" y="4279432"/>
            <a:chExt cx="225498" cy="361560"/>
          </a:xfrm>
        </p:grpSpPr>
        <p:sp>
          <p:nvSpPr>
            <p:cNvPr id="10747" name="Google Shape;10747;p85"/>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5"/>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85"/>
          <p:cNvGrpSpPr/>
          <p:nvPr/>
        </p:nvGrpSpPr>
        <p:grpSpPr>
          <a:xfrm>
            <a:off x="7929578" y="4284365"/>
            <a:ext cx="395266" cy="351312"/>
            <a:chOff x="7929578" y="4284365"/>
            <a:chExt cx="395266" cy="351312"/>
          </a:xfrm>
        </p:grpSpPr>
        <p:sp>
          <p:nvSpPr>
            <p:cNvPr id="10750" name="Google Shape;10750;p85"/>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5"/>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5"/>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5"/>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85"/>
          <p:cNvGrpSpPr/>
          <p:nvPr/>
        </p:nvGrpSpPr>
        <p:grpSpPr>
          <a:xfrm>
            <a:off x="6595502" y="4323777"/>
            <a:ext cx="426315" cy="332826"/>
            <a:chOff x="6639652" y="4323777"/>
            <a:chExt cx="426315" cy="332826"/>
          </a:xfrm>
        </p:grpSpPr>
        <p:sp>
          <p:nvSpPr>
            <p:cNvPr id="10755" name="Google Shape;10755;p85"/>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5"/>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5"/>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5"/>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5"/>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5"/>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5"/>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5"/>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5"/>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5"/>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85"/>
          <p:cNvGrpSpPr/>
          <p:nvPr/>
        </p:nvGrpSpPr>
        <p:grpSpPr>
          <a:xfrm>
            <a:off x="5357662" y="4297637"/>
            <a:ext cx="287275" cy="326296"/>
            <a:chOff x="5357662" y="4297637"/>
            <a:chExt cx="287275" cy="326296"/>
          </a:xfrm>
        </p:grpSpPr>
        <p:sp>
          <p:nvSpPr>
            <p:cNvPr id="10766" name="Google Shape;10766;p85"/>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5"/>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5"/>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5"/>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5"/>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85"/>
          <p:cNvGrpSpPr/>
          <p:nvPr/>
        </p:nvGrpSpPr>
        <p:grpSpPr>
          <a:xfrm>
            <a:off x="5774124" y="4294550"/>
            <a:ext cx="331611" cy="331674"/>
            <a:chOff x="5774124" y="4294550"/>
            <a:chExt cx="331611" cy="331674"/>
          </a:xfrm>
        </p:grpSpPr>
        <p:sp>
          <p:nvSpPr>
            <p:cNvPr id="10772" name="Google Shape;10772;p85"/>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5"/>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85"/>
          <p:cNvGrpSpPr/>
          <p:nvPr/>
        </p:nvGrpSpPr>
        <p:grpSpPr>
          <a:xfrm>
            <a:off x="4890434" y="4287389"/>
            <a:ext cx="345997" cy="346029"/>
            <a:chOff x="4890434" y="4287389"/>
            <a:chExt cx="345997" cy="346029"/>
          </a:xfrm>
        </p:grpSpPr>
        <p:sp>
          <p:nvSpPr>
            <p:cNvPr id="10775" name="Google Shape;10775;p85"/>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5"/>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5"/>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5"/>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5"/>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5"/>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5"/>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85"/>
          <p:cNvGrpSpPr/>
          <p:nvPr/>
        </p:nvGrpSpPr>
        <p:grpSpPr>
          <a:xfrm>
            <a:off x="2165809" y="3811059"/>
            <a:ext cx="422542" cy="342973"/>
            <a:chOff x="2165809" y="3811059"/>
            <a:chExt cx="422542" cy="342973"/>
          </a:xfrm>
        </p:grpSpPr>
        <p:sp>
          <p:nvSpPr>
            <p:cNvPr id="10783" name="Google Shape;10783;p85"/>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5"/>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5"/>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5"/>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5"/>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5"/>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5"/>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5"/>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5"/>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5"/>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5"/>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5"/>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5"/>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5"/>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5"/>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5"/>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5"/>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5"/>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1" name="Google Shape;10801;p85"/>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2" name="Google Shape;10802;p85"/>
          <p:cNvGrpSpPr/>
          <p:nvPr/>
        </p:nvGrpSpPr>
        <p:grpSpPr>
          <a:xfrm>
            <a:off x="903530" y="3806125"/>
            <a:ext cx="264550" cy="353222"/>
            <a:chOff x="903530" y="3806125"/>
            <a:chExt cx="264550" cy="353222"/>
          </a:xfrm>
        </p:grpSpPr>
        <p:sp>
          <p:nvSpPr>
            <p:cNvPr id="10803" name="Google Shape;10803;p85"/>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5"/>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5"/>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5"/>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85"/>
          <p:cNvGrpSpPr/>
          <p:nvPr/>
        </p:nvGrpSpPr>
        <p:grpSpPr>
          <a:xfrm>
            <a:off x="2611458" y="3816374"/>
            <a:ext cx="426329" cy="332375"/>
            <a:chOff x="2611458" y="3816374"/>
            <a:chExt cx="426329" cy="332375"/>
          </a:xfrm>
        </p:grpSpPr>
        <p:sp>
          <p:nvSpPr>
            <p:cNvPr id="10808" name="Google Shape;10808;p85"/>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5"/>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5"/>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5"/>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5"/>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5"/>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5"/>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5"/>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5"/>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5"/>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8" name="Google Shape;10818;p85"/>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9" name="Google Shape;10819;p85"/>
          <p:cNvGrpSpPr/>
          <p:nvPr/>
        </p:nvGrpSpPr>
        <p:grpSpPr>
          <a:xfrm>
            <a:off x="4019984" y="3805393"/>
            <a:ext cx="293704" cy="353954"/>
            <a:chOff x="4019984" y="3805393"/>
            <a:chExt cx="293704" cy="353954"/>
          </a:xfrm>
        </p:grpSpPr>
        <p:sp>
          <p:nvSpPr>
            <p:cNvPr id="10820" name="Google Shape;10820;p85"/>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5"/>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85"/>
          <p:cNvGrpSpPr/>
          <p:nvPr/>
        </p:nvGrpSpPr>
        <p:grpSpPr>
          <a:xfrm>
            <a:off x="8006505" y="3390044"/>
            <a:ext cx="323654" cy="303189"/>
            <a:chOff x="8006505" y="3390044"/>
            <a:chExt cx="323654" cy="303189"/>
          </a:xfrm>
        </p:grpSpPr>
        <p:sp>
          <p:nvSpPr>
            <p:cNvPr id="10823" name="Google Shape;10823;p85"/>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5"/>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5"/>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5"/>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5"/>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5"/>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85"/>
          <p:cNvGrpSpPr/>
          <p:nvPr/>
        </p:nvGrpSpPr>
        <p:grpSpPr>
          <a:xfrm>
            <a:off x="1299146" y="3806507"/>
            <a:ext cx="367990" cy="351312"/>
            <a:chOff x="1299146" y="3806507"/>
            <a:chExt cx="367990" cy="351312"/>
          </a:xfrm>
        </p:grpSpPr>
        <p:sp>
          <p:nvSpPr>
            <p:cNvPr id="10830" name="Google Shape;10830;p85"/>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5"/>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2" name="Google Shape;10832;p85"/>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3" name="Google Shape;10833;p85"/>
          <p:cNvGrpSpPr/>
          <p:nvPr/>
        </p:nvGrpSpPr>
        <p:grpSpPr>
          <a:xfrm>
            <a:off x="3095745" y="3805393"/>
            <a:ext cx="352840" cy="354717"/>
            <a:chOff x="3095745" y="3805393"/>
            <a:chExt cx="352840" cy="354717"/>
          </a:xfrm>
        </p:grpSpPr>
        <p:sp>
          <p:nvSpPr>
            <p:cNvPr id="10834" name="Google Shape;10834;p85"/>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5"/>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5"/>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5"/>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5"/>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5"/>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85"/>
          <p:cNvGrpSpPr/>
          <p:nvPr/>
        </p:nvGrpSpPr>
        <p:grpSpPr>
          <a:xfrm>
            <a:off x="7550258" y="3832670"/>
            <a:ext cx="371395" cy="301279"/>
            <a:chOff x="7550258" y="3832670"/>
            <a:chExt cx="371395" cy="301279"/>
          </a:xfrm>
        </p:grpSpPr>
        <p:sp>
          <p:nvSpPr>
            <p:cNvPr id="10841" name="Google Shape;10841;p85"/>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5"/>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5"/>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5"/>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5"/>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5"/>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5"/>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5"/>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5"/>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5"/>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5"/>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5"/>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5"/>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5"/>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5"/>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5"/>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5"/>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5"/>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9" name="Google Shape;10859;p85"/>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0" name="Google Shape;10860;p85"/>
          <p:cNvGrpSpPr/>
          <p:nvPr/>
        </p:nvGrpSpPr>
        <p:grpSpPr>
          <a:xfrm>
            <a:off x="6659725" y="3808035"/>
            <a:ext cx="367608" cy="350548"/>
            <a:chOff x="6659725" y="3808035"/>
            <a:chExt cx="367608" cy="350548"/>
          </a:xfrm>
        </p:grpSpPr>
        <p:sp>
          <p:nvSpPr>
            <p:cNvPr id="10861" name="Google Shape;10861;p85"/>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5"/>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85"/>
          <p:cNvGrpSpPr/>
          <p:nvPr/>
        </p:nvGrpSpPr>
        <p:grpSpPr>
          <a:xfrm>
            <a:off x="6219391" y="3816756"/>
            <a:ext cx="356627" cy="334252"/>
            <a:chOff x="6219391" y="3816756"/>
            <a:chExt cx="356627" cy="334252"/>
          </a:xfrm>
        </p:grpSpPr>
        <p:sp>
          <p:nvSpPr>
            <p:cNvPr id="10864" name="Google Shape;10864;p85"/>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5"/>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5"/>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5"/>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85"/>
          <p:cNvGrpSpPr/>
          <p:nvPr/>
        </p:nvGrpSpPr>
        <p:grpSpPr>
          <a:xfrm>
            <a:off x="5778676" y="3826972"/>
            <a:ext cx="349052" cy="313055"/>
            <a:chOff x="5778676" y="3826972"/>
            <a:chExt cx="349052" cy="313055"/>
          </a:xfrm>
        </p:grpSpPr>
        <p:sp>
          <p:nvSpPr>
            <p:cNvPr id="10869" name="Google Shape;10869;p85"/>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5"/>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5"/>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5"/>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5"/>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85"/>
          <p:cNvGrpSpPr/>
          <p:nvPr/>
        </p:nvGrpSpPr>
        <p:grpSpPr>
          <a:xfrm>
            <a:off x="5355784" y="3834547"/>
            <a:ext cx="299019" cy="297905"/>
            <a:chOff x="5355784" y="3834547"/>
            <a:chExt cx="299019" cy="297905"/>
          </a:xfrm>
        </p:grpSpPr>
        <p:sp>
          <p:nvSpPr>
            <p:cNvPr id="10875" name="Google Shape;10875;p85"/>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5"/>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5"/>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5"/>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85"/>
          <p:cNvGrpSpPr/>
          <p:nvPr/>
        </p:nvGrpSpPr>
        <p:grpSpPr>
          <a:xfrm>
            <a:off x="8036455" y="3807271"/>
            <a:ext cx="292176" cy="353985"/>
            <a:chOff x="8036455" y="3807271"/>
            <a:chExt cx="292176" cy="353985"/>
          </a:xfrm>
        </p:grpSpPr>
        <p:sp>
          <p:nvSpPr>
            <p:cNvPr id="10880" name="Google Shape;10880;p85"/>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5"/>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85"/>
          <p:cNvGrpSpPr/>
          <p:nvPr/>
        </p:nvGrpSpPr>
        <p:grpSpPr>
          <a:xfrm>
            <a:off x="4874902" y="3808799"/>
            <a:ext cx="345615" cy="350835"/>
            <a:chOff x="4874902" y="3808799"/>
            <a:chExt cx="345615" cy="350835"/>
          </a:xfrm>
        </p:grpSpPr>
        <p:sp>
          <p:nvSpPr>
            <p:cNvPr id="10883" name="Google Shape;10883;p85"/>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5"/>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5"/>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5"/>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5"/>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5"/>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5"/>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5"/>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5"/>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5"/>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5"/>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5"/>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5"/>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5"/>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5"/>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5"/>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5"/>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03" name="Shape 10903"/>
        <p:cNvGrpSpPr/>
        <p:nvPr/>
      </p:nvGrpSpPr>
      <p:grpSpPr>
        <a:xfrm>
          <a:off x="0" y="0"/>
          <a:ext cx="0" cy="0"/>
          <a:chOff x="0" y="0"/>
          <a:chExt cx="0" cy="0"/>
        </a:xfrm>
      </p:grpSpPr>
      <p:sp>
        <p:nvSpPr>
          <p:cNvPr id="10904" name="Google Shape;10904;p8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05" name="Google Shape;10905;p8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906" name="Google Shape;10906;p86"/>
          <p:cNvGrpSpPr/>
          <p:nvPr/>
        </p:nvGrpSpPr>
        <p:grpSpPr>
          <a:xfrm>
            <a:off x="2704005" y="4258781"/>
            <a:ext cx="342144" cy="362704"/>
            <a:chOff x="2704005" y="4258781"/>
            <a:chExt cx="342144" cy="362704"/>
          </a:xfrm>
        </p:grpSpPr>
        <p:sp>
          <p:nvSpPr>
            <p:cNvPr id="10907" name="Google Shape;10907;p86"/>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6"/>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6"/>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6"/>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6"/>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6"/>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6"/>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6"/>
          <p:cNvGrpSpPr/>
          <p:nvPr/>
        </p:nvGrpSpPr>
        <p:grpSpPr>
          <a:xfrm>
            <a:off x="2157462" y="4258496"/>
            <a:ext cx="347435" cy="363370"/>
            <a:chOff x="2157462" y="4258496"/>
            <a:chExt cx="347435" cy="363370"/>
          </a:xfrm>
        </p:grpSpPr>
        <p:sp>
          <p:nvSpPr>
            <p:cNvPr id="10915" name="Google Shape;10915;p86"/>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6"/>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6"/>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86"/>
          <p:cNvGrpSpPr/>
          <p:nvPr/>
        </p:nvGrpSpPr>
        <p:grpSpPr>
          <a:xfrm>
            <a:off x="4010963" y="3763781"/>
            <a:ext cx="343665" cy="363211"/>
            <a:chOff x="4010963" y="3763781"/>
            <a:chExt cx="343665" cy="363211"/>
          </a:xfrm>
        </p:grpSpPr>
        <p:sp>
          <p:nvSpPr>
            <p:cNvPr id="10919" name="Google Shape;10919;p86"/>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6"/>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6"/>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6"/>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6"/>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86"/>
          <p:cNvGrpSpPr/>
          <p:nvPr/>
        </p:nvGrpSpPr>
        <p:grpSpPr>
          <a:xfrm>
            <a:off x="2214042" y="3810509"/>
            <a:ext cx="368153" cy="311193"/>
            <a:chOff x="2214042" y="3810509"/>
            <a:chExt cx="368153" cy="311193"/>
          </a:xfrm>
        </p:grpSpPr>
        <p:sp>
          <p:nvSpPr>
            <p:cNvPr id="10925" name="Google Shape;10925;p86"/>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6"/>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7" name="Google Shape;10927;p86"/>
          <p:cNvGrpSpPr/>
          <p:nvPr/>
        </p:nvGrpSpPr>
        <p:grpSpPr>
          <a:xfrm>
            <a:off x="1768938" y="3782219"/>
            <a:ext cx="367805" cy="367773"/>
            <a:chOff x="1768938" y="3782219"/>
            <a:chExt cx="367805" cy="367773"/>
          </a:xfrm>
        </p:grpSpPr>
        <p:sp>
          <p:nvSpPr>
            <p:cNvPr id="10928" name="Google Shape;10928;p86"/>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6"/>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6"/>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6"/>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6"/>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86"/>
          <p:cNvGrpSpPr/>
          <p:nvPr/>
        </p:nvGrpSpPr>
        <p:grpSpPr>
          <a:xfrm>
            <a:off x="2681385" y="3798439"/>
            <a:ext cx="325544" cy="327413"/>
            <a:chOff x="2681385" y="3798439"/>
            <a:chExt cx="325544" cy="327413"/>
          </a:xfrm>
        </p:grpSpPr>
        <p:sp>
          <p:nvSpPr>
            <p:cNvPr id="10934" name="Google Shape;10934;p86"/>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6"/>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6"/>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6"/>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6"/>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6"/>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6"/>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86"/>
          <p:cNvGrpSpPr/>
          <p:nvPr/>
        </p:nvGrpSpPr>
        <p:grpSpPr>
          <a:xfrm>
            <a:off x="6243928" y="4263502"/>
            <a:ext cx="274254" cy="350824"/>
            <a:chOff x="6243928" y="4263502"/>
            <a:chExt cx="274254" cy="350824"/>
          </a:xfrm>
        </p:grpSpPr>
        <p:sp>
          <p:nvSpPr>
            <p:cNvPr id="10942" name="Google Shape;10942;p86"/>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6"/>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6"/>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6"/>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6"/>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6"/>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6"/>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6"/>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86"/>
          <p:cNvGrpSpPr/>
          <p:nvPr/>
        </p:nvGrpSpPr>
        <p:grpSpPr>
          <a:xfrm>
            <a:off x="3560600" y="3763338"/>
            <a:ext cx="352345" cy="363655"/>
            <a:chOff x="3560600" y="3763338"/>
            <a:chExt cx="352345" cy="363655"/>
          </a:xfrm>
        </p:grpSpPr>
        <p:sp>
          <p:nvSpPr>
            <p:cNvPr id="10951" name="Google Shape;10951;p86"/>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6"/>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6"/>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86"/>
          <p:cNvGrpSpPr/>
          <p:nvPr/>
        </p:nvGrpSpPr>
        <p:grpSpPr>
          <a:xfrm>
            <a:off x="5790556" y="4261252"/>
            <a:ext cx="279513" cy="356083"/>
            <a:chOff x="5790556" y="4261252"/>
            <a:chExt cx="279513" cy="356083"/>
          </a:xfrm>
        </p:grpSpPr>
        <p:sp>
          <p:nvSpPr>
            <p:cNvPr id="10955" name="Google Shape;10955;p86"/>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6"/>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6"/>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6"/>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6"/>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6"/>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6"/>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86"/>
          <p:cNvGrpSpPr/>
          <p:nvPr/>
        </p:nvGrpSpPr>
        <p:grpSpPr>
          <a:xfrm>
            <a:off x="5341333" y="4261252"/>
            <a:ext cx="278752" cy="356463"/>
            <a:chOff x="5341333" y="4261252"/>
            <a:chExt cx="278752" cy="356463"/>
          </a:xfrm>
        </p:grpSpPr>
        <p:sp>
          <p:nvSpPr>
            <p:cNvPr id="10963" name="Google Shape;10963;p86"/>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6"/>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6"/>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6"/>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6"/>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6"/>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6"/>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0" name="Google Shape;10970;p86"/>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1" name="Google Shape;10971;p86"/>
          <p:cNvGrpSpPr/>
          <p:nvPr/>
        </p:nvGrpSpPr>
        <p:grpSpPr>
          <a:xfrm>
            <a:off x="3103646" y="3766076"/>
            <a:ext cx="360233" cy="362451"/>
            <a:chOff x="3107608" y="3763401"/>
            <a:chExt cx="360233" cy="362451"/>
          </a:xfrm>
        </p:grpSpPr>
        <p:sp>
          <p:nvSpPr>
            <p:cNvPr id="10972" name="Google Shape;10972;p86"/>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6"/>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6"/>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86"/>
          <p:cNvGrpSpPr/>
          <p:nvPr/>
        </p:nvGrpSpPr>
        <p:grpSpPr>
          <a:xfrm>
            <a:off x="889343" y="3801227"/>
            <a:ext cx="351585" cy="339705"/>
            <a:chOff x="889343" y="3801227"/>
            <a:chExt cx="351585" cy="339705"/>
          </a:xfrm>
        </p:grpSpPr>
        <p:sp>
          <p:nvSpPr>
            <p:cNvPr id="10976" name="Google Shape;10976;p86"/>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6"/>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6"/>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6"/>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6"/>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86"/>
          <p:cNvGrpSpPr/>
          <p:nvPr/>
        </p:nvGrpSpPr>
        <p:grpSpPr>
          <a:xfrm>
            <a:off x="4896609" y="4260872"/>
            <a:ext cx="278784" cy="355323"/>
            <a:chOff x="4896609" y="4260872"/>
            <a:chExt cx="278784" cy="355323"/>
          </a:xfrm>
        </p:grpSpPr>
        <p:sp>
          <p:nvSpPr>
            <p:cNvPr id="10982" name="Google Shape;10982;p86"/>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6"/>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6"/>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6"/>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6"/>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6"/>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86"/>
          <p:cNvGrpSpPr/>
          <p:nvPr/>
        </p:nvGrpSpPr>
        <p:grpSpPr>
          <a:xfrm>
            <a:off x="7598438" y="4266131"/>
            <a:ext cx="260283" cy="345914"/>
            <a:chOff x="7598438" y="4266131"/>
            <a:chExt cx="260283" cy="345914"/>
          </a:xfrm>
        </p:grpSpPr>
        <p:sp>
          <p:nvSpPr>
            <p:cNvPr id="10989" name="Google Shape;10989;p86"/>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6"/>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6"/>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6"/>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6"/>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6"/>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6"/>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86"/>
          <p:cNvGrpSpPr/>
          <p:nvPr/>
        </p:nvGrpSpPr>
        <p:grpSpPr>
          <a:xfrm>
            <a:off x="1767069" y="3360146"/>
            <a:ext cx="286324" cy="348163"/>
            <a:chOff x="1767069" y="3360146"/>
            <a:chExt cx="286324" cy="348163"/>
          </a:xfrm>
        </p:grpSpPr>
        <p:sp>
          <p:nvSpPr>
            <p:cNvPr id="10997" name="Google Shape;10997;p86"/>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6"/>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6"/>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6"/>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6"/>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6"/>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6"/>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86"/>
          <p:cNvGrpSpPr/>
          <p:nvPr/>
        </p:nvGrpSpPr>
        <p:grpSpPr>
          <a:xfrm>
            <a:off x="7149944" y="4266131"/>
            <a:ext cx="260283" cy="345914"/>
            <a:chOff x="7149944" y="4266131"/>
            <a:chExt cx="260283" cy="345914"/>
          </a:xfrm>
        </p:grpSpPr>
        <p:sp>
          <p:nvSpPr>
            <p:cNvPr id="11005" name="Google Shape;11005;p86"/>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6"/>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6"/>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6"/>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6"/>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6"/>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86"/>
          <p:cNvGrpSpPr/>
          <p:nvPr/>
        </p:nvGrpSpPr>
        <p:grpSpPr>
          <a:xfrm>
            <a:off x="6695051" y="4259351"/>
            <a:ext cx="270104" cy="360233"/>
            <a:chOff x="6695051" y="4259351"/>
            <a:chExt cx="270104" cy="360233"/>
          </a:xfrm>
        </p:grpSpPr>
        <p:sp>
          <p:nvSpPr>
            <p:cNvPr id="11012" name="Google Shape;11012;p86"/>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6"/>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6"/>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6"/>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86"/>
          <p:cNvGrpSpPr/>
          <p:nvPr/>
        </p:nvGrpSpPr>
        <p:grpSpPr>
          <a:xfrm>
            <a:off x="8047661" y="4257451"/>
            <a:ext cx="277263" cy="362514"/>
            <a:chOff x="8047661" y="4257451"/>
            <a:chExt cx="277263" cy="362514"/>
          </a:xfrm>
        </p:grpSpPr>
        <p:sp>
          <p:nvSpPr>
            <p:cNvPr id="11017" name="Google Shape;11017;p86"/>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6"/>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6"/>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6"/>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86"/>
          <p:cNvGrpSpPr/>
          <p:nvPr/>
        </p:nvGrpSpPr>
        <p:grpSpPr>
          <a:xfrm>
            <a:off x="6248078" y="3784468"/>
            <a:ext cx="277263" cy="356115"/>
            <a:chOff x="6248078" y="3784468"/>
            <a:chExt cx="277263" cy="356115"/>
          </a:xfrm>
        </p:grpSpPr>
        <p:sp>
          <p:nvSpPr>
            <p:cNvPr id="11022" name="Google Shape;11022;p86"/>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6"/>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6"/>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6"/>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6"/>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86"/>
          <p:cNvGrpSpPr/>
          <p:nvPr/>
        </p:nvGrpSpPr>
        <p:grpSpPr>
          <a:xfrm>
            <a:off x="5800725" y="3785989"/>
            <a:ext cx="277644" cy="354594"/>
            <a:chOff x="5800725" y="3785989"/>
            <a:chExt cx="277644" cy="354594"/>
          </a:xfrm>
        </p:grpSpPr>
        <p:sp>
          <p:nvSpPr>
            <p:cNvPr id="11028" name="Google Shape;11028;p86"/>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6"/>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6"/>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6"/>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6"/>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6"/>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6"/>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86"/>
          <p:cNvGrpSpPr/>
          <p:nvPr/>
        </p:nvGrpSpPr>
        <p:grpSpPr>
          <a:xfrm>
            <a:off x="2206122" y="3360748"/>
            <a:ext cx="308183" cy="347561"/>
            <a:chOff x="2206122" y="3360748"/>
            <a:chExt cx="308183" cy="347561"/>
          </a:xfrm>
        </p:grpSpPr>
        <p:sp>
          <p:nvSpPr>
            <p:cNvPr id="11036" name="Google Shape;11036;p86"/>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6"/>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6"/>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6"/>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6"/>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86"/>
          <p:cNvGrpSpPr/>
          <p:nvPr/>
        </p:nvGrpSpPr>
        <p:grpSpPr>
          <a:xfrm>
            <a:off x="5353403" y="3785609"/>
            <a:ext cx="277992" cy="354974"/>
            <a:chOff x="5353403" y="3785609"/>
            <a:chExt cx="277992" cy="354974"/>
          </a:xfrm>
        </p:grpSpPr>
        <p:sp>
          <p:nvSpPr>
            <p:cNvPr id="11042" name="Google Shape;11042;p86"/>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6"/>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6"/>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6"/>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6"/>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6"/>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86"/>
          <p:cNvGrpSpPr/>
          <p:nvPr/>
        </p:nvGrpSpPr>
        <p:grpSpPr>
          <a:xfrm>
            <a:off x="4896229" y="3785989"/>
            <a:ext cx="278784" cy="354594"/>
            <a:chOff x="4896229" y="3785989"/>
            <a:chExt cx="278784" cy="354594"/>
          </a:xfrm>
        </p:grpSpPr>
        <p:sp>
          <p:nvSpPr>
            <p:cNvPr id="11049" name="Google Shape;11049;p86"/>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6"/>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6"/>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6"/>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6"/>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6"/>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86"/>
          <p:cNvGrpSpPr/>
          <p:nvPr/>
        </p:nvGrpSpPr>
        <p:grpSpPr>
          <a:xfrm>
            <a:off x="7592387" y="3787858"/>
            <a:ext cx="273874" cy="351204"/>
            <a:chOff x="7592387" y="3787858"/>
            <a:chExt cx="273874" cy="351204"/>
          </a:xfrm>
        </p:grpSpPr>
        <p:sp>
          <p:nvSpPr>
            <p:cNvPr id="11056" name="Google Shape;11056;p86"/>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6"/>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6"/>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6"/>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86"/>
          <p:cNvGrpSpPr/>
          <p:nvPr/>
        </p:nvGrpSpPr>
        <p:grpSpPr>
          <a:xfrm>
            <a:off x="7145794" y="3787858"/>
            <a:ext cx="274254" cy="350444"/>
            <a:chOff x="7145794" y="3787858"/>
            <a:chExt cx="274254" cy="350444"/>
          </a:xfrm>
        </p:grpSpPr>
        <p:sp>
          <p:nvSpPr>
            <p:cNvPr id="11061" name="Google Shape;11061;p86"/>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6"/>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6"/>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6"/>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6"/>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6"/>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7" name="Google Shape;11067;p86"/>
          <p:cNvGrpSpPr/>
          <p:nvPr/>
        </p:nvGrpSpPr>
        <p:grpSpPr>
          <a:xfrm>
            <a:off x="8054060" y="3787098"/>
            <a:ext cx="266334" cy="353834"/>
            <a:chOff x="8054060" y="3787098"/>
            <a:chExt cx="266334" cy="353834"/>
          </a:xfrm>
        </p:grpSpPr>
        <p:sp>
          <p:nvSpPr>
            <p:cNvPr id="11068" name="Google Shape;11068;p86"/>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6"/>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6"/>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6"/>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86"/>
          <p:cNvGrpSpPr/>
          <p:nvPr/>
        </p:nvGrpSpPr>
        <p:grpSpPr>
          <a:xfrm>
            <a:off x="6702211" y="3782599"/>
            <a:ext cx="270104" cy="361754"/>
            <a:chOff x="6702211" y="3782599"/>
            <a:chExt cx="270104" cy="361754"/>
          </a:xfrm>
        </p:grpSpPr>
        <p:sp>
          <p:nvSpPr>
            <p:cNvPr id="11073" name="Google Shape;11073;p86"/>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6"/>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6"/>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6"/>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6"/>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86"/>
          <p:cNvGrpSpPr/>
          <p:nvPr/>
        </p:nvGrpSpPr>
        <p:grpSpPr>
          <a:xfrm>
            <a:off x="3516886" y="3438727"/>
            <a:ext cx="391854" cy="269922"/>
            <a:chOff x="3516850" y="3406526"/>
            <a:chExt cx="369674" cy="254644"/>
          </a:xfrm>
        </p:grpSpPr>
        <p:sp>
          <p:nvSpPr>
            <p:cNvPr id="11079" name="Google Shape;11079;p86"/>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6"/>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6"/>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6"/>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86"/>
          <p:cNvGrpSpPr/>
          <p:nvPr/>
        </p:nvGrpSpPr>
        <p:grpSpPr>
          <a:xfrm>
            <a:off x="1310655" y="3360527"/>
            <a:ext cx="306314" cy="347403"/>
            <a:chOff x="1310655" y="3360527"/>
            <a:chExt cx="306314" cy="347403"/>
          </a:xfrm>
        </p:grpSpPr>
        <p:sp>
          <p:nvSpPr>
            <p:cNvPr id="11084" name="Google Shape;11084;p86"/>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6"/>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6"/>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6"/>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6"/>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86"/>
          <p:cNvGrpSpPr/>
          <p:nvPr/>
        </p:nvGrpSpPr>
        <p:grpSpPr>
          <a:xfrm>
            <a:off x="3119678" y="3360146"/>
            <a:ext cx="269343" cy="348543"/>
            <a:chOff x="3119678" y="3360146"/>
            <a:chExt cx="269343" cy="348543"/>
          </a:xfrm>
        </p:grpSpPr>
        <p:sp>
          <p:nvSpPr>
            <p:cNvPr id="11090" name="Google Shape;11090;p86"/>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6"/>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6"/>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6"/>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6"/>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6"/>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6"/>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86"/>
          <p:cNvGrpSpPr/>
          <p:nvPr/>
        </p:nvGrpSpPr>
        <p:grpSpPr>
          <a:xfrm>
            <a:off x="3967213" y="3356947"/>
            <a:ext cx="368185" cy="354753"/>
            <a:chOff x="3967213" y="3356947"/>
            <a:chExt cx="368185" cy="354753"/>
          </a:xfrm>
        </p:grpSpPr>
        <p:sp>
          <p:nvSpPr>
            <p:cNvPr id="11098" name="Google Shape;11098;p86"/>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6"/>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6"/>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6"/>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6"/>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86"/>
          <p:cNvGrpSpPr/>
          <p:nvPr/>
        </p:nvGrpSpPr>
        <p:grpSpPr>
          <a:xfrm>
            <a:off x="871254" y="3360146"/>
            <a:ext cx="285183" cy="347023"/>
            <a:chOff x="871254" y="3360146"/>
            <a:chExt cx="285183" cy="347023"/>
          </a:xfrm>
        </p:grpSpPr>
        <p:sp>
          <p:nvSpPr>
            <p:cNvPr id="11104" name="Google Shape;11104;p86"/>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6"/>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6"/>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6"/>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86"/>
          <p:cNvGrpSpPr/>
          <p:nvPr/>
        </p:nvGrpSpPr>
        <p:grpSpPr>
          <a:xfrm>
            <a:off x="2665165" y="3360146"/>
            <a:ext cx="281794" cy="349684"/>
            <a:chOff x="2665165" y="3360146"/>
            <a:chExt cx="281794" cy="349684"/>
          </a:xfrm>
        </p:grpSpPr>
        <p:sp>
          <p:nvSpPr>
            <p:cNvPr id="11109" name="Google Shape;11109;p86"/>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6"/>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6"/>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6"/>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6"/>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86"/>
          <p:cNvGrpSpPr/>
          <p:nvPr/>
        </p:nvGrpSpPr>
        <p:grpSpPr>
          <a:xfrm>
            <a:off x="7156344" y="3347696"/>
            <a:ext cx="264465" cy="353074"/>
            <a:chOff x="7156344" y="3347696"/>
            <a:chExt cx="264465" cy="353074"/>
          </a:xfrm>
        </p:grpSpPr>
        <p:sp>
          <p:nvSpPr>
            <p:cNvPr id="11115" name="Google Shape;11115;p86"/>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6"/>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6"/>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6"/>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6"/>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86"/>
          <p:cNvGrpSpPr/>
          <p:nvPr/>
        </p:nvGrpSpPr>
        <p:grpSpPr>
          <a:xfrm>
            <a:off x="6703732" y="3346936"/>
            <a:ext cx="264813" cy="352693"/>
            <a:chOff x="6703732" y="3346936"/>
            <a:chExt cx="264813" cy="352693"/>
          </a:xfrm>
        </p:grpSpPr>
        <p:sp>
          <p:nvSpPr>
            <p:cNvPr id="11121" name="Google Shape;11121;p86"/>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6"/>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6"/>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6"/>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6"/>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86"/>
          <p:cNvGrpSpPr/>
          <p:nvPr/>
        </p:nvGrpSpPr>
        <p:grpSpPr>
          <a:xfrm>
            <a:off x="6252228" y="3346936"/>
            <a:ext cx="265193" cy="352693"/>
            <a:chOff x="6252228" y="3346936"/>
            <a:chExt cx="265193" cy="352693"/>
          </a:xfrm>
        </p:grpSpPr>
        <p:sp>
          <p:nvSpPr>
            <p:cNvPr id="11127" name="Google Shape;11127;p86"/>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6"/>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6"/>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86"/>
          <p:cNvGrpSpPr/>
          <p:nvPr/>
        </p:nvGrpSpPr>
        <p:grpSpPr>
          <a:xfrm>
            <a:off x="5801105" y="3347696"/>
            <a:ext cx="264813" cy="351933"/>
            <a:chOff x="5801105" y="3347696"/>
            <a:chExt cx="264813" cy="351933"/>
          </a:xfrm>
        </p:grpSpPr>
        <p:sp>
          <p:nvSpPr>
            <p:cNvPr id="11131" name="Google Shape;11131;p86"/>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6"/>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6"/>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6"/>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86"/>
          <p:cNvGrpSpPr/>
          <p:nvPr/>
        </p:nvGrpSpPr>
        <p:grpSpPr>
          <a:xfrm>
            <a:off x="5349253" y="3346936"/>
            <a:ext cx="265922" cy="352693"/>
            <a:chOff x="5349253" y="3346936"/>
            <a:chExt cx="265922" cy="352693"/>
          </a:xfrm>
        </p:grpSpPr>
        <p:sp>
          <p:nvSpPr>
            <p:cNvPr id="11136" name="Google Shape;11136;p86"/>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6"/>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6"/>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6"/>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6"/>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6"/>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86"/>
          <p:cNvGrpSpPr/>
          <p:nvPr/>
        </p:nvGrpSpPr>
        <p:grpSpPr>
          <a:xfrm>
            <a:off x="4907159" y="3346936"/>
            <a:ext cx="264845" cy="354214"/>
            <a:chOff x="4907159" y="3346936"/>
            <a:chExt cx="264845" cy="354214"/>
          </a:xfrm>
        </p:grpSpPr>
        <p:sp>
          <p:nvSpPr>
            <p:cNvPr id="11143" name="Google Shape;11143;p86"/>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6"/>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86"/>
          <p:cNvGrpSpPr/>
          <p:nvPr/>
        </p:nvGrpSpPr>
        <p:grpSpPr>
          <a:xfrm>
            <a:off x="8048421" y="3334486"/>
            <a:ext cx="276503" cy="369674"/>
            <a:chOff x="8048421" y="3334486"/>
            <a:chExt cx="276503" cy="369674"/>
          </a:xfrm>
        </p:grpSpPr>
        <p:sp>
          <p:nvSpPr>
            <p:cNvPr id="11146" name="Google Shape;11146;p86"/>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6"/>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6"/>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6"/>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6"/>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6"/>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86"/>
          <p:cNvGrpSpPr/>
          <p:nvPr/>
        </p:nvGrpSpPr>
        <p:grpSpPr>
          <a:xfrm>
            <a:off x="7575787" y="3329955"/>
            <a:ext cx="295384" cy="376834"/>
            <a:chOff x="7575787" y="3329955"/>
            <a:chExt cx="295384" cy="376834"/>
          </a:xfrm>
        </p:grpSpPr>
        <p:sp>
          <p:nvSpPr>
            <p:cNvPr id="11153" name="Google Shape;11153;p86"/>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6"/>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6"/>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6"/>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6"/>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6"/>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86"/>
          <p:cNvGrpSpPr/>
          <p:nvPr/>
        </p:nvGrpSpPr>
        <p:grpSpPr>
          <a:xfrm>
            <a:off x="864062" y="2884503"/>
            <a:ext cx="264084" cy="347783"/>
            <a:chOff x="864062" y="2884503"/>
            <a:chExt cx="264084" cy="347783"/>
          </a:xfrm>
        </p:grpSpPr>
        <p:sp>
          <p:nvSpPr>
            <p:cNvPr id="11160" name="Google Shape;11160;p86"/>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6"/>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6"/>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6"/>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6"/>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6"/>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6"/>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6"/>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6"/>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6"/>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86"/>
          <p:cNvGrpSpPr/>
          <p:nvPr/>
        </p:nvGrpSpPr>
        <p:grpSpPr>
          <a:xfrm>
            <a:off x="3978523" y="2884661"/>
            <a:ext cx="348955" cy="346516"/>
            <a:chOff x="3978523" y="2884661"/>
            <a:chExt cx="348955" cy="346516"/>
          </a:xfrm>
        </p:grpSpPr>
        <p:sp>
          <p:nvSpPr>
            <p:cNvPr id="11171" name="Google Shape;11171;p86"/>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6"/>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6"/>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6"/>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6"/>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6"/>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6"/>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6"/>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86"/>
          <p:cNvGrpSpPr/>
          <p:nvPr/>
        </p:nvGrpSpPr>
        <p:grpSpPr>
          <a:xfrm>
            <a:off x="3527780" y="2885263"/>
            <a:ext cx="347435" cy="345534"/>
            <a:chOff x="3527780" y="2885263"/>
            <a:chExt cx="347435" cy="345534"/>
          </a:xfrm>
        </p:grpSpPr>
        <p:sp>
          <p:nvSpPr>
            <p:cNvPr id="11180" name="Google Shape;11180;p86"/>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6"/>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6"/>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6"/>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6"/>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6"/>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6"/>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6"/>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6"/>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6"/>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6"/>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6"/>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6"/>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6"/>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6"/>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6"/>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6"/>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6"/>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6"/>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6"/>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6"/>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6"/>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6"/>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86"/>
          <p:cNvGrpSpPr/>
          <p:nvPr/>
        </p:nvGrpSpPr>
        <p:grpSpPr>
          <a:xfrm>
            <a:off x="2239671" y="2884503"/>
            <a:ext cx="218053" cy="348543"/>
            <a:chOff x="2239671" y="2884503"/>
            <a:chExt cx="218053" cy="348543"/>
          </a:xfrm>
        </p:grpSpPr>
        <p:sp>
          <p:nvSpPr>
            <p:cNvPr id="11204" name="Google Shape;11204;p86"/>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6"/>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6"/>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6"/>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6"/>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86"/>
          <p:cNvGrpSpPr/>
          <p:nvPr/>
        </p:nvGrpSpPr>
        <p:grpSpPr>
          <a:xfrm>
            <a:off x="2691555" y="2884503"/>
            <a:ext cx="215044" cy="348924"/>
            <a:chOff x="2691555" y="2884503"/>
            <a:chExt cx="215044" cy="348924"/>
          </a:xfrm>
        </p:grpSpPr>
        <p:sp>
          <p:nvSpPr>
            <p:cNvPr id="11210" name="Google Shape;11210;p86"/>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6"/>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6"/>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86"/>
          <p:cNvGrpSpPr/>
          <p:nvPr/>
        </p:nvGrpSpPr>
        <p:grpSpPr>
          <a:xfrm>
            <a:off x="1770459" y="2884503"/>
            <a:ext cx="254644" cy="348828"/>
            <a:chOff x="1770459" y="2884503"/>
            <a:chExt cx="254644" cy="348828"/>
          </a:xfrm>
        </p:grpSpPr>
        <p:sp>
          <p:nvSpPr>
            <p:cNvPr id="11214" name="Google Shape;11214;p86"/>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6"/>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6"/>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6"/>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6"/>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6"/>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6"/>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6"/>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86"/>
          <p:cNvGrpSpPr/>
          <p:nvPr/>
        </p:nvGrpSpPr>
        <p:grpSpPr>
          <a:xfrm>
            <a:off x="1317466" y="2884883"/>
            <a:ext cx="258382" cy="348543"/>
            <a:chOff x="1317466" y="2884883"/>
            <a:chExt cx="258382" cy="348543"/>
          </a:xfrm>
        </p:grpSpPr>
        <p:sp>
          <p:nvSpPr>
            <p:cNvPr id="11223" name="Google Shape;11223;p86"/>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6"/>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6"/>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6"/>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6"/>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6"/>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6"/>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6"/>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86"/>
          <p:cNvGrpSpPr/>
          <p:nvPr/>
        </p:nvGrpSpPr>
        <p:grpSpPr>
          <a:xfrm>
            <a:off x="3121167" y="2884883"/>
            <a:ext cx="258414" cy="348543"/>
            <a:chOff x="3121167" y="2884883"/>
            <a:chExt cx="258414" cy="348543"/>
          </a:xfrm>
        </p:grpSpPr>
        <p:sp>
          <p:nvSpPr>
            <p:cNvPr id="11232" name="Google Shape;11232;p86"/>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6"/>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6"/>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6"/>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6"/>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6"/>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6"/>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6"/>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86"/>
          <p:cNvGrpSpPr/>
          <p:nvPr/>
        </p:nvGrpSpPr>
        <p:grpSpPr>
          <a:xfrm>
            <a:off x="4899999" y="2882095"/>
            <a:ext cx="271244" cy="346801"/>
            <a:chOff x="4899999" y="2882095"/>
            <a:chExt cx="271244" cy="346801"/>
          </a:xfrm>
        </p:grpSpPr>
        <p:sp>
          <p:nvSpPr>
            <p:cNvPr id="11241" name="Google Shape;11241;p86"/>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6"/>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6"/>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6"/>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6"/>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6"/>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6"/>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6"/>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6"/>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6"/>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86"/>
          <p:cNvGrpSpPr/>
          <p:nvPr/>
        </p:nvGrpSpPr>
        <p:grpSpPr>
          <a:xfrm>
            <a:off x="7162775" y="2881113"/>
            <a:ext cx="259523" cy="346294"/>
            <a:chOff x="7162775" y="2881113"/>
            <a:chExt cx="259523" cy="346294"/>
          </a:xfrm>
        </p:grpSpPr>
        <p:sp>
          <p:nvSpPr>
            <p:cNvPr id="11252" name="Google Shape;11252;p86"/>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6"/>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6"/>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6"/>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6"/>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6"/>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86"/>
          <p:cNvGrpSpPr/>
          <p:nvPr/>
        </p:nvGrpSpPr>
        <p:grpSpPr>
          <a:xfrm>
            <a:off x="6709751" y="2881842"/>
            <a:ext cx="261075" cy="347815"/>
            <a:chOff x="6709751" y="2881842"/>
            <a:chExt cx="261075" cy="347815"/>
          </a:xfrm>
        </p:grpSpPr>
        <p:sp>
          <p:nvSpPr>
            <p:cNvPr id="11259" name="Google Shape;11259;p86"/>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6"/>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6"/>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6"/>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6"/>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6"/>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6"/>
          <p:cNvGrpSpPr/>
          <p:nvPr/>
        </p:nvGrpSpPr>
        <p:grpSpPr>
          <a:xfrm>
            <a:off x="5807156" y="2881113"/>
            <a:ext cx="261043" cy="348163"/>
            <a:chOff x="5807156" y="2881113"/>
            <a:chExt cx="261043" cy="348163"/>
          </a:xfrm>
        </p:grpSpPr>
        <p:sp>
          <p:nvSpPr>
            <p:cNvPr id="11266" name="Google Shape;11266;p86"/>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6"/>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6"/>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6"/>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6"/>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86"/>
          <p:cNvGrpSpPr/>
          <p:nvPr/>
        </p:nvGrpSpPr>
        <p:grpSpPr>
          <a:xfrm>
            <a:off x="5355653" y="2881493"/>
            <a:ext cx="262184" cy="346643"/>
            <a:chOff x="5355653" y="2881493"/>
            <a:chExt cx="262184" cy="346643"/>
          </a:xfrm>
        </p:grpSpPr>
        <p:sp>
          <p:nvSpPr>
            <p:cNvPr id="11272" name="Google Shape;11272;p86"/>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6"/>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6"/>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6"/>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6"/>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86"/>
          <p:cNvGrpSpPr/>
          <p:nvPr/>
        </p:nvGrpSpPr>
        <p:grpSpPr>
          <a:xfrm>
            <a:off x="8055961" y="2881842"/>
            <a:ext cx="260283" cy="345914"/>
            <a:chOff x="8055961" y="2881842"/>
            <a:chExt cx="260283" cy="345914"/>
          </a:xfrm>
        </p:grpSpPr>
        <p:sp>
          <p:nvSpPr>
            <p:cNvPr id="11278" name="Google Shape;11278;p86"/>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6"/>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6"/>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6"/>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86"/>
          <p:cNvGrpSpPr/>
          <p:nvPr/>
        </p:nvGrpSpPr>
        <p:grpSpPr>
          <a:xfrm>
            <a:off x="7609368" y="2893912"/>
            <a:ext cx="264813" cy="353105"/>
            <a:chOff x="7609368" y="2893912"/>
            <a:chExt cx="264813" cy="353105"/>
          </a:xfrm>
        </p:grpSpPr>
        <p:sp>
          <p:nvSpPr>
            <p:cNvPr id="11283" name="Google Shape;11283;p86"/>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6"/>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6"/>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6"/>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6"/>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6"/>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86"/>
          <p:cNvGrpSpPr/>
          <p:nvPr/>
        </p:nvGrpSpPr>
        <p:grpSpPr>
          <a:xfrm>
            <a:off x="6248458" y="2869772"/>
            <a:ext cx="270864" cy="360645"/>
            <a:chOff x="6248458" y="2869772"/>
            <a:chExt cx="270864" cy="360645"/>
          </a:xfrm>
        </p:grpSpPr>
        <p:sp>
          <p:nvSpPr>
            <p:cNvPr id="11290" name="Google Shape;11290;p86"/>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6"/>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6"/>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6"/>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6"/>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86"/>
          <p:cNvGrpSpPr/>
          <p:nvPr/>
        </p:nvGrpSpPr>
        <p:grpSpPr>
          <a:xfrm>
            <a:off x="3075928" y="2445798"/>
            <a:ext cx="363243" cy="300675"/>
            <a:chOff x="3075928" y="2445798"/>
            <a:chExt cx="363243" cy="300675"/>
          </a:xfrm>
        </p:grpSpPr>
        <p:sp>
          <p:nvSpPr>
            <p:cNvPr id="11296" name="Google Shape;11296;p86"/>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6"/>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6"/>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6"/>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6"/>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6"/>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6"/>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6"/>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6"/>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6"/>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6"/>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6"/>
          <p:cNvGrpSpPr/>
          <p:nvPr/>
        </p:nvGrpSpPr>
        <p:grpSpPr>
          <a:xfrm>
            <a:off x="2633105" y="2431859"/>
            <a:ext cx="363243" cy="328585"/>
            <a:chOff x="2633105" y="2431859"/>
            <a:chExt cx="363243" cy="328585"/>
          </a:xfrm>
        </p:grpSpPr>
        <p:sp>
          <p:nvSpPr>
            <p:cNvPr id="11308" name="Google Shape;11308;p86"/>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6"/>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6"/>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6"/>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6"/>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6"/>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6"/>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6"/>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86"/>
          <p:cNvGrpSpPr/>
          <p:nvPr/>
        </p:nvGrpSpPr>
        <p:grpSpPr>
          <a:xfrm>
            <a:off x="2189142" y="2421310"/>
            <a:ext cx="365904" cy="350064"/>
            <a:chOff x="2189142" y="2421310"/>
            <a:chExt cx="365904" cy="350064"/>
          </a:xfrm>
        </p:grpSpPr>
        <p:sp>
          <p:nvSpPr>
            <p:cNvPr id="11317" name="Google Shape;11317;p86"/>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6"/>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6"/>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6"/>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6"/>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6"/>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6"/>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6"/>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6"/>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6" name="Google Shape;11326;p86"/>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7" name="Google Shape;11327;p86"/>
          <p:cNvGrpSpPr/>
          <p:nvPr/>
        </p:nvGrpSpPr>
        <p:grpSpPr>
          <a:xfrm>
            <a:off x="3961923" y="2486317"/>
            <a:ext cx="364415" cy="220936"/>
            <a:chOff x="3961923" y="2486317"/>
            <a:chExt cx="364415" cy="220936"/>
          </a:xfrm>
        </p:grpSpPr>
        <p:sp>
          <p:nvSpPr>
            <p:cNvPr id="11328" name="Google Shape;11328;p86"/>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6"/>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6"/>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6"/>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2" name="Google Shape;11332;p86"/>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3" name="Google Shape;11333;p86"/>
          <p:cNvGrpSpPr/>
          <p:nvPr/>
        </p:nvGrpSpPr>
        <p:grpSpPr>
          <a:xfrm>
            <a:off x="1303876" y="2419377"/>
            <a:ext cx="363275" cy="354626"/>
            <a:chOff x="1303876" y="2419377"/>
            <a:chExt cx="363275" cy="354626"/>
          </a:xfrm>
        </p:grpSpPr>
        <p:sp>
          <p:nvSpPr>
            <p:cNvPr id="11334" name="Google Shape;11334;p86"/>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6"/>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6"/>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6"/>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6"/>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6"/>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6"/>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6"/>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86"/>
          <p:cNvGrpSpPr/>
          <p:nvPr/>
        </p:nvGrpSpPr>
        <p:grpSpPr>
          <a:xfrm>
            <a:off x="861053" y="2414910"/>
            <a:ext cx="362134" cy="363623"/>
            <a:chOff x="861053" y="2414910"/>
            <a:chExt cx="362134" cy="363623"/>
          </a:xfrm>
        </p:grpSpPr>
        <p:sp>
          <p:nvSpPr>
            <p:cNvPr id="11343" name="Google Shape;11343;p86"/>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6"/>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6"/>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6"/>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6"/>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86"/>
          <p:cNvGrpSpPr/>
          <p:nvPr/>
        </p:nvGrpSpPr>
        <p:grpSpPr>
          <a:xfrm>
            <a:off x="7594288" y="2415259"/>
            <a:ext cx="279513" cy="355735"/>
            <a:chOff x="7594288" y="2415259"/>
            <a:chExt cx="279513" cy="355735"/>
          </a:xfrm>
        </p:grpSpPr>
        <p:sp>
          <p:nvSpPr>
            <p:cNvPr id="11349" name="Google Shape;11349;p86"/>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6"/>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6"/>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6"/>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6"/>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6"/>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6"/>
          <p:cNvGrpSpPr/>
          <p:nvPr/>
        </p:nvGrpSpPr>
        <p:grpSpPr>
          <a:xfrm>
            <a:off x="7145794" y="2415639"/>
            <a:ext cx="278784" cy="355735"/>
            <a:chOff x="7145794" y="2415639"/>
            <a:chExt cx="278784" cy="355735"/>
          </a:xfrm>
        </p:grpSpPr>
        <p:sp>
          <p:nvSpPr>
            <p:cNvPr id="11356" name="Google Shape;11356;p86"/>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6"/>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6"/>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6"/>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6"/>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6"/>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6"/>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6"/>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6"/>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6"/>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6" name="Google Shape;11366;p86"/>
          <p:cNvGrpSpPr/>
          <p:nvPr/>
        </p:nvGrpSpPr>
        <p:grpSpPr>
          <a:xfrm>
            <a:off x="6698441" y="2414530"/>
            <a:ext cx="277644" cy="357984"/>
            <a:chOff x="6698441" y="2414530"/>
            <a:chExt cx="277644" cy="357984"/>
          </a:xfrm>
        </p:grpSpPr>
        <p:sp>
          <p:nvSpPr>
            <p:cNvPr id="11367" name="Google Shape;11367;p86"/>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6"/>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6"/>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6"/>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6"/>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6"/>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86"/>
          <p:cNvGrpSpPr/>
          <p:nvPr/>
        </p:nvGrpSpPr>
        <p:grpSpPr>
          <a:xfrm>
            <a:off x="4897750" y="2415639"/>
            <a:ext cx="279513" cy="357255"/>
            <a:chOff x="4897750" y="2415639"/>
            <a:chExt cx="279513" cy="357255"/>
          </a:xfrm>
        </p:grpSpPr>
        <p:sp>
          <p:nvSpPr>
            <p:cNvPr id="11374" name="Google Shape;11374;p86"/>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6"/>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6"/>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6"/>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6"/>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6"/>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6"/>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6"/>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86"/>
          <p:cNvGrpSpPr/>
          <p:nvPr/>
        </p:nvGrpSpPr>
        <p:grpSpPr>
          <a:xfrm>
            <a:off x="5812066" y="2416019"/>
            <a:ext cx="264813" cy="353454"/>
            <a:chOff x="5812066" y="2416019"/>
            <a:chExt cx="264813" cy="353454"/>
          </a:xfrm>
        </p:grpSpPr>
        <p:sp>
          <p:nvSpPr>
            <p:cNvPr id="11383" name="Google Shape;11383;p86"/>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6"/>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6"/>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6"/>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6"/>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6"/>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6"/>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0" name="Google Shape;11390;p86"/>
          <p:cNvGrpSpPr/>
          <p:nvPr/>
        </p:nvGrpSpPr>
        <p:grpSpPr>
          <a:xfrm>
            <a:off x="8054820" y="2416399"/>
            <a:ext cx="264433" cy="353454"/>
            <a:chOff x="8054820" y="2416399"/>
            <a:chExt cx="264433" cy="353454"/>
          </a:xfrm>
        </p:grpSpPr>
        <p:sp>
          <p:nvSpPr>
            <p:cNvPr id="11391" name="Google Shape;11391;p86"/>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6"/>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6"/>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6"/>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6"/>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6"/>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86"/>
          <p:cNvGrpSpPr/>
          <p:nvPr/>
        </p:nvGrpSpPr>
        <p:grpSpPr>
          <a:xfrm>
            <a:off x="5356413" y="2413390"/>
            <a:ext cx="271212" cy="361374"/>
            <a:chOff x="5356413" y="2413390"/>
            <a:chExt cx="271212" cy="361374"/>
          </a:xfrm>
        </p:grpSpPr>
        <p:sp>
          <p:nvSpPr>
            <p:cNvPr id="11398" name="Google Shape;11398;p86"/>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6"/>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6"/>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6"/>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6"/>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86"/>
          <p:cNvGrpSpPr/>
          <p:nvPr/>
        </p:nvGrpSpPr>
        <p:grpSpPr>
          <a:xfrm>
            <a:off x="6255238" y="2412249"/>
            <a:ext cx="271244" cy="360994"/>
            <a:chOff x="6255238" y="2412249"/>
            <a:chExt cx="271244" cy="360994"/>
          </a:xfrm>
        </p:grpSpPr>
        <p:sp>
          <p:nvSpPr>
            <p:cNvPr id="11404" name="Google Shape;11404;p86"/>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6"/>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6"/>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6"/>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6"/>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6"/>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86"/>
          <p:cNvGrpSpPr/>
          <p:nvPr/>
        </p:nvGrpSpPr>
        <p:grpSpPr>
          <a:xfrm>
            <a:off x="2185372" y="1957799"/>
            <a:ext cx="366664" cy="366981"/>
            <a:chOff x="2185372" y="1957799"/>
            <a:chExt cx="366664" cy="366981"/>
          </a:xfrm>
        </p:grpSpPr>
        <p:sp>
          <p:nvSpPr>
            <p:cNvPr id="11411" name="Google Shape;11411;p86"/>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6"/>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6"/>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6"/>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6"/>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6"/>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6"/>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6"/>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86"/>
          <p:cNvGrpSpPr/>
          <p:nvPr/>
        </p:nvGrpSpPr>
        <p:grpSpPr>
          <a:xfrm>
            <a:off x="1737258" y="1988371"/>
            <a:ext cx="370814" cy="307359"/>
            <a:chOff x="1737258" y="1988371"/>
            <a:chExt cx="370814" cy="307359"/>
          </a:xfrm>
        </p:grpSpPr>
        <p:sp>
          <p:nvSpPr>
            <p:cNvPr id="11420" name="Google Shape;11420;p86"/>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6"/>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6"/>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6"/>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86"/>
          <p:cNvGrpSpPr/>
          <p:nvPr/>
        </p:nvGrpSpPr>
        <p:grpSpPr>
          <a:xfrm>
            <a:off x="848983" y="1989511"/>
            <a:ext cx="369294" cy="304350"/>
            <a:chOff x="848983" y="1989511"/>
            <a:chExt cx="369294" cy="304350"/>
          </a:xfrm>
        </p:grpSpPr>
        <p:sp>
          <p:nvSpPr>
            <p:cNvPr id="11425" name="Google Shape;11425;p86"/>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6"/>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6"/>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6"/>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6"/>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86"/>
          <p:cNvGrpSpPr/>
          <p:nvPr/>
        </p:nvGrpSpPr>
        <p:grpSpPr>
          <a:xfrm>
            <a:off x="3074027" y="1983777"/>
            <a:ext cx="380604" cy="313854"/>
            <a:chOff x="3074027" y="1983777"/>
            <a:chExt cx="380604" cy="313854"/>
          </a:xfrm>
        </p:grpSpPr>
        <p:sp>
          <p:nvSpPr>
            <p:cNvPr id="11431" name="Google Shape;11431;p86"/>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6"/>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6"/>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6"/>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6"/>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86"/>
          <p:cNvGrpSpPr/>
          <p:nvPr/>
        </p:nvGrpSpPr>
        <p:grpSpPr>
          <a:xfrm>
            <a:off x="3522521" y="1975857"/>
            <a:ext cx="367013" cy="331278"/>
            <a:chOff x="3522521" y="1975857"/>
            <a:chExt cx="367013" cy="331278"/>
          </a:xfrm>
        </p:grpSpPr>
        <p:sp>
          <p:nvSpPr>
            <p:cNvPr id="11437" name="Google Shape;11437;p86"/>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6"/>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6"/>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6"/>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6"/>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6"/>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6"/>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86"/>
          <p:cNvGrpSpPr/>
          <p:nvPr/>
        </p:nvGrpSpPr>
        <p:grpSpPr>
          <a:xfrm>
            <a:off x="2630824" y="1976966"/>
            <a:ext cx="368185" cy="330454"/>
            <a:chOff x="2630824" y="1976966"/>
            <a:chExt cx="368185" cy="330454"/>
          </a:xfrm>
        </p:grpSpPr>
        <p:sp>
          <p:nvSpPr>
            <p:cNvPr id="11445" name="Google Shape;11445;p86"/>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6"/>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6"/>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6"/>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6"/>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6"/>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6"/>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6"/>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86"/>
          <p:cNvGrpSpPr/>
          <p:nvPr/>
        </p:nvGrpSpPr>
        <p:grpSpPr>
          <a:xfrm>
            <a:off x="1293706" y="1966416"/>
            <a:ext cx="369294" cy="350444"/>
            <a:chOff x="1293706" y="1966416"/>
            <a:chExt cx="369294" cy="350444"/>
          </a:xfrm>
        </p:grpSpPr>
        <p:sp>
          <p:nvSpPr>
            <p:cNvPr id="11454" name="Google Shape;11454;p86"/>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6"/>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6"/>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6"/>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6"/>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6"/>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6"/>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6"/>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86"/>
          <p:cNvGrpSpPr/>
          <p:nvPr/>
        </p:nvGrpSpPr>
        <p:grpSpPr>
          <a:xfrm>
            <a:off x="3967213" y="1975477"/>
            <a:ext cx="368185" cy="331816"/>
            <a:chOff x="3967213" y="1975477"/>
            <a:chExt cx="368185" cy="331816"/>
          </a:xfrm>
        </p:grpSpPr>
        <p:sp>
          <p:nvSpPr>
            <p:cNvPr id="11463" name="Google Shape;11463;p86"/>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6"/>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6"/>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6" name="Google Shape;11466;p86"/>
          <p:cNvGrpSpPr/>
          <p:nvPr/>
        </p:nvGrpSpPr>
        <p:grpSpPr>
          <a:xfrm>
            <a:off x="8047661" y="1969046"/>
            <a:ext cx="279132" cy="356875"/>
            <a:chOff x="8047661" y="1969046"/>
            <a:chExt cx="279132" cy="356875"/>
          </a:xfrm>
        </p:grpSpPr>
        <p:sp>
          <p:nvSpPr>
            <p:cNvPr id="11467" name="Google Shape;11467;p86"/>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6"/>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6"/>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6"/>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86"/>
          <p:cNvGrpSpPr/>
          <p:nvPr/>
        </p:nvGrpSpPr>
        <p:grpSpPr>
          <a:xfrm>
            <a:off x="7596157" y="1968159"/>
            <a:ext cx="279544" cy="358142"/>
            <a:chOff x="7596157" y="1968159"/>
            <a:chExt cx="279544" cy="358142"/>
          </a:xfrm>
        </p:grpSpPr>
        <p:sp>
          <p:nvSpPr>
            <p:cNvPr id="11472" name="Google Shape;11472;p86"/>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6"/>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6"/>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6"/>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6"/>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6"/>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86"/>
          <p:cNvGrpSpPr/>
          <p:nvPr/>
        </p:nvGrpSpPr>
        <p:grpSpPr>
          <a:xfrm>
            <a:off x="7147315" y="1969046"/>
            <a:ext cx="279513" cy="357636"/>
            <a:chOff x="7147315" y="1969046"/>
            <a:chExt cx="279513" cy="357636"/>
          </a:xfrm>
        </p:grpSpPr>
        <p:sp>
          <p:nvSpPr>
            <p:cNvPr id="11479" name="Google Shape;11479;p86"/>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6"/>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6"/>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6"/>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6"/>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6"/>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6"/>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86"/>
          <p:cNvGrpSpPr/>
          <p:nvPr/>
        </p:nvGrpSpPr>
        <p:grpSpPr>
          <a:xfrm>
            <a:off x="6697681" y="1968317"/>
            <a:ext cx="280305" cy="359093"/>
            <a:chOff x="6697681" y="1968317"/>
            <a:chExt cx="280305" cy="359093"/>
          </a:xfrm>
        </p:grpSpPr>
        <p:sp>
          <p:nvSpPr>
            <p:cNvPr id="11487" name="Google Shape;11487;p86"/>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6"/>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6"/>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6"/>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6"/>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6"/>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6"/>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86"/>
          <p:cNvGrpSpPr/>
          <p:nvPr/>
        </p:nvGrpSpPr>
        <p:grpSpPr>
          <a:xfrm>
            <a:off x="6248839" y="1967937"/>
            <a:ext cx="280273" cy="358744"/>
            <a:chOff x="6248839" y="1967937"/>
            <a:chExt cx="280273" cy="358744"/>
          </a:xfrm>
        </p:grpSpPr>
        <p:sp>
          <p:nvSpPr>
            <p:cNvPr id="11495" name="Google Shape;11495;p86"/>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6"/>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6"/>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6"/>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6"/>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6"/>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86"/>
          <p:cNvGrpSpPr/>
          <p:nvPr/>
        </p:nvGrpSpPr>
        <p:grpSpPr>
          <a:xfrm>
            <a:off x="5801485" y="1969046"/>
            <a:ext cx="279164" cy="357794"/>
            <a:chOff x="5801485" y="1969046"/>
            <a:chExt cx="279164" cy="357794"/>
          </a:xfrm>
        </p:grpSpPr>
        <p:sp>
          <p:nvSpPr>
            <p:cNvPr id="11502" name="Google Shape;11502;p86"/>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6"/>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6"/>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6"/>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6"/>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6"/>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6"/>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6"/>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6"/>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6"/>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6"/>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6"/>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6"/>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86"/>
          <p:cNvGrpSpPr/>
          <p:nvPr/>
        </p:nvGrpSpPr>
        <p:grpSpPr>
          <a:xfrm>
            <a:off x="5352643" y="1969046"/>
            <a:ext cx="278404" cy="358364"/>
            <a:chOff x="5352643" y="1969046"/>
            <a:chExt cx="278404" cy="358364"/>
          </a:xfrm>
        </p:grpSpPr>
        <p:sp>
          <p:nvSpPr>
            <p:cNvPr id="11516" name="Google Shape;11516;p86"/>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6"/>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6"/>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6"/>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86"/>
          <p:cNvGrpSpPr/>
          <p:nvPr/>
        </p:nvGrpSpPr>
        <p:grpSpPr>
          <a:xfrm>
            <a:off x="4897750" y="1968317"/>
            <a:ext cx="279132" cy="358364"/>
            <a:chOff x="4897750" y="1968317"/>
            <a:chExt cx="279132" cy="358364"/>
          </a:xfrm>
        </p:grpSpPr>
        <p:sp>
          <p:nvSpPr>
            <p:cNvPr id="11521" name="Google Shape;11521;p86"/>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6"/>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6"/>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6"/>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6"/>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6"/>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6"/>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6"/>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6"/>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6"/>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6"/>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6"/>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6"/>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4" name="Google Shape;11534;p86"/>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5" name="Google Shape;11535;p86"/>
          <p:cNvGrpSpPr/>
          <p:nvPr/>
        </p:nvGrpSpPr>
        <p:grpSpPr>
          <a:xfrm>
            <a:off x="1767449" y="1513044"/>
            <a:ext cx="324403" cy="347783"/>
            <a:chOff x="1767449" y="1513044"/>
            <a:chExt cx="324403" cy="347783"/>
          </a:xfrm>
        </p:grpSpPr>
        <p:sp>
          <p:nvSpPr>
            <p:cNvPr id="11536" name="Google Shape;11536;p86"/>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6"/>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6"/>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6"/>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6"/>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6"/>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6"/>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6"/>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6"/>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86"/>
          <p:cNvGrpSpPr/>
          <p:nvPr/>
        </p:nvGrpSpPr>
        <p:grpSpPr>
          <a:xfrm>
            <a:off x="4007193" y="1512727"/>
            <a:ext cx="320633" cy="348100"/>
            <a:chOff x="4007193" y="1512727"/>
            <a:chExt cx="320633" cy="348100"/>
          </a:xfrm>
        </p:grpSpPr>
        <p:sp>
          <p:nvSpPr>
            <p:cNvPr id="11546" name="Google Shape;11546;p86"/>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6"/>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6"/>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6"/>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6"/>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86"/>
          <p:cNvGrpSpPr/>
          <p:nvPr/>
        </p:nvGrpSpPr>
        <p:grpSpPr>
          <a:xfrm>
            <a:off x="3530425" y="1508747"/>
            <a:ext cx="368175" cy="344594"/>
            <a:chOff x="3530425" y="1508747"/>
            <a:chExt cx="368175" cy="344594"/>
          </a:xfrm>
        </p:grpSpPr>
        <p:sp>
          <p:nvSpPr>
            <p:cNvPr id="11552" name="Google Shape;11552;p86"/>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6"/>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6"/>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6"/>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86"/>
          <p:cNvGrpSpPr/>
          <p:nvPr/>
        </p:nvGrpSpPr>
        <p:grpSpPr>
          <a:xfrm>
            <a:off x="3127598" y="1513234"/>
            <a:ext cx="289714" cy="347593"/>
            <a:chOff x="3127598" y="1513234"/>
            <a:chExt cx="289714" cy="347593"/>
          </a:xfrm>
        </p:grpSpPr>
        <p:sp>
          <p:nvSpPr>
            <p:cNvPr id="11557" name="Google Shape;11557;p86"/>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6"/>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6"/>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6"/>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6"/>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86"/>
          <p:cNvGrpSpPr/>
          <p:nvPr/>
        </p:nvGrpSpPr>
        <p:grpSpPr>
          <a:xfrm>
            <a:off x="2662884" y="1513044"/>
            <a:ext cx="322914" cy="348543"/>
            <a:chOff x="2662884" y="1513044"/>
            <a:chExt cx="322914" cy="348543"/>
          </a:xfrm>
        </p:grpSpPr>
        <p:sp>
          <p:nvSpPr>
            <p:cNvPr id="11563" name="Google Shape;11563;p86"/>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6"/>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6"/>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6"/>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6"/>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6"/>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6"/>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6"/>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6"/>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6"/>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86"/>
          <p:cNvGrpSpPr/>
          <p:nvPr/>
        </p:nvGrpSpPr>
        <p:grpSpPr>
          <a:xfrm>
            <a:off x="2232511" y="1512759"/>
            <a:ext cx="299534" cy="348068"/>
            <a:chOff x="2232511" y="1512759"/>
            <a:chExt cx="299534" cy="348068"/>
          </a:xfrm>
        </p:grpSpPr>
        <p:sp>
          <p:nvSpPr>
            <p:cNvPr id="11574" name="Google Shape;11574;p86"/>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6"/>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6"/>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6"/>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6"/>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6"/>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6"/>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6"/>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6"/>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6"/>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6"/>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86"/>
          <p:cNvGrpSpPr/>
          <p:nvPr/>
        </p:nvGrpSpPr>
        <p:grpSpPr>
          <a:xfrm>
            <a:off x="1331406" y="1513361"/>
            <a:ext cx="301784" cy="348607"/>
            <a:chOff x="1331406" y="1513361"/>
            <a:chExt cx="301784" cy="348607"/>
          </a:xfrm>
        </p:grpSpPr>
        <p:sp>
          <p:nvSpPr>
            <p:cNvPr id="11586" name="Google Shape;11586;p86"/>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6"/>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6"/>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6"/>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86"/>
          <p:cNvGrpSpPr/>
          <p:nvPr/>
        </p:nvGrpSpPr>
        <p:grpSpPr>
          <a:xfrm>
            <a:off x="7144274" y="1500214"/>
            <a:ext cx="282174" cy="355735"/>
            <a:chOff x="7144274" y="1500214"/>
            <a:chExt cx="282174" cy="355735"/>
          </a:xfrm>
        </p:grpSpPr>
        <p:sp>
          <p:nvSpPr>
            <p:cNvPr id="11591" name="Google Shape;11591;p86"/>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6"/>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6"/>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6"/>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6"/>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6"/>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86"/>
          <p:cNvGrpSpPr/>
          <p:nvPr/>
        </p:nvGrpSpPr>
        <p:grpSpPr>
          <a:xfrm>
            <a:off x="6685262" y="1500214"/>
            <a:ext cx="289682" cy="354594"/>
            <a:chOff x="6685262" y="1500214"/>
            <a:chExt cx="289682" cy="354594"/>
          </a:xfrm>
        </p:grpSpPr>
        <p:sp>
          <p:nvSpPr>
            <p:cNvPr id="11598" name="Google Shape;11598;p86"/>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6"/>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6"/>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6"/>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86"/>
          <p:cNvGrpSpPr/>
          <p:nvPr/>
        </p:nvGrpSpPr>
        <p:grpSpPr>
          <a:xfrm>
            <a:off x="6200938" y="1500594"/>
            <a:ext cx="322154" cy="355355"/>
            <a:chOff x="6200938" y="1500594"/>
            <a:chExt cx="322154" cy="355355"/>
          </a:xfrm>
        </p:grpSpPr>
        <p:sp>
          <p:nvSpPr>
            <p:cNvPr id="11603" name="Google Shape;11603;p86"/>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6"/>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6"/>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6"/>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6"/>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86"/>
          <p:cNvGrpSpPr/>
          <p:nvPr/>
        </p:nvGrpSpPr>
        <p:grpSpPr>
          <a:xfrm>
            <a:off x="5289631" y="1500214"/>
            <a:ext cx="332355" cy="354974"/>
            <a:chOff x="5289631" y="1500214"/>
            <a:chExt cx="332355" cy="354974"/>
          </a:xfrm>
        </p:grpSpPr>
        <p:sp>
          <p:nvSpPr>
            <p:cNvPr id="11609" name="Google Shape;11609;p86"/>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6"/>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6"/>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6"/>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6"/>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6"/>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86"/>
          <p:cNvGrpSpPr/>
          <p:nvPr/>
        </p:nvGrpSpPr>
        <p:grpSpPr>
          <a:xfrm>
            <a:off x="5748295" y="1499833"/>
            <a:ext cx="323294" cy="356115"/>
            <a:chOff x="5748295" y="1499833"/>
            <a:chExt cx="323294" cy="356115"/>
          </a:xfrm>
        </p:grpSpPr>
        <p:sp>
          <p:nvSpPr>
            <p:cNvPr id="11616" name="Google Shape;11616;p86"/>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6"/>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6"/>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6"/>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6"/>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6"/>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6"/>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86"/>
          <p:cNvGrpSpPr/>
          <p:nvPr/>
        </p:nvGrpSpPr>
        <p:grpSpPr>
          <a:xfrm>
            <a:off x="8047661" y="1501037"/>
            <a:ext cx="278404" cy="355260"/>
            <a:chOff x="8047661" y="1501037"/>
            <a:chExt cx="278404" cy="355260"/>
          </a:xfrm>
        </p:grpSpPr>
        <p:sp>
          <p:nvSpPr>
            <p:cNvPr id="11624" name="Google Shape;11624;p86"/>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6"/>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6"/>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6"/>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86"/>
          <p:cNvGrpSpPr/>
          <p:nvPr/>
        </p:nvGrpSpPr>
        <p:grpSpPr>
          <a:xfrm>
            <a:off x="4903389" y="1500214"/>
            <a:ext cx="267854" cy="355735"/>
            <a:chOff x="4903389" y="1500214"/>
            <a:chExt cx="267854" cy="355735"/>
          </a:xfrm>
        </p:grpSpPr>
        <p:sp>
          <p:nvSpPr>
            <p:cNvPr id="11629" name="Google Shape;11629;p86"/>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6"/>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6"/>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6"/>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6"/>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86"/>
          <p:cNvGrpSpPr/>
          <p:nvPr/>
        </p:nvGrpSpPr>
        <p:grpSpPr>
          <a:xfrm>
            <a:off x="7613518" y="1501354"/>
            <a:ext cx="264433" cy="353074"/>
            <a:chOff x="7613518" y="1501354"/>
            <a:chExt cx="264433" cy="353074"/>
          </a:xfrm>
        </p:grpSpPr>
        <p:sp>
          <p:nvSpPr>
            <p:cNvPr id="11635" name="Google Shape;11635;p86"/>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6"/>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6"/>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6"/>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6"/>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6"/>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44" name="Shape 11644"/>
        <p:cNvGrpSpPr/>
        <p:nvPr/>
      </p:nvGrpSpPr>
      <p:grpSpPr>
        <a:xfrm>
          <a:off x="0" y="0"/>
          <a:ext cx="0" cy="0"/>
          <a:chOff x="0" y="0"/>
          <a:chExt cx="0" cy="0"/>
        </a:xfrm>
      </p:grpSpPr>
      <p:sp>
        <p:nvSpPr>
          <p:cNvPr id="11645" name="Google Shape;11645;p8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46" name="Google Shape;11646;p8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647" name="Google Shape;11647;p87"/>
          <p:cNvGrpSpPr/>
          <p:nvPr/>
        </p:nvGrpSpPr>
        <p:grpSpPr>
          <a:xfrm>
            <a:off x="1757085" y="1500675"/>
            <a:ext cx="371069" cy="359396"/>
            <a:chOff x="1757085" y="1500675"/>
            <a:chExt cx="371069" cy="359396"/>
          </a:xfrm>
        </p:grpSpPr>
        <p:sp>
          <p:nvSpPr>
            <p:cNvPr id="11648" name="Google Shape;11648;p87"/>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7"/>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7"/>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7"/>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7"/>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7"/>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7"/>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7"/>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7"/>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7"/>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7"/>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7"/>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7"/>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7"/>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7"/>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7"/>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7"/>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7"/>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7"/>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7"/>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7"/>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7"/>
          <p:cNvGrpSpPr/>
          <p:nvPr/>
        </p:nvGrpSpPr>
        <p:grpSpPr>
          <a:xfrm>
            <a:off x="2774209" y="1954691"/>
            <a:ext cx="116693" cy="374186"/>
            <a:chOff x="2774209" y="1954691"/>
            <a:chExt cx="116693" cy="374186"/>
          </a:xfrm>
        </p:grpSpPr>
        <p:sp>
          <p:nvSpPr>
            <p:cNvPr id="11678" name="Google Shape;11678;p87"/>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7"/>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87"/>
          <p:cNvGrpSpPr/>
          <p:nvPr/>
        </p:nvGrpSpPr>
        <p:grpSpPr>
          <a:xfrm>
            <a:off x="4017435" y="1499912"/>
            <a:ext cx="315092" cy="359397"/>
            <a:chOff x="4017435" y="1499912"/>
            <a:chExt cx="315092" cy="359397"/>
          </a:xfrm>
        </p:grpSpPr>
        <p:sp>
          <p:nvSpPr>
            <p:cNvPr id="11681" name="Google Shape;11681;p87"/>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7"/>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87"/>
          <p:cNvGrpSpPr/>
          <p:nvPr/>
        </p:nvGrpSpPr>
        <p:grpSpPr>
          <a:xfrm>
            <a:off x="3963652" y="1999759"/>
            <a:ext cx="374154" cy="284050"/>
            <a:chOff x="3963652" y="1999759"/>
            <a:chExt cx="374154" cy="284050"/>
          </a:xfrm>
        </p:grpSpPr>
        <p:sp>
          <p:nvSpPr>
            <p:cNvPr id="11684" name="Google Shape;11684;p87"/>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7"/>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7"/>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87"/>
          <p:cNvGrpSpPr/>
          <p:nvPr/>
        </p:nvGrpSpPr>
        <p:grpSpPr>
          <a:xfrm>
            <a:off x="1777536" y="2014866"/>
            <a:ext cx="376444" cy="253772"/>
            <a:chOff x="1777536" y="2014866"/>
            <a:chExt cx="376444" cy="253772"/>
          </a:xfrm>
        </p:grpSpPr>
        <p:sp>
          <p:nvSpPr>
            <p:cNvPr id="11688" name="Google Shape;11688;p87"/>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7"/>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7"/>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7"/>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7"/>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87"/>
          <p:cNvGrpSpPr/>
          <p:nvPr/>
        </p:nvGrpSpPr>
        <p:grpSpPr>
          <a:xfrm>
            <a:off x="1309875" y="2057326"/>
            <a:ext cx="374154" cy="169680"/>
            <a:chOff x="1309875" y="2057326"/>
            <a:chExt cx="374154" cy="169680"/>
          </a:xfrm>
        </p:grpSpPr>
        <p:sp>
          <p:nvSpPr>
            <p:cNvPr id="11694" name="Google Shape;11694;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7"/>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7"/>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7"/>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7"/>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7"/>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7"/>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7"/>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5" name="Google Shape;11705;p87"/>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6" name="Google Shape;11706;p87"/>
          <p:cNvGrpSpPr/>
          <p:nvPr/>
        </p:nvGrpSpPr>
        <p:grpSpPr>
          <a:xfrm>
            <a:off x="2347450" y="1954564"/>
            <a:ext cx="113639" cy="373168"/>
            <a:chOff x="2347450" y="1954564"/>
            <a:chExt cx="113639" cy="373168"/>
          </a:xfrm>
        </p:grpSpPr>
        <p:sp>
          <p:nvSpPr>
            <p:cNvPr id="11707" name="Google Shape;11707;p87"/>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7"/>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9" name="Google Shape;11709;p87"/>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0" name="Google Shape;11710;p87"/>
          <p:cNvGrpSpPr/>
          <p:nvPr/>
        </p:nvGrpSpPr>
        <p:grpSpPr>
          <a:xfrm>
            <a:off x="3110102" y="1499880"/>
            <a:ext cx="330613" cy="358379"/>
            <a:chOff x="3110102" y="1499880"/>
            <a:chExt cx="330613" cy="358379"/>
          </a:xfrm>
        </p:grpSpPr>
        <p:sp>
          <p:nvSpPr>
            <p:cNvPr id="11711" name="Google Shape;11711;p87"/>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7"/>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7"/>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7"/>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7"/>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7"/>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7"/>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8" name="Google Shape;11718;p87"/>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9" name="Google Shape;11719;p87"/>
          <p:cNvGrpSpPr/>
          <p:nvPr/>
        </p:nvGrpSpPr>
        <p:grpSpPr>
          <a:xfrm>
            <a:off x="3485575" y="1999759"/>
            <a:ext cx="373772" cy="284050"/>
            <a:chOff x="3531200" y="1999759"/>
            <a:chExt cx="373772" cy="284050"/>
          </a:xfrm>
        </p:grpSpPr>
        <p:sp>
          <p:nvSpPr>
            <p:cNvPr id="11720" name="Google Shape;11720;p87"/>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7"/>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7"/>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7"/>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7"/>
          <p:cNvGrpSpPr/>
          <p:nvPr/>
        </p:nvGrpSpPr>
        <p:grpSpPr>
          <a:xfrm>
            <a:off x="2667058" y="1500293"/>
            <a:ext cx="330231" cy="359015"/>
            <a:chOff x="2667058" y="1500293"/>
            <a:chExt cx="330231" cy="359015"/>
          </a:xfrm>
        </p:grpSpPr>
        <p:sp>
          <p:nvSpPr>
            <p:cNvPr id="11725" name="Google Shape;11725;p87"/>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7"/>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7"/>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7"/>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7"/>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7"/>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7"/>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7"/>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7"/>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7"/>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7"/>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7"/>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7"/>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7"/>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87"/>
          <p:cNvGrpSpPr/>
          <p:nvPr/>
        </p:nvGrpSpPr>
        <p:grpSpPr>
          <a:xfrm>
            <a:off x="3567553" y="1499912"/>
            <a:ext cx="320022" cy="359778"/>
            <a:chOff x="3567553" y="1499912"/>
            <a:chExt cx="320022" cy="359778"/>
          </a:xfrm>
        </p:grpSpPr>
        <p:sp>
          <p:nvSpPr>
            <p:cNvPr id="11744" name="Google Shape;11744;p87"/>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7"/>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7"/>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7"/>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7"/>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7"/>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87"/>
          <p:cNvGrpSpPr/>
          <p:nvPr/>
        </p:nvGrpSpPr>
        <p:grpSpPr>
          <a:xfrm>
            <a:off x="1309875" y="1499912"/>
            <a:ext cx="359015" cy="358633"/>
            <a:chOff x="1309875" y="1499912"/>
            <a:chExt cx="359015" cy="358633"/>
          </a:xfrm>
        </p:grpSpPr>
        <p:sp>
          <p:nvSpPr>
            <p:cNvPr id="11751" name="Google Shape;11751;p87"/>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7"/>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7"/>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7"/>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7"/>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7"/>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7"/>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7"/>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7"/>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87"/>
          <p:cNvGrpSpPr/>
          <p:nvPr/>
        </p:nvGrpSpPr>
        <p:grpSpPr>
          <a:xfrm>
            <a:off x="2219466" y="1500293"/>
            <a:ext cx="330613" cy="359015"/>
            <a:chOff x="2219466" y="1500293"/>
            <a:chExt cx="330613" cy="359015"/>
          </a:xfrm>
        </p:grpSpPr>
        <p:sp>
          <p:nvSpPr>
            <p:cNvPr id="11761" name="Google Shape;11761;p87"/>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7"/>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87"/>
          <p:cNvGrpSpPr/>
          <p:nvPr/>
        </p:nvGrpSpPr>
        <p:grpSpPr>
          <a:xfrm>
            <a:off x="5343544" y="1509358"/>
            <a:ext cx="244676" cy="351095"/>
            <a:chOff x="5343544" y="1509358"/>
            <a:chExt cx="244676" cy="351095"/>
          </a:xfrm>
        </p:grpSpPr>
        <p:sp>
          <p:nvSpPr>
            <p:cNvPr id="11764" name="Google Shape;11764;p87"/>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7"/>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7"/>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87"/>
          <p:cNvGrpSpPr/>
          <p:nvPr/>
        </p:nvGrpSpPr>
        <p:grpSpPr>
          <a:xfrm>
            <a:off x="4882340" y="1509358"/>
            <a:ext cx="246171" cy="351095"/>
            <a:chOff x="4882340" y="1509358"/>
            <a:chExt cx="246171" cy="351095"/>
          </a:xfrm>
        </p:grpSpPr>
        <p:sp>
          <p:nvSpPr>
            <p:cNvPr id="11768" name="Google Shape;11768;p87"/>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7"/>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7"/>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7"/>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7"/>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87"/>
          <p:cNvGrpSpPr/>
          <p:nvPr/>
        </p:nvGrpSpPr>
        <p:grpSpPr>
          <a:xfrm>
            <a:off x="6273204" y="1509008"/>
            <a:ext cx="236343" cy="351445"/>
            <a:chOff x="6273204" y="1509008"/>
            <a:chExt cx="236343" cy="351445"/>
          </a:xfrm>
        </p:grpSpPr>
        <p:sp>
          <p:nvSpPr>
            <p:cNvPr id="11774" name="Google Shape;11774;p87"/>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7"/>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6" name="Google Shape;11776;p87"/>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7" name="Google Shape;11777;p87"/>
          <p:cNvGrpSpPr/>
          <p:nvPr/>
        </p:nvGrpSpPr>
        <p:grpSpPr>
          <a:xfrm>
            <a:off x="7219530" y="1508244"/>
            <a:ext cx="191625" cy="352209"/>
            <a:chOff x="7219530" y="1508244"/>
            <a:chExt cx="191625" cy="352209"/>
          </a:xfrm>
        </p:grpSpPr>
        <p:sp>
          <p:nvSpPr>
            <p:cNvPr id="11778" name="Google Shape;11778;p87"/>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7"/>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87"/>
          <p:cNvGrpSpPr/>
          <p:nvPr/>
        </p:nvGrpSpPr>
        <p:grpSpPr>
          <a:xfrm>
            <a:off x="7699309" y="1508626"/>
            <a:ext cx="154922" cy="351827"/>
            <a:chOff x="7699309" y="1508626"/>
            <a:chExt cx="154922" cy="351827"/>
          </a:xfrm>
        </p:grpSpPr>
        <p:sp>
          <p:nvSpPr>
            <p:cNvPr id="11781" name="Google Shape;11781;p87"/>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7"/>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7"/>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7"/>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7"/>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7"/>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7"/>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87"/>
          <p:cNvGrpSpPr/>
          <p:nvPr/>
        </p:nvGrpSpPr>
        <p:grpSpPr>
          <a:xfrm>
            <a:off x="8161690" y="1509008"/>
            <a:ext cx="153396" cy="351064"/>
            <a:chOff x="8161690" y="1509008"/>
            <a:chExt cx="153396" cy="351064"/>
          </a:xfrm>
        </p:grpSpPr>
        <p:sp>
          <p:nvSpPr>
            <p:cNvPr id="11789" name="Google Shape;11789;p87"/>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7"/>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7"/>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7"/>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87"/>
          <p:cNvGrpSpPr/>
          <p:nvPr/>
        </p:nvGrpSpPr>
        <p:grpSpPr>
          <a:xfrm>
            <a:off x="6746940" y="1508881"/>
            <a:ext cx="213221" cy="352304"/>
            <a:chOff x="6746940" y="1508881"/>
            <a:chExt cx="213221" cy="352304"/>
          </a:xfrm>
        </p:grpSpPr>
        <p:sp>
          <p:nvSpPr>
            <p:cNvPr id="11794" name="Google Shape;11794;p87"/>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7"/>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7"/>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7"/>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87"/>
          <p:cNvGrpSpPr/>
          <p:nvPr/>
        </p:nvGrpSpPr>
        <p:grpSpPr>
          <a:xfrm>
            <a:off x="5770336" y="2007615"/>
            <a:ext cx="350682" cy="292097"/>
            <a:chOff x="5770336" y="2007615"/>
            <a:chExt cx="350682" cy="292097"/>
          </a:xfrm>
        </p:grpSpPr>
        <p:sp>
          <p:nvSpPr>
            <p:cNvPr id="11799" name="Google Shape;11799;p87"/>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7"/>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7"/>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7"/>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87"/>
          <p:cNvGrpSpPr/>
          <p:nvPr/>
        </p:nvGrpSpPr>
        <p:grpSpPr>
          <a:xfrm>
            <a:off x="5326878" y="1980358"/>
            <a:ext cx="350332" cy="346229"/>
            <a:chOff x="5326878" y="1980358"/>
            <a:chExt cx="350332" cy="346229"/>
          </a:xfrm>
        </p:grpSpPr>
        <p:sp>
          <p:nvSpPr>
            <p:cNvPr id="11804" name="Google Shape;11804;p87"/>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7"/>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7"/>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7"/>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8" name="Google Shape;11808;p87"/>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9" name="Google Shape;11809;p87"/>
          <p:cNvGrpSpPr/>
          <p:nvPr/>
        </p:nvGrpSpPr>
        <p:grpSpPr>
          <a:xfrm>
            <a:off x="4883835" y="1992571"/>
            <a:ext cx="350300" cy="323043"/>
            <a:chOff x="4883835" y="1992571"/>
            <a:chExt cx="350300" cy="323043"/>
          </a:xfrm>
        </p:grpSpPr>
        <p:sp>
          <p:nvSpPr>
            <p:cNvPr id="11810" name="Google Shape;11810;p87"/>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7"/>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7"/>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7"/>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7"/>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7"/>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87"/>
          <p:cNvGrpSpPr/>
          <p:nvPr/>
        </p:nvGrpSpPr>
        <p:grpSpPr>
          <a:xfrm>
            <a:off x="7548967" y="1978927"/>
            <a:ext cx="333285" cy="349950"/>
            <a:chOff x="7548967" y="1978927"/>
            <a:chExt cx="333285" cy="349950"/>
          </a:xfrm>
        </p:grpSpPr>
        <p:sp>
          <p:nvSpPr>
            <p:cNvPr id="11817" name="Google Shape;11817;p87"/>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7"/>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7"/>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7"/>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7"/>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7"/>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7"/>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87"/>
          <p:cNvGrpSpPr/>
          <p:nvPr/>
        </p:nvGrpSpPr>
        <p:grpSpPr>
          <a:xfrm>
            <a:off x="6214142" y="1978927"/>
            <a:ext cx="346515" cy="350300"/>
            <a:chOff x="6214142" y="1978927"/>
            <a:chExt cx="346515" cy="350300"/>
          </a:xfrm>
        </p:grpSpPr>
        <p:sp>
          <p:nvSpPr>
            <p:cNvPr id="11825" name="Google Shape;11825;p87"/>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7"/>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87"/>
          <p:cNvGrpSpPr/>
          <p:nvPr/>
        </p:nvGrpSpPr>
        <p:grpSpPr>
          <a:xfrm>
            <a:off x="7105923" y="1978545"/>
            <a:ext cx="333285" cy="350682"/>
            <a:chOff x="7105923" y="1978545"/>
            <a:chExt cx="333285" cy="350682"/>
          </a:xfrm>
        </p:grpSpPr>
        <p:sp>
          <p:nvSpPr>
            <p:cNvPr id="11828" name="Google Shape;11828;p87"/>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7"/>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7"/>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7"/>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7"/>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7"/>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7"/>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5" name="Google Shape;11835;p87"/>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7"/>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7" name="Google Shape;11837;p87"/>
          <p:cNvGrpSpPr/>
          <p:nvPr/>
        </p:nvGrpSpPr>
        <p:grpSpPr>
          <a:xfrm>
            <a:off x="3616406" y="2422352"/>
            <a:ext cx="203393" cy="351827"/>
            <a:chOff x="3616406" y="2422352"/>
            <a:chExt cx="203393" cy="351827"/>
          </a:xfrm>
        </p:grpSpPr>
        <p:sp>
          <p:nvSpPr>
            <p:cNvPr id="11838" name="Google Shape;11838;p87"/>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7"/>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87"/>
          <p:cNvGrpSpPr/>
          <p:nvPr/>
        </p:nvGrpSpPr>
        <p:grpSpPr>
          <a:xfrm>
            <a:off x="878187" y="2421970"/>
            <a:ext cx="272696" cy="351827"/>
            <a:chOff x="913012" y="2421970"/>
            <a:chExt cx="272696" cy="351827"/>
          </a:xfrm>
        </p:grpSpPr>
        <p:sp>
          <p:nvSpPr>
            <p:cNvPr id="11841" name="Google Shape;11841;p87"/>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7"/>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7"/>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7"/>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87"/>
          <p:cNvGrpSpPr/>
          <p:nvPr/>
        </p:nvGrpSpPr>
        <p:grpSpPr>
          <a:xfrm>
            <a:off x="2274743" y="2422352"/>
            <a:ext cx="255649" cy="351445"/>
            <a:chOff x="2274743" y="2422352"/>
            <a:chExt cx="255649" cy="351445"/>
          </a:xfrm>
        </p:grpSpPr>
        <p:sp>
          <p:nvSpPr>
            <p:cNvPr id="11846" name="Google Shape;11846;p87"/>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7"/>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7"/>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87"/>
          <p:cNvGrpSpPr/>
          <p:nvPr/>
        </p:nvGrpSpPr>
        <p:grpSpPr>
          <a:xfrm>
            <a:off x="2708723" y="2421239"/>
            <a:ext cx="246552" cy="352558"/>
            <a:chOff x="2708723" y="2421239"/>
            <a:chExt cx="246552" cy="352558"/>
          </a:xfrm>
        </p:grpSpPr>
        <p:sp>
          <p:nvSpPr>
            <p:cNvPr id="11850" name="Google Shape;11850;p87"/>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7"/>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87"/>
          <p:cNvGrpSpPr/>
          <p:nvPr/>
        </p:nvGrpSpPr>
        <p:grpSpPr>
          <a:xfrm>
            <a:off x="1835485" y="2422352"/>
            <a:ext cx="259433" cy="350714"/>
            <a:chOff x="1835485" y="2422352"/>
            <a:chExt cx="259433" cy="350714"/>
          </a:xfrm>
        </p:grpSpPr>
        <p:sp>
          <p:nvSpPr>
            <p:cNvPr id="11853" name="Google Shape;11853;p87"/>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7"/>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7"/>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7"/>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7"/>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7"/>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7"/>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87"/>
          <p:cNvGrpSpPr/>
          <p:nvPr/>
        </p:nvGrpSpPr>
        <p:grpSpPr>
          <a:xfrm>
            <a:off x="3150240" y="2422352"/>
            <a:ext cx="212489" cy="351445"/>
            <a:chOff x="3150240" y="2422352"/>
            <a:chExt cx="212489" cy="351445"/>
          </a:xfrm>
        </p:grpSpPr>
        <p:sp>
          <p:nvSpPr>
            <p:cNvPr id="11861" name="Google Shape;11861;p87"/>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7"/>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87"/>
          <p:cNvGrpSpPr/>
          <p:nvPr/>
        </p:nvGrpSpPr>
        <p:grpSpPr>
          <a:xfrm>
            <a:off x="1367060" y="2422129"/>
            <a:ext cx="269261" cy="352050"/>
            <a:chOff x="1367060" y="2422129"/>
            <a:chExt cx="269261" cy="352050"/>
          </a:xfrm>
        </p:grpSpPr>
        <p:sp>
          <p:nvSpPr>
            <p:cNvPr id="11864" name="Google Shape;11864;p87"/>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7"/>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7"/>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7"/>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7"/>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7"/>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7"/>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7"/>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7"/>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7"/>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7"/>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7"/>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7"/>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7"/>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8" name="Google Shape;11878;p87"/>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9" name="Google Shape;11879;p87"/>
          <p:cNvGrpSpPr/>
          <p:nvPr/>
        </p:nvGrpSpPr>
        <p:grpSpPr>
          <a:xfrm>
            <a:off x="4882690" y="2425405"/>
            <a:ext cx="274573" cy="350682"/>
            <a:chOff x="4882690" y="2425405"/>
            <a:chExt cx="274573" cy="350682"/>
          </a:xfrm>
        </p:grpSpPr>
        <p:sp>
          <p:nvSpPr>
            <p:cNvPr id="11880" name="Google Shape;11880;p87"/>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7"/>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7"/>
          <p:cNvGrpSpPr/>
          <p:nvPr/>
        </p:nvGrpSpPr>
        <p:grpSpPr>
          <a:xfrm>
            <a:off x="6627639" y="2443884"/>
            <a:ext cx="355993" cy="313247"/>
            <a:chOff x="6627639" y="2443884"/>
            <a:chExt cx="355993" cy="313247"/>
          </a:xfrm>
        </p:grpSpPr>
        <p:sp>
          <p:nvSpPr>
            <p:cNvPr id="11883" name="Google Shape;11883;p87"/>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7"/>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7"/>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7"/>
          <p:cNvGrpSpPr/>
          <p:nvPr/>
        </p:nvGrpSpPr>
        <p:grpSpPr>
          <a:xfrm>
            <a:off x="6183451" y="2462140"/>
            <a:ext cx="351445" cy="277976"/>
            <a:chOff x="6183451" y="2462140"/>
            <a:chExt cx="351445" cy="277976"/>
          </a:xfrm>
        </p:grpSpPr>
        <p:sp>
          <p:nvSpPr>
            <p:cNvPr id="11887" name="Google Shape;11887;p87"/>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7"/>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7"/>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7"/>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7"/>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7"/>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7"/>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87"/>
          <p:cNvGrpSpPr/>
          <p:nvPr/>
        </p:nvGrpSpPr>
        <p:grpSpPr>
          <a:xfrm>
            <a:off x="5735477" y="2429858"/>
            <a:ext cx="353354" cy="341299"/>
            <a:chOff x="5735477" y="2429858"/>
            <a:chExt cx="353354" cy="341299"/>
          </a:xfrm>
        </p:grpSpPr>
        <p:sp>
          <p:nvSpPr>
            <p:cNvPr id="11895" name="Google Shape;11895;p87"/>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7"/>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7"/>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7"/>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7"/>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7"/>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87"/>
          <p:cNvGrpSpPr/>
          <p:nvPr/>
        </p:nvGrpSpPr>
        <p:grpSpPr>
          <a:xfrm>
            <a:off x="5243735" y="2446973"/>
            <a:ext cx="405255" cy="275499"/>
            <a:chOff x="5283337" y="2478774"/>
            <a:chExt cx="358633" cy="243913"/>
          </a:xfrm>
        </p:grpSpPr>
        <p:sp>
          <p:nvSpPr>
            <p:cNvPr id="11902" name="Google Shape;11902;p87"/>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7"/>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7"/>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7"/>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7"/>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7"/>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7"/>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7"/>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7"/>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7"/>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7"/>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7"/>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7"/>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7"/>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7"/>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7"/>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7"/>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87"/>
          <p:cNvGrpSpPr/>
          <p:nvPr/>
        </p:nvGrpSpPr>
        <p:grpSpPr>
          <a:xfrm>
            <a:off x="7964753" y="2470823"/>
            <a:ext cx="362068" cy="258670"/>
            <a:chOff x="7964753" y="2470823"/>
            <a:chExt cx="362068" cy="258670"/>
          </a:xfrm>
        </p:grpSpPr>
        <p:sp>
          <p:nvSpPr>
            <p:cNvPr id="11920" name="Google Shape;11920;p87"/>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7"/>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7"/>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7"/>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7"/>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7"/>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7"/>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7"/>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7"/>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87"/>
          <p:cNvGrpSpPr/>
          <p:nvPr/>
        </p:nvGrpSpPr>
        <p:grpSpPr>
          <a:xfrm>
            <a:off x="7524349" y="2456447"/>
            <a:ext cx="350332" cy="288948"/>
            <a:chOff x="7524349" y="2456447"/>
            <a:chExt cx="350332" cy="288948"/>
          </a:xfrm>
        </p:grpSpPr>
        <p:sp>
          <p:nvSpPr>
            <p:cNvPr id="11930" name="Google Shape;11930;p87"/>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7"/>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7"/>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7"/>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7"/>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5" name="Google Shape;11935;p87"/>
          <p:cNvGrpSpPr/>
          <p:nvPr/>
        </p:nvGrpSpPr>
        <p:grpSpPr>
          <a:xfrm>
            <a:off x="3972749" y="2894211"/>
            <a:ext cx="355230" cy="356725"/>
            <a:chOff x="3972749" y="2894211"/>
            <a:chExt cx="355230" cy="356725"/>
          </a:xfrm>
        </p:grpSpPr>
        <p:sp>
          <p:nvSpPr>
            <p:cNvPr id="11936" name="Google Shape;11936;p87"/>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7"/>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7"/>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7"/>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7"/>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87"/>
          <p:cNvGrpSpPr/>
          <p:nvPr/>
        </p:nvGrpSpPr>
        <p:grpSpPr>
          <a:xfrm>
            <a:off x="3527797" y="2918796"/>
            <a:ext cx="355993" cy="307904"/>
            <a:chOff x="3527797" y="2918796"/>
            <a:chExt cx="355993" cy="307904"/>
          </a:xfrm>
        </p:grpSpPr>
        <p:sp>
          <p:nvSpPr>
            <p:cNvPr id="11942" name="Google Shape;11942;p87"/>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7"/>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7"/>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7"/>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7"/>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7"/>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7"/>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7"/>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7"/>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7"/>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87"/>
          <p:cNvGrpSpPr/>
          <p:nvPr/>
        </p:nvGrpSpPr>
        <p:grpSpPr>
          <a:xfrm>
            <a:off x="3082845" y="2920959"/>
            <a:ext cx="356375" cy="302338"/>
            <a:chOff x="3082845" y="2920959"/>
            <a:chExt cx="356375" cy="302338"/>
          </a:xfrm>
        </p:grpSpPr>
        <p:sp>
          <p:nvSpPr>
            <p:cNvPr id="11953" name="Google Shape;11953;p87"/>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7"/>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87"/>
          <p:cNvGrpSpPr/>
          <p:nvPr/>
        </p:nvGrpSpPr>
        <p:grpSpPr>
          <a:xfrm>
            <a:off x="2639038" y="2894942"/>
            <a:ext cx="355612" cy="355612"/>
            <a:chOff x="2639038" y="2894942"/>
            <a:chExt cx="355612" cy="355612"/>
          </a:xfrm>
        </p:grpSpPr>
        <p:sp>
          <p:nvSpPr>
            <p:cNvPr id="11956" name="Google Shape;11956;p87"/>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7"/>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87"/>
          <p:cNvGrpSpPr/>
          <p:nvPr/>
        </p:nvGrpSpPr>
        <p:grpSpPr>
          <a:xfrm>
            <a:off x="2194468" y="2938865"/>
            <a:ext cx="355993" cy="267766"/>
            <a:chOff x="2194468" y="2938865"/>
            <a:chExt cx="355993" cy="267766"/>
          </a:xfrm>
        </p:grpSpPr>
        <p:sp>
          <p:nvSpPr>
            <p:cNvPr id="11959" name="Google Shape;11959;p87"/>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7"/>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7"/>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7"/>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7"/>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7"/>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7"/>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7"/>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7"/>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7"/>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7"/>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7"/>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7"/>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7"/>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7"/>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7"/>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7"/>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7"/>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7"/>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7"/>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87"/>
          <p:cNvGrpSpPr/>
          <p:nvPr/>
        </p:nvGrpSpPr>
        <p:grpSpPr>
          <a:xfrm>
            <a:off x="1749897" y="2894561"/>
            <a:ext cx="355993" cy="355612"/>
            <a:chOff x="1749897" y="2894561"/>
            <a:chExt cx="355993" cy="355612"/>
          </a:xfrm>
        </p:grpSpPr>
        <p:sp>
          <p:nvSpPr>
            <p:cNvPr id="11980" name="Google Shape;11980;p87"/>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7"/>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7"/>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7"/>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7"/>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7"/>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7"/>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7"/>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7"/>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7"/>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7"/>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87"/>
          <p:cNvGrpSpPr/>
          <p:nvPr/>
        </p:nvGrpSpPr>
        <p:grpSpPr>
          <a:xfrm>
            <a:off x="1305327" y="2894211"/>
            <a:ext cx="357520" cy="357488"/>
            <a:chOff x="1305327" y="2894211"/>
            <a:chExt cx="357520" cy="357488"/>
          </a:xfrm>
        </p:grpSpPr>
        <p:sp>
          <p:nvSpPr>
            <p:cNvPr id="11992" name="Google Shape;11992;p87"/>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7"/>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7"/>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7"/>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7"/>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87"/>
          <p:cNvGrpSpPr/>
          <p:nvPr/>
        </p:nvGrpSpPr>
        <p:grpSpPr>
          <a:xfrm>
            <a:off x="853950" y="2894720"/>
            <a:ext cx="364104" cy="353290"/>
            <a:chOff x="853950" y="2894720"/>
            <a:chExt cx="364104" cy="353290"/>
          </a:xfrm>
        </p:grpSpPr>
        <p:sp>
          <p:nvSpPr>
            <p:cNvPr id="11998" name="Google Shape;11998;p87"/>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7"/>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7"/>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7"/>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7"/>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7"/>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7"/>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87"/>
          <p:cNvGrpSpPr/>
          <p:nvPr/>
        </p:nvGrpSpPr>
        <p:grpSpPr>
          <a:xfrm>
            <a:off x="7066548" y="2912594"/>
            <a:ext cx="352209" cy="334938"/>
            <a:chOff x="7066548" y="2912594"/>
            <a:chExt cx="352209" cy="334938"/>
          </a:xfrm>
        </p:grpSpPr>
        <p:sp>
          <p:nvSpPr>
            <p:cNvPr id="12006" name="Google Shape;12006;p87"/>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7"/>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7"/>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7"/>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7"/>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7"/>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2" name="Google Shape;12012;p87"/>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7"/>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4" name="Google Shape;12014;p87"/>
          <p:cNvGrpSpPr/>
          <p:nvPr/>
        </p:nvGrpSpPr>
        <p:grpSpPr>
          <a:xfrm>
            <a:off x="7541397" y="2904802"/>
            <a:ext cx="318495" cy="352209"/>
            <a:chOff x="7541397" y="2904802"/>
            <a:chExt cx="318495" cy="352209"/>
          </a:xfrm>
        </p:grpSpPr>
        <p:sp>
          <p:nvSpPr>
            <p:cNvPr id="12015" name="Google Shape;12015;p87"/>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7"/>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7"/>
          <p:cNvGrpSpPr/>
          <p:nvPr/>
        </p:nvGrpSpPr>
        <p:grpSpPr>
          <a:xfrm>
            <a:off x="8003015" y="2904039"/>
            <a:ext cx="306759" cy="351445"/>
            <a:chOff x="8003015" y="2904039"/>
            <a:chExt cx="306759" cy="351445"/>
          </a:xfrm>
        </p:grpSpPr>
        <p:sp>
          <p:nvSpPr>
            <p:cNvPr id="12018" name="Google Shape;12018;p87"/>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7"/>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7"/>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7"/>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7"/>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7"/>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87"/>
          <p:cNvGrpSpPr/>
          <p:nvPr/>
        </p:nvGrpSpPr>
        <p:grpSpPr>
          <a:xfrm>
            <a:off x="5687770" y="2885496"/>
            <a:ext cx="369638" cy="369606"/>
            <a:chOff x="5687770" y="2885496"/>
            <a:chExt cx="369638" cy="369606"/>
          </a:xfrm>
        </p:grpSpPr>
        <p:sp>
          <p:nvSpPr>
            <p:cNvPr id="12025" name="Google Shape;12025;p87"/>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7"/>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7"/>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7"/>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7"/>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7"/>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7"/>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7"/>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7"/>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7"/>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5" name="Google Shape;12035;p87"/>
          <p:cNvGrpSpPr/>
          <p:nvPr/>
        </p:nvGrpSpPr>
        <p:grpSpPr>
          <a:xfrm>
            <a:off x="4881958" y="2904802"/>
            <a:ext cx="156417" cy="349537"/>
            <a:chOff x="4881958" y="2904802"/>
            <a:chExt cx="156417" cy="349537"/>
          </a:xfrm>
        </p:grpSpPr>
        <p:sp>
          <p:nvSpPr>
            <p:cNvPr id="12036" name="Google Shape;12036;p87"/>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7"/>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7"/>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7"/>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7"/>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7"/>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7"/>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87"/>
          <p:cNvGrpSpPr/>
          <p:nvPr/>
        </p:nvGrpSpPr>
        <p:grpSpPr>
          <a:xfrm>
            <a:off x="5230318" y="2886514"/>
            <a:ext cx="371133" cy="367443"/>
            <a:chOff x="5230318" y="2886514"/>
            <a:chExt cx="371133" cy="367443"/>
          </a:xfrm>
        </p:grpSpPr>
        <p:sp>
          <p:nvSpPr>
            <p:cNvPr id="12044" name="Google Shape;12044;p87"/>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7"/>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7"/>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7"/>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7"/>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7"/>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7"/>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7"/>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7"/>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87"/>
          <p:cNvGrpSpPr/>
          <p:nvPr/>
        </p:nvGrpSpPr>
        <p:grpSpPr>
          <a:xfrm>
            <a:off x="5748358" y="3434578"/>
            <a:ext cx="352590" cy="182561"/>
            <a:chOff x="5748358" y="3434578"/>
            <a:chExt cx="352590" cy="182561"/>
          </a:xfrm>
        </p:grpSpPr>
        <p:sp>
          <p:nvSpPr>
            <p:cNvPr id="12054" name="Google Shape;12054;p87"/>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7"/>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7"/>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7"/>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7"/>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7"/>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87"/>
          <p:cNvGrpSpPr/>
          <p:nvPr/>
        </p:nvGrpSpPr>
        <p:grpSpPr>
          <a:xfrm>
            <a:off x="862283" y="4274771"/>
            <a:ext cx="341204" cy="359301"/>
            <a:chOff x="862283" y="4274771"/>
            <a:chExt cx="341204" cy="359301"/>
          </a:xfrm>
        </p:grpSpPr>
        <p:sp>
          <p:nvSpPr>
            <p:cNvPr id="12061" name="Google Shape;12061;p87"/>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7"/>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7"/>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87"/>
          <p:cNvGrpSpPr/>
          <p:nvPr/>
        </p:nvGrpSpPr>
        <p:grpSpPr>
          <a:xfrm>
            <a:off x="1396957" y="4287365"/>
            <a:ext cx="301861" cy="332871"/>
            <a:chOff x="1396957" y="4287365"/>
            <a:chExt cx="301861" cy="332871"/>
          </a:xfrm>
        </p:grpSpPr>
        <p:sp>
          <p:nvSpPr>
            <p:cNvPr id="12065" name="Google Shape;12065;p87"/>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7"/>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7"/>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7"/>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7"/>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7"/>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7"/>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7"/>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7"/>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7"/>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7"/>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7"/>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7"/>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7"/>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7"/>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0" name="Google Shape;12080;p87"/>
          <p:cNvGrpSpPr/>
          <p:nvPr/>
        </p:nvGrpSpPr>
        <p:grpSpPr>
          <a:xfrm>
            <a:off x="1865381" y="4277506"/>
            <a:ext cx="396131" cy="355612"/>
            <a:chOff x="1865381" y="4277506"/>
            <a:chExt cx="396131" cy="355612"/>
          </a:xfrm>
        </p:grpSpPr>
        <p:sp>
          <p:nvSpPr>
            <p:cNvPr id="12081" name="Google Shape;12081;p87"/>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7"/>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7"/>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7"/>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7"/>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7"/>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87"/>
          <p:cNvGrpSpPr/>
          <p:nvPr/>
        </p:nvGrpSpPr>
        <p:grpSpPr>
          <a:xfrm>
            <a:off x="2411823" y="4303999"/>
            <a:ext cx="334398" cy="299953"/>
            <a:chOff x="2411823" y="4303999"/>
            <a:chExt cx="334398" cy="299953"/>
          </a:xfrm>
        </p:grpSpPr>
        <p:sp>
          <p:nvSpPr>
            <p:cNvPr id="12088" name="Google Shape;12088;p87"/>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7"/>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7"/>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7"/>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7"/>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7"/>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7"/>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87"/>
          <p:cNvGrpSpPr/>
          <p:nvPr/>
        </p:nvGrpSpPr>
        <p:grpSpPr>
          <a:xfrm>
            <a:off x="2903337" y="4279032"/>
            <a:ext cx="382519" cy="350682"/>
            <a:chOff x="2903337" y="4279032"/>
            <a:chExt cx="382519" cy="350682"/>
          </a:xfrm>
        </p:grpSpPr>
        <p:sp>
          <p:nvSpPr>
            <p:cNvPr id="12096" name="Google Shape;12096;p87"/>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7"/>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7"/>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7"/>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7"/>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7"/>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7"/>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7"/>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7"/>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7"/>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7"/>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7"/>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7"/>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7"/>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7"/>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87"/>
          <p:cNvGrpSpPr/>
          <p:nvPr/>
        </p:nvGrpSpPr>
        <p:grpSpPr>
          <a:xfrm>
            <a:off x="3933342" y="4315767"/>
            <a:ext cx="383632" cy="276449"/>
            <a:chOff x="3933342" y="4315767"/>
            <a:chExt cx="383632" cy="276449"/>
          </a:xfrm>
        </p:grpSpPr>
        <p:sp>
          <p:nvSpPr>
            <p:cNvPr id="12112" name="Google Shape;12112;p87"/>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7"/>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7"/>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7"/>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7"/>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7"/>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87"/>
          <p:cNvGrpSpPr/>
          <p:nvPr/>
        </p:nvGrpSpPr>
        <p:grpSpPr>
          <a:xfrm>
            <a:off x="3441065" y="4302505"/>
            <a:ext cx="337069" cy="302593"/>
            <a:chOff x="3441065" y="4302505"/>
            <a:chExt cx="337069" cy="302593"/>
          </a:xfrm>
        </p:grpSpPr>
        <p:sp>
          <p:nvSpPr>
            <p:cNvPr id="12119" name="Google Shape;12119;p87"/>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7"/>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7"/>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7"/>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7"/>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7"/>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7"/>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7"/>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7"/>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7"/>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7"/>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7"/>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7"/>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87"/>
          <p:cNvGrpSpPr/>
          <p:nvPr/>
        </p:nvGrpSpPr>
        <p:grpSpPr>
          <a:xfrm>
            <a:off x="3532345" y="3362635"/>
            <a:ext cx="339328" cy="336274"/>
            <a:chOff x="3532345" y="3362635"/>
            <a:chExt cx="339328" cy="336274"/>
          </a:xfrm>
        </p:grpSpPr>
        <p:sp>
          <p:nvSpPr>
            <p:cNvPr id="12133" name="Google Shape;12133;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7"/>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7"/>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7"/>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7"/>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8" name="Google Shape;12138;p87"/>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9" name="Google Shape;12139;p87"/>
          <p:cNvGrpSpPr/>
          <p:nvPr/>
        </p:nvGrpSpPr>
        <p:grpSpPr>
          <a:xfrm>
            <a:off x="1883955" y="3808700"/>
            <a:ext cx="162873" cy="351445"/>
            <a:chOff x="1883955" y="3808700"/>
            <a:chExt cx="162873" cy="351445"/>
          </a:xfrm>
        </p:grpSpPr>
        <p:sp>
          <p:nvSpPr>
            <p:cNvPr id="12140" name="Google Shape;12140;p87"/>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7"/>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87"/>
          <p:cNvGrpSpPr/>
          <p:nvPr/>
        </p:nvGrpSpPr>
        <p:grpSpPr>
          <a:xfrm>
            <a:off x="939156" y="3809209"/>
            <a:ext cx="192007" cy="351318"/>
            <a:chOff x="939156" y="3809209"/>
            <a:chExt cx="192007" cy="351318"/>
          </a:xfrm>
        </p:grpSpPr>
        <p:sp>
          <p:nvSpPr>
            <p:cNvPr id="12143" name="Google Shape;12143;p87"/>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7"/>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87"/>
          <p:cNvGrpSpPr/>
          <p:nvPr/>
        </p:nvGrpSpPr>
        <p:grpSpPr>
          <a:xfrm>
            <a:off x="2306167" y="3809845"/>
            <a:ext cx="193915" cy="349155"/>
            <a:chOff x="2306167" y="3809845"/>
            <a:chExt cx="193915" cy="349155"/>
          </a:xfrm>
        </p:grpSpPr>
        <p:sp>
          <p:nvSpPr>
            <p:cNvPr id="12146" name="Google Shape;12146;p87"/>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7"/>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7"/>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7"/>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7"/>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7"/>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7"/>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87"/>
          <p:cNvGrpSpPr/>
          <p:nvPr/>
        </p:nvGrpSpPr>
        <p:grpSpPr>
          <a:xfrm>
            <a:off x="1323901" y="3807173"/>
            <a:ext cx="356343" cy="356757"/>
            <a:chOff x="1323901" y="3807173"/>
            <a:chExt cx="356343" cy="356757"/>
          </a:xfrm>
        </p:grpSpPr>
        <p:sp>
          <p:nvSpPr>
            <p:cNvPr id="12154" name="Google Shape;12154;p87"/>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7"/>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7"/>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7"/>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7"/>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7"/>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7"/>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7"/>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7"/>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7"/>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7"/>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7"/>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7"/>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7"/>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7"/>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7"/>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7"/>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7"/>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7"/>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7"/>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7"/>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7"/>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7"/>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7"/>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8" name="Google Shape;12178;p87"/>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9" name="Google Shape;12179;p87"/>
          <p:cNvGrpSpPr/>
          <p:nvPr/>
        </p:nvGrpSpPr>
        <p:grpSpPr>
          <a:xfrm>
            <a:off x="859262" y="3353920"/>
            <a:ext cx="306759" cy="351445"/>
            <a:chOff x="859262" y="3353920"/>
            <a:chExt cx="306759" cy="351445"/>
          </a:xfrm>
        </p:grpSpPr>
        <p:sp>
          <p:nvSpPr>
            <p:cNvPr id="12180" name="Google Shape;12180;p87"/>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7"/>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7"/>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7"/>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7"/>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5" name="Google Shape;12185;p87"/>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6" name="Google Shape;12186;p87"/>
          <p:cNvGrpSpPr/>
          <p:nvPr/>
        </p:nvGrpSpPr>
        <p:grpSpPr>
          <a:xfrm>
            <a:off x="3967437" y="3837102"/>
            <a:ext cx="364708" cy="295405"/>
            <a:chOff x="3967437" y="3837102"/>
            <a:chExt cx="364708" cy="295405"/>
          </a:xfrm>
        </p:grpSpPr>
        <p:sp>
          <p:nvSpPr>
            <p:cNvPr id="12187" name="Google Shape;12187;p87"/>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7"/>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7"/>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7"/>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7"/>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2" name="Google Shape;12192;p87"/>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7"/>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7"/>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5" name="Google Shape;12195;p87"/>
          <p:cNvGrpSpPr/>
          <p:nvPr/>
        </p:nvGrpSpPr>
        <p:grpSpPr>
          <a:xfrm>
            <a:off x="5811827" y="3806451"/>
            <a:ext cx="283743" cy="308444"/>
            <a:chOff x="5964227" y="3858701"/>
            <a:chExt cx="283743" cy="308444"/>
          </a:xfrm>
        </p:grpSpPr>
        <p:sp>
          <p:nvSpPr>
            <p:cNvPr id="12196" name="Google Shape;12196;p87"/>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7"/>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7"/>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7"/>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87"/>
          <p:cNvGrpSpPr/>
          <p:nvPr/>
        </p:nvGrpSpPr>
        <p:grpSpPr>
          <a:xfrm>
            <a:off x="6243508" y="3873073"/>
            <a:ext cx="320372" cy="213602"/>
            <a:chOff x="6395908" y="3873073"/>
            <a:chExt cx="320372" cy="213602"/>
          </a:xfrm>
        </p:grpSpPr>
        <p:sp>
          <p:nvSpPr>
            <p:cNvPr id="12201" name="Google Shape;12201;p87"/>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7"/>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7"/>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7"/>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7"/>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7"/>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7"/>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7"/>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7"/>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7"/>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87"/>
          <p:cNvGrpSpPr/>
          <p:nvPr/>
        </p:nvGrpSpPr>
        <p:grpSpPr>
          <a:xfrm>
            <a:off x="7262890" y="3802816"/>
            <a:ext cx="357138" cy="352018"/>
            <a:chOff x="7415290" y="3802816"/>
            <a:chExt cx="357138" cy="352018"/>
          </a:xfrm>
        </p:grpSpPr>
        <p:sp>
          <p:nvSpPr>
            <p:cNvPr id="12212" name="Google Shape;12212;p87"/>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7"/>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7"/>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7"/>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7"/>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7"/>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7"/>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7"/>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87"/>
          <p:cNvGrpSpPr/>
          <p:nvPr/>
        </p:nvGrpSpPr>
        <p:grpSpPr>
          <a:xfrm>
            <a:off x="6737312" y="3833413"/>
            <a:ext cx="355230" cy="293401"/>
            <a:chOff x="6889712" y="3833413"/>
            <a:chExt cx="355230" cy="293401"/>
          </a:xfrm>
        </p:grpSpPr>
        <p:sp>
          <p:nvSpPr>
            <p:cNvPr id="12221" name="Google Shape;12221;p87"/>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7"/>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7"/>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7"/>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7"/>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87"/>
          <p:cNvGrpSpPr/>
          <p:nvPr/>
        </p:nvGrpSpPr>
        <p:grpSpPr>
          <a:xfrm>
            <a:off x="7707152" y="3835870"/>
            <a:ext cx="282318" cy="337168"/>
            <a:chOff x="1635875" y="237775"/>
            <a:chExt cx="4370250" cy="5219325"/>
          </a:xfrm>
        </p:grpSpPr>
        <p:sp>
          <p:nvSpPr>
            <p:cNvPr id="12227" name="Google Shape;12227;p87"/>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7"/>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87"/>
          <p:cNvGrpSpPr/>
          <p:nvPr/>
        </p:nvGrpSpPr>
        <p:grpSpPr>
          <a:xfrm>
            <a:off x="3103963" y="3361140"/>
            <a:ext cx="297886" cy="337578"/>
            <a:chOff x="3103963" y="3361140"/>
            <a:chExt cx="297886" cy="337578"/>
          </a:xfrm>
        </p:grpSpPr>
        <p:sp>
          <p:nvSpPr>
            <p:cNvPr id="12230" name="Google Shape;12230;p87"/>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7"/>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7"/>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7"/>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7"/>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7"/>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7"/>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7"/>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7"/>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7"/>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7"/>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7"/>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7"/>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7"/>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7"/>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7"/>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7"/>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87"/>
          <p:cNvGrpSpPr/>
          <p:nvPr/>
        </p:nvGrpSpPr>
        <p:grpSpPr>
          <a:xfrm>
            <a:off x="2667821" y="3361108"/>
            <a:ext cx="273046" cy="337801"/>
            <a:chOff x="2667821" y="3361108"/>
            <a:chExt cx="273046" cy="337801"/>
          </a:xfrm>
        </p:grpSpPr>
        <p:sp>
          <p:nvSpPr>
            <p:cNvPr id="12255" name="Google Shape;12255;p87"/>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7"/>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7"/>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7"/>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7"/>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7"/>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7"/>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7"/>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7"/>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7"/>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7"/>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7"/>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7"/>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7"/>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7"/>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7"/>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7"/>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7"/>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7"/>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4" name="Google Shape;12274;p87"/>
          <p:cNvGrpSpPr/>
          <p:nvPr/>
        </p:nvGrpSpPr>
        <p:grpSpPr>
          <a:xfrm>
            <a:off x="2212469" y="3360313"/>
            <a:ext cx="282715" cy="338660"/>
            <a:chOff x="2212469" y="3360313"/>
            <a:chExt cx="282715" cy="338660"/>
          </a:xfrm>
        </p:grpSpPr>
        <p:sp>
          <p:nvSpPr>
            <p:cNvPr id="12275" name="Google Shape;12275;p87"/>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7"/>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7"/>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87"/>
          <p:cNvGrpSpPr/>
          <p:nvPr/>
        </p:nvGrpSpPr>
        <p:grpSpPr>
          <a:xfrm>
            <a:off x="1768821" y="3361108"/>
            <a:ext cx="278739" cy="339073"/>
            <a:chOff x="1768821" y="3361108"/>
            <a:chExt cx="278739" cy="339073"/>
          </a:xfrm>
        </p:grpSpPr>
        <p:sp>
          <p:nvSpPr>
            <p:cNvPr id="12279" name="Google Shape;12279;p87"/>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7"/>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7"/>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7"/>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7"/>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7"/>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7"/>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7"/>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7"/>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7"/>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7"/>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87"/>
          <p:cNvGrpSpPr/>
          <p:nvPr/>
        </p:nvGrpSpPr>
        <p:grpSpPr>
          <a:xfrm>
            <a:off x="5337883" y="3336873"/>
            <a:ext cx="307141" cy="376826"/>
            <a:chOff x="5337883" y="3336873"/>
            <a:chExt cx="307141" cy="376826"/>
          </a:xfrm>
        </p:grpSpPr>
        <p:sp>
          <p:nvSpPr>
            <p:cNvPr id="12291" name="Google Shape;12291;p87"/>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7"/>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87"/>
          <p:cNvGrpSpPr/>
          <p:nvPr/>
        </p:nvGrpSpPr>
        <p:grpSpPr>
          <a:xfrm>
            <a:off x="4883835" y="3337255"/>
            <a:ext cx="323425" cy="377557"/>
            <a:chOff x="4883835" y="3337255"/>
            <a:chExt cx="323425" cy="377557"/>
          </a:xfrm>
        </p:grpSpPr>
        <p:sp>
          <p:nvSpPr>
            <p:cNvPr id="12294" name="Google Shape;12294;p87"/>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7"/>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7"/>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87"/>
          <p:cNvGrpSpPr/>
          <p:nvPr/>
        </p:nvGrpSpPr>
        <p:grpSpPr>
          <a:xfrm>
            <a:off x="6193310" y="3407289"/>
            <a:ext cx="352590" cy="237488"/>
            <a:chOff x="6193310" y="3407289"/>
            <a:chExt cx="352590" cy="237488"/>
          </a:xfrm>
        </p:grpSpPr>
        <p:sp>
          <p:nvSpPr>
            <p:cNvPr id="12298" name="Google Shape;12298;p87"/>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7"/>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7"/>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7"/>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7"/>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87"/>
          <p:cNvGrpSpPr/>
          <p:nvPr/>
        </p:nvGrpSpPr>
        <p:grpSpPr>
          <a:xfrm>
            <a:off x="6637117" y="3397843"/>
            <a:ext cx="353735" cy="254504"/>
            <a:chOff x="6637117" y="3397843"/>
            <a:chExt cx="353735" cy="254504"/>
          </a:xfrm>
        </p:grpSpPr>
        <p:sp>
          <p:nvSpPr>
            <p:cNvPr id="12304" name="Google Shape;12304;p87"/>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7"/>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7"/>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7"/>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7"/>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7"/>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87"/>
          <p:cNvGrpSpPr/>
          <p:nvPr/>
        </p:nvGrpSpPr>
        <p:grpSpPr>
          <a:xfrm>
            <a:off x="7075994" y="3349531"/>
            <a:ext cx="360637" cy="352336"/>
            <a:chOff x="7075994" y="3349531"/>
            <a:chExt cx="360637" cy="352336"/>
          </a:xfrm>
        </p:grpSpPr>
        <p:sp>
          <p:nvSpPr>
            <p:cNvPr id="12311" name="Google Shape;12311;p87"/>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7"/>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7"/>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7"/>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7"/>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7"/>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7"/>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87"/>
          <p:cNvGrpSpPr/>
          <p:nvPr/>
        </p:nvGrpSpPr>
        <p:grpSpPr>
          <a:xfrm>
            <a:off x="7651983" y="3349181"/>
            <a:ext cx="107183" cy="352399"/>
            <a:chOff x="7651983" y="3349181"/>
            <a:chExt cx="107183" cy="352399"/>
          </a:xfrm>
        </p:grpSpPr>
        <p:sp>
          <p:nvSpPr>
            <p:cNvPr id="12319" name="Google Shape;12319;p87"/>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7"/>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87"/>
          <p:cNvGrpSpPr/>
          <p:nvPr/>
        </p:nvGrpSpPr>
        <p:grpSpPr>
          <a:xfrm>
            <a:off x="7973468" y="3382322"/>
            <a:ext cx="352590" cy="287072"/>
            <a:chOff x="7973468" y="3382322"/>
            <a:chExt cx="352590" cy="287072"/>
          </a:xfrm>
        </p:grpSpPr>
        <p:sp>
          <p:nvSpPr>
            <p:cNvPr id="12322" name="Google Shape;12322;p87"/>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7"/>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7"/>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7"/>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7"/>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7"/>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7"/>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7"/>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7"/>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7"/>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7"/>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7"/>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 name="Shape 273"/>
        <p:cNvGrpSpPr/>
        <p:nvPr/>
      </p:nvGrpSpPr>
      <p:grpSpPr>
        <a:xfrm>
          <a:off x="0" y="0"/>
          <a:ext cx="0" cy="0"/>
          <a:chOff x="0" y="0"/>
          <a:chExt cx="0" cy="0"/>
        </a:xfrm>
      </p:grpSpPr>
      <p:sp>
        <p:nvSpPr>
          <p:cNvPr id="274" name="Google Shape;274;p43"/>
          <p:cNvSpPr/>
          <p:nvPr/>
        </p:nvSpPr>
        <p:spPr>
          <a:xfrm>
            <a:off x="647700" y="323100"/>
            <a:ext cx="7848600" cy="4497300"/>
          </a:xfrm>
          <a:prstGeom prst="roundRect">
            <a:avLst>
              <a:gd fmla="val 5271" name="adj"/>
            </a:avLst>
          </a:prstGeom>
          <a:solidFill>
            <a:srgbClr val="005F73"/>
          </a:solidFill>
          <a:ln>
            <a:noFill/>
          </a:ln>
          <a:effectLst>
            <a:outerShdw blurRad="57150" rotWithShape="0" algn="bl" dir="5400000" dist="28575">
              <a:srgbClr val="000000">
                <a:alpha val="3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3"/>
          <p:cNvSpPr txBox="1"/>
          <p:nvPr>
            <p:ph type="ctrTitle"/>
          </p:nvPr>
        </p:nvSpPr>
        <p:spPr>
          <a:xfrm>
            <a:off x="4478200" y="3484734"/>
            <a:ext cx="29892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276" name="Google Shape;276;p43"/>
          <p:cNvSpPr txBox="1"/>
          <p:nvPr>
            <p:ph idx="1" type="subTitle"/>
          </p:nvPr>
        </p:nvSpPr>
        <p:spPr>
          <a:xfrm>
            <a:off x="4264000" y="1286775"/>
            <a:ext cx="3417600" cy="180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277" name="Google Shape;277;p43"/>
          <p:cNvGrpSpPr/>
          <p:nvPr/>
        </p:nvGrpSpPr>
        <p:grpSpPr>
          <a:xfrm>
            <a:off x="1424723" y="1332649"/>
            <a:ext cx="2538159" cy="2478192"/>
            <a:chOff x="223425" y="352075"/>
            <a:chExt cx="2285600" cy="2231600"/>
          </a:xfrm>
        </p:grpSpPr>
        <p:sp>
          <p:nvSpPr>
            <p:cNvPr id="278" name="Google Shape;278;p43"/>
            <p:cNvSpPr/>
            <p:nvPr/>
          </p:nvSpPr>
          <p:spPr>
            <a:xfrm>
              <a:off x="223425" y="1866175"/>
              <a:ext cx="2285600" cy="717500"/>
            </a:xfrm>
            <a:custGeom>
              <a:rect b="b" l="l" r="r" t="t"/>
              <a:pathLst>
                <a:path extrusionOk="0" h="28700" w="91424">
                  <a:moveTo>
                    <a:pt x="34631" y="0"/>
                  </a:moveTo>
                  <a:lnTo>
                    <a:pt x="12758" y="10403"/>
                  </a:lnTo>
                  <a:cubicBezTo>
                    <a:pt x="12758" y="10403"/>
                    <a:pt x="1" y="15086"/>
                    <a:pt x="1044" y="28700"/>
                  </a:cubicBezTo>
                  <a:lnTo>
                    <a:pt x="90143" y="28700"/>
                  </a:lnTo>
                  <a:cubicBezTo>
                    <a:pt x="91424" y="15211"/>
                    <a:pt x="78430" y="10403"/>
                    <a:pt x="78430" y="10403"/>
                  </a:cubicBezTo>
                  <a:lnTo>
                    <a:pt x="56555" y="0"/>
                  </a:ln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3"/>
            <p:cNvSpPr/>
            <p:nvPr/>
          </p:nvSpPr>
          <p:spPr>
            <a:xfrm>
              <a:off x="263650" y="2426825"/>
              <a:ext cx="2201025" cy="25"/>
            </a:xfrm>
            <a:custGeom>
              <a:rect b="b" l="l" r="r" t="t"/>
              <a:pathLst>
                <a:path extrusionOk="0" fill="none" h="1" w="88041">
                  <a:moveTo>
                    <a:pt x="0" y="1"/>
                  </a:moveTo>
                  <a:lnTo>
                    <a:pt x="88041" y="1"/>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3"/>
            <p:cNvSpPr/>
            <p:nvPr/>
          </p:nvSpPr>
          <p:spPr>
            <a:xfrm>
              <a:off x="331575" y="2292875"/>
              <a:ext cx="2068400" cy="25"/>
            </a:xfrm>
            <a:custGeom>
              <a:rect b="b" l="l" r="r" t="t"/>
              <a:pathLst>
                <a:path extrusionOk="0" fill="none" h="1" w="82736">
                  <a:moveTo>
                    <a:pt x="1" y="1"/>
                  </a:moveTo>
                  <a:lnTo>
                    <a:pt x="82736" y="1"/>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3"/>
            <p:cNvSpPr/>
            <p:nvPr/>
          </p:nvSpPr>
          <p:spPr>
            <a:xfrm>
              <a:off x="477200" y="2158925"/>
              <a:ext cx="674400" cy="25"/>
            </a:xfrm>
            <a:custGeom>
              <a:rect b="b" l="l" r="r" t="t"/>
              <a:pathLst>
                <a:path extrusionOk="0" fill="none" h="1" w="26976">
                  <a:moveTo>
                    <a:pt x="1" y="1"/>
                  </a:moveTo>
                  <a:lnTo>
                    <a:pt x="26976" y="1"/>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43"/>
            <p:cNvSpPr/>
            <p:nvPr/>
          </p:nvSpPr>
          <p:spPr>
            <a:xfrm>
              <a:off x="738425" y="2034525"/>
              <a:ext cx="251075" cy="25"/>
            </a:xfrm>
            <a:custGeom>
              <a:rect b="b" l="l" r="r" t="t"/>
              <a:pathLst>
                <a:path extrusionOk="0" fill="none" h="1" w="10043">
                  <a:moveTo>
                    <a:pt x="1" y="0"/>
                  </a:moveTo>
                  <a:lnTo>
                    <a:pt x="10043" y="0"/>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3"/>
            <p:cNvSpPr/>
            <p:nvPr/>
          </p:nvSpPr>
          <p:spPr>
            <a:xfrm>
              <a:off x="1787925" y="2034525"/>
              <a:ext cx="211550" cy="25"/>
            </a:xfrm>
            <a:custGeom>
              <a:rect b="b" l="l" r="r" t="t"/>
              <a:pathLst>
                <a:path extrusionOk="0" fill="none" h="1" w="8462">
                  <a:moveTo>
                    <a:pt x="1" y="0"/>
                  </a:moveTo>
                  <a:lnTo>
                    <a:pt x="8461" y="0"/>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3"/>
            <p:cNvSpPr/>
            <p:nvPr/>
          </p:nvSpPr>
          <p:spPr>
            <a:xfrm>
              <a:off x="1615000" y="2158925"/>
              <a:ext cx="627500" cy="575"/>
            </a:xfrm>
            <a:custGeom>
              <a:rect b="b" l="l" r="r" t="t"/>
              <a:pathLst>
                <a:path extrusionOk="0" fill="none" h="23" w="25100">
                  <a:moveTo>
                    <a:pt x="0" y="23"/>
                  </a:moveTo>
                  <a:lnTo>
                    <a:pt x="25100" y="1"/>
                  </a:lnTo>
                </a:path>
              </a:pathLst>
            </a:custGeom>
            <a:no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3"/>
            <p:cNvSpPr/>
            <p:nvPr/>
          </p:nvSpPr>
          <p:spPr>
            <a:xfrm>
              <a:off x="952400" y="1283600"/>
              <a:ext cx="868475" cy="911850"/>
            </a:xfrm>
            <a:custGeom>
              <a:rect b="b" l="l" r="r" t="t"/>
              <a:pathLst>
                <a:path extrusionOk="0" h="36474" w="34739">
                  <a:moveTo>
                    <a:pt x="5473" y="0"/>
                  </a:moveTo>
                  <a:lnTo>
                    <a:pt x="5473" y="23303"/>
                  </a:lnTo>
                  <a:lnTo>
                    <a:pt x="1" y="25906"/>
                  </a:lnTo>
                  <a:cubicBezTo>
                    <a:pt x="1" y="25906"/>
                    <a:pt x="433" y="36249"/>
                    <a:pt x="16765" y="36470"/>
                  </a:cubicBezTo>
                  <a:cubicBezTo>
                    <a:pt x="16945" y="36473"/>
                    <a:pt x="17123" y="36474"/>
                    <a:pt x="17300" y="36474"/>
                  </a:cubicBezTo>
                  <a:cubicBezTo>
                    <a:pt x="33133" y="36474"/>
                    <a:pt x="34738" y="26795"/>
                    <a:pt x="34738" y="26795"/>
                  </a:cubicBezTo>
                  <a:lnTo>
                    <a:pt x="27593" y="23303"/>
                  </a:lnTo>
                  <a:lnTo>
                    <a:pt x="27593" y="0"/>
                  </a:ln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3"/>
            <p:cNvSpPr/>
            <p:nvPr/>
          </p:nvSpPr>
          <p:spPr>
            <a:xfrm>
              <a:off x="1147375" y="352075"/>
              <a:ext cx="693425" cy="708600"/>
            </a:xfrm>
            <a:custGeom>
              <a:rect b="b" l="l" r="r" t="t"/>
              <a:pathLst>
                <a:path extrusionOk="0" h="28344" w="27737">
                  <a:moveTo>
                    <a:pt x="9964" y="1"/>
                  </a:moveTo>
                  <a:cubicBezTo>
                    <a:pt x="2320" y="1"/>
                    <a:pt x="0" y="4955"/>
                    <a:pt x="0" y="4955"/>
                  </a:cubicBezTo>
                  <a:lnTo>
                    <a:pt x="1228" y="10550"/>
                  </a:lnTo>
                  <a:lnTo>
                    <a:pt x="12669" y="9642"/>
                  </a:lnTo>
                  <a:lnTo>
                    <a:pt x="24946" y="28343"/>
                  </a:lnTo>
                  <a:lnTo>
                    <a:pt x="27518" y="15097"/>
                  </a:lnTo>
                  <a:cubicBezTo>
                    <a:pt x="27737" y="13817"/>
                    <a:pt x="27620" y="12502"/>
                    <a:pt x="27181" y="11279"/>
                  </a:cubicBezTo>
                  <a:cubicBezTo>
                    <a:pt x="26034" y="8083"/>
                    <a:pt x="22890" y="2385"/>
                    <a:pt x="14767" y="571"/>
                  </a:cubicBezTo>
                  <a:cubicBezTo>
                    <a:pt x="12971" y="170"/>
                    <a:pt x="11377" y="1"/>
                    <a:pt x="99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3"/>
            <p:cNvSpPr/>
            <p:nvPr/>
          </p:nvSpPr>
          <p:spPr>
            <a:xfrm>
              <a:off x="1726800" y="1046825"/>
              <a:ext cx="223950" cy="249200"/>
            </a:xfrm>
            <a:custGeom>
              <a:rect b="b" l="l" r="r" t="t"/>
              <a:pathLst>
                <a:path extrusionOk="0" h="9968" w="8958">
                  <a:moveTo>
                    <a:pt x="4243" y="1"/>
                  </a:moveTo>
                  <a:cubicBezTo>
                    <a:pt x="2273" y="1"/>
                    <a:pt x="1313" y="1528"/>
                    <a:pt x="1313" y="1528"/>
                  </a:cubicBezTo>
                  <a:cubicBezTo>
                    <a:pt x="1135" y="3623"/>
                    <a:pt x="1" y="9140"/>
                    <a:pt x="1" y="9140"/>
                  </a:cubicBezTo>
                  <a:cubicBezTo>
                    <a:pt x="792" y="9832"/>
                    <a:pt x="1718" y="9967"/>
                    <a:pt x="2318" y="9967"/>
                  </a:cubicBezTo>
                  <a:cubicBezTo>
                    <a:pt x="2701" y="9967"/>
                    <a:pt x="2951" y="9912"/>
                    <a:pt x="2951" y="9912"/>
                  </a:cubicBezTo>
                  <a:cubicBezTo>
                    <a:pt x="7565" y="8960"/>
                    <a:pt x="8958" y="1489"/>
                    <a:pt x="5881" y="324"/>
                  </a:cubicBezTo>
                  <a:cubicBezTo>
                    <a:pt x="5273" y="93"/>
                    <a:pt x="4727" y="1"/>
                    <a:pt x="4243" y="1"/>
                  </a:cubicBez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3"/>
            <p:cNvSpPr/>
            <p:nvPr/>
          </p:nvSpPr>
          <p:spPr>
            <a:xfrm>
              <a:off x="1748425" y="1099300"/>
              <a:ext cx="110150" cy="94875"/>
            </a:xfrm>
            <a:custGeom>
              <a:rect b="b" l="l" r="r" t="t"/>
              <a:pathLst>
                <a:path extrusionOk="0" fill="none" h="3795" w="4406">
                  <a:moveTo>
                    <a:pt x="4406" y="860"/>
                  </a:moveTo>
                  <a:cubicBezTo>
                    <a:pt x="4406" y="860"/>
                    <a:pt x="1828" y="0"/>
                    <a:pt x="1" y="3794"/>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3"/>
            <p:cNvSpPr/>
            <p:nvPr/>
          </p:nvSpPr>
          <p:spPr>
            <a:xfrm>
              <a:off x="1779700" y="1147750"/>
              <a:ext cx="70100" cy="93825"/>
            </a:xfrm>
            <a:custGeom>
              <a:rect b="b" l="l" r="r" t="t"/>
              <a:pathLst>
                <a:path extrusionOk="0" fill="none" h="3753" w="2804">
                  <a:moveTo>
                    <a:pt x="0" y="0"/>
                  </a:moveTo>
                  <a:cubicBezTo>
                    <a:pt x="0" y="0"/>
                    <a:pt x="2803" y="1500"/>
                    <a:pt x="951"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3"/>
            <p:cNvSpPr/>
            <p:nvPr/>
          </p:nvSpPr>
          <p:spPr>
            <a:xfrm>
              <a:off x="781375" y="1046825"/>
              <a:ext cx="223950" cy="249200"/>
            </a:xfrm>
            <a:custGeom>
              <a:rect b="b" l="l" r="r" t="t"/>
              <a:pathLst>
                <a:path extrusionOk="0" h="9968" w="8958">
                  <a:moveTo>
                    <a:pt x="4715" y="1"/>
                  </a:moveTo>
                  <a:cubicBezTo>
                    <a:pt x="4230" y="1"/>
                    <a:pt x="3685" y="93"/>
                    <a:pt x="3077" y="324"/>
                  </a:cubicBezTo>
                  <a:cubicBezTo>
                    <a:pt x="0" y="1489"/>
                    <a:pt x="1393" y="8960"/>
                    <a:pt x="6007" y="9912"/>
                  </a:cubicBezTo>
                  <a:cubicBezTo>
                    <a:pt x="6007" y="9912"/>
                    <a:pt x="6257" y="9967"/>
                    <a:pt x="6639" y="9967"/>
                  </a:cubicBezTo>
                  <a:cubicBezTo>
                    <a:pt x="7239" y="9967"/>
                    <a:pt x="8165" y="9832"/>
                    <a:pt x="8957" y="9140"/>
                  </a:cubicBezTo>
                  <a:cubicBezTo>
                    <a:pt x="8957" y="9140"/>
                    <a:pt x="7823" y="3623"/>
                    <a:pt x="7644" y="1528"/>
                  </a:cubicBezTo>
                  <a:cubicBezTo>
                    <a:pt x="7644" y="1528"/>
                    <a:pt x="6683" y="1"/>
                    <a:pt x="4715" y="1"/>
                  </a:cubicBez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3"/>
            <p:cNvSpPr/>
            <p:nvPr/>
          </p:nvSpPr>
          <p:spPr>
            <a:xfrm>
              <a:off x="873525" y="1099300"/>
              <a:ext cx="110175" cy="94875"/>
            </a:xfrm>
            <a:custGeom>
              <a:rect b="b" l="l" r="r" t="t"/>
              <a:pathLst>
                <a:path extrusionOk="0" fill="none" h="3795" w="4407">
                  <a:moveTo>
                    <a:pt x="1" y="860"/>
                  </a:moveTo>
                  <a:cubicBezTo>
                    <a:pt x="1" y="860"/>
                    <a:pt x="2577" y="0"/>
                    <a:pt x="4406" y="3794"/>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3"/>
            <p:cNvSpPr/>
            <p:nvPr/>
          </p:nvSpPr>
          <p:spPr>
            <a:xfrm>
              <a:off x="882300" y="1147750"/>
              <a:ext cx="70125" cy="93825"/>
            </a:xfrm>
            <a:custGeom>
              <a:rect b="b" l="l" r="r" t="t"/>
              <a:pathLst>
                <a:path extrusionOk="0" fill="none" h="3753" w="2805">
                  <a:moveTo>
                    <a:pt x="2805" y="0"/>
                  </a:moveTo>
                  <a:cubicBezTo>
                    <a:pt x="2805" y="0"/>
                    <a:pt x="0" y="1500"/>
                    <a:pt x="1853" y="3753"/>
                  </a:cubicBezTo>
                </a:path>
              </a:pathLst>
            </a:custGeom>
            <a:noFill/>
            <a:ln cap="rnd" cmpd="sng" w="105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3"/>
            <p:cNvSpPr/>
            <p:nvPr/>
          </p:nvSpPr>
          <p:spPr>
            <a:xfrm>
              <a:off x="959600" y="507725"/>
              <a:ext cx="820200" cy="1094375"/>
            </a:xfrm>
            <a:custGeom>
              <a:rect b="b" l="l" r="r" t="t"/>
              <a:pathLst>
                <a:path extrusionOk="0" h="43775" w="32808">
                  <a:moveTo>
                    <a:pt x="16061" y="1"/>
                  </a:moveTo>
                  <a:cubicBezTo>
                    <a:pt x="161" y="1"/>
                    <a:pt x="161" y="16088"/>
                    <a:pt x="161" y="16088"/>
                  </a:cubicBezTo>
                  <a:cubicBezTo>
                    <a:pt x="161" y="16088"/>
                    <a:pt x="0" y="28133"/>
                    <a:pt x="3365" y="34947"/>
                  </a:cubicBezTo>
                  <a:cubicBezTo>
                    <a:pt x="6612" y="41519"/>
                    <a:pt x="10634" y="43774"/>
                    <a:pt x="15974" y="43774"/>
                  </a:cubicBezTo>
                  <a:cubicBezTo>
                    <a:pt x="16170" y="43774"/>
                    <a:pt x="16367" y="43771"/>
                    <a:pt x="16566" y="43765"/>
                  </a:cubicBezTo>
                  <a:cubicBezTo>
                    <a:pt x="22202" y="43597"/>
                    <a:pt x="26501" y="40772"/>
                    <a:pt x="29101" y="35521"/>
                  </a:cubicBezTo>
                  <a:cubicBezTo>
                    <a:pt x="31868" y="29929"/>
                    <a:pt x="32311" y="20507"/>
                    <a:pt x="32309" y="16005"/>
                  </a:cubicBezTo>
                  <a:cubicBezTo>
                    <a:pt x="32309" y="16005"/>
                    <a:pt x="32807" y="1"/>
                    <a:pt x="16061" y="1"/>
                  </a:cubicBezTo>
                  <a:close/>
                </a:path>
              </a:pathLst>
            </a:custGeom>
            <a:solidFill>
              <a:schemeClr val="accent1"/>
            </a:solidFill>
            <a:ln cap="flat" cmpd="sng" w="197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3"/>
            <p:cNvSpPr/>
            <p:nvPr/>
          </p:nvSpPr>
          <p:spPr>
            <a:xfrm>
              <a:off x="1337100" y="951550"/>
              <a:ext cx="68800" cy="285100"/>
            </a:xfrm>
            <a:custGeom>
              <a:rect b="b" l="l" r="r" t="t"/>
              <a:pathLst>
                <a:path extrusionOk="0" h="11404" w="2752">
                  <a:moveTo>
                    <a:pt x="2" y="0"/>
                  </a:moveTo>
                  <a:lnTo>
                    <a:pt x="2" y="10244"/>
                  </a:lnTo>
                  <a:cubicBezTo>
                    <a:pt x="1" y="10399"/>
                    <a:pt x="31" y="10553"/>
                    <a:pt x="89" y="10697"/>
                  </a:cubicBezTo>
                  <a:cubicBezTo>
                    <a:pt x="268" y="11145"/>
                    <a:pt x="720" y="11403"/>
                    <a:pt x="1191" y="11403"/>
                  </a:cubicBezTo>
                  <a:cubicBezTo>
                    <a:pt x="1300" y="11403"/>
                    <a:pt x="1410" y="11389"/>
                    <a:pt x="1518" y="11361"/>
                  </a:cubicBezTo>
                  <a:lnTo>
                    <a:pt x="2751" y="11033"/>
                  </a:lnTo>
                  <a:lnTo>
                    <a:pt x="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3"/>
            <p:cNvSpPr/>
            <p:nvPr/>
          </p:nvSpPr>
          <p:spPr>
            <a:xfrm>
              <a:off x="1337100" y="951550"/>
              <a:ext cx="68800" cy="287825"/>
            </a:xfrm>
            <a:custGeom>
              <a:rect b="b" l="l" r="r" t="t"/>
              <a:pathLst>
                <a:path extrusionOk="0" fill="none" h="11513" w="2752">
                  <a:moveTo>
                    <a:pt x="2" y="0"/>
                  </a:moveTo>
                  <a:lnTo>
                    <a:pt x="2" y="10244"/>
                  </a:lnTo>
                  <a:cubicBezTo>
                    <a:pt x="1" y="10399"/>
                    <a:pt x="31" y="10553"/>
                    <a:pt x="89" y="10697"/>
                  </a:cubicBezTo>
                  <a:cubicBezTo>
                    <a:pt x="309" y="11249"/>
                    <a:pt x="945" y="11513"/>
                    <a:pt x="1518" y="11361"/>
                  </a:cubicBezTo>
                  <a:lnTo>
                    <a:pt x="2751" y="11033"/>
                  </a:lnTo>
                </a:path>
              </a:pathLst>
            </a:custGeom>
            <a:noFill/>
            <a:ln cap="rnd" cmpd="sng" w="14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3"/>
            <p:cNvSpPr/>
            <p:nvPr/>
          </p:nvSpPr>
          <p:spPr>
            <a:xfrm>
              <a:off x="1147375" y="1024975"/>
              <a:ext cx="61425" cy="61450"/>
            </a:xfrm>
            <a:custGeom>
              <a:rect b="b" l="l" r="r" t="t"/>
              <a:pathLst>
                <a:path extrusionOk="0" h="2458" w="2457">
                  <a:moveTo>
                    <a:pt x="1228" y="0"/>
                  </a:moveTo>
                  <a:cubicBezTo>
                    <a:pt x="550" y="0"/>
                    <a:pt x="0" y="551"/>
                    <a:pt x="0" y="1229"/>
                  </a:cubicBezTo>
                  <a:cubicBezTo>
                    <a:pt x="0" y="1907"/>
                    <a:pt x="550" y="2457"/>
                    <a:pt x="1228" y="2457"/>
                  </a:cubicBezTo>
                  <a:cubicBezTo>
                    <a:pt x="1907" y="2457"/>
                    <a:pt x="2457" y="1907"/>
                    <a:pt x="2457" y="1229"/>
                  </a:cubicBezTo>
                  <a:cubicBezTo>
                    <a:pt x="2457" y="551"/>
                    <a:pt x="1907" y="0"/>
                    <a:pt x="12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3"/>
            <p:cNvSpPr/>
            <p:nvPr/>
          </p:nvSpPr>
          <p:spPr>
            <a:xfrm>
              <a:off x="1497975" y="1024975"/>
              <a:ext cx="63850" cy="61450"/>
            </a:xfrm>
            <a:custGeom>
              <a:rect b="b" l="l" r="r" t="t"/>
              <a:pathLst>
                <a:path extrusionOk="0" h="2458" w="2554">
                  <a:moveTo>
                    <a:pt x="1326" y="0"/>
                  </a:moveTo>
                  <a:cubicBezTo>
                    <a:pt x="829" y="0"/>
                    <a:pt x="380" y="300"/>
                    <a:pt x="191" y="759"/>
                  </a:cubicBezTo>
                  <a:cubicBezTo>
                    <a:pt x="0" y="1218"/>
                    <a:pt x="106" y="1746"/>
                    <a:pt x="456" y="2098"/>
                  </a:cubicBezTo>
                  <a:cubicBezTo>
                    <a:pt x="692" y="2333"/>
                    <a:pt x="1006" y="2458"/>
                    <a:pt x="1326" y="2458"/>
                  </a:cubicBezTo>
                  <a:cubicBezTo>
                    <a:pt x="1484" y="2458"/>
                    <a:pt x="1643" y="2428"/>
                    <a:pt x="1795" y="2365"/>
                  </a:cubicBezTo>
                  <a:cubicBezTo>
                    <a:pt x="2254" y="2174"/>
                    <a:pt x="2554" y="1727"/>
                    <a:pt x="2554" y="1229"/>
                  </a:cubicBezTo>
                  <a:cubicBezTo>
                    <a:pt x="2554" y="551"/>
                    <a:pt x="2004" y="0"/>
                    <a:pt x="13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3"/>
            <p:cNvSpPr/>
            <p:nvPr/>
          </p:nvSpPr>
          <p:spPr>
            <a:xfrm>
              <a:off x="1157350" y="1089300"/>
              <a:ext cx="76425" cy="50450"/>
            </a:xfrm>
            <a:custGeom>
              <a:rect b="b" l="l" r="r" t="t"/>
              <a:pathLst>
                <a:path extrusionOk="0" fill="none" h="2018" w="3057">
                  <a:moveTo>
                    <a:pt x="3057" y="1"/>
                  </a:moveTo>
                  <a:lnTo>
                    <a:pt x="1" y="2018"/>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3"/>
            <p:cNvSpPr/>
            <p:nvPr/>
          </p:nvSpPr>
          <p:spPr>
            <a:xfrm>
              <a:off x="1482725" y="1089050"/>
              <a:ext cx="67600" cy="50925"/>
            </a:xfrm>
            <a:custGeom>
              <a:rect b="b" l="l" r="r" t="t"/>
              <a:pathLst>
                <a:path extrusionOk="0" fill="none" h="2037" w="2704">
                  <a:moveTo>
                    <a:pt x="0" y="0"/>
                  </a:moveTo>
                  <a:lnTo>
                    <a:pt x="2703" y="2037"/>
                  </a:ln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3"/>
            <p:cNvSpPr/>
            <p:nvPr/>
          </p:nvSpPr>
          <p:spPr>
            <a:xfrm>
              <a:off x="1230325" y="1289450"/>
              <a:ext cx="269950" cy="27550"/>
            </a:xfrm>
            <a:custGeom>
              <a:rect b="b" l="l" r="r" t="t"/>
              <a:pathLst>
                <a:path extrusionOk="0" h="1102" w="10798">
                  <a:moveTo>
                    <a:pt x="1" y="0"/>
                  </a:moveTo>
                  <a:cubicBezTo>
                    <a:pt x="1" y="0"/>
                    <a:pt x="1438" y="1102"/>
                    <a:pt x="5216" y="1102"/>
                  </a:cubicBezTo>
                  <a:cubicBezTo>
                    <a:pt x="8652" y="1102"/>
                    <a:pt x="10797" y="0"/>
                    <a:pt x="107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3"/>
            <p:cNvSpPr/>
            <p:nvPr/>
          </p:nvSpPr>
          <p:spPr>
            <a:xfrm>
              <a:off x="1230325" y="1289450"/>
              <a:ext cx="269950" cy="27550"/>
            </a:xfrm>
            <a:custGeom>
              <a:rect b="b" l="l" r="r" t="t"/>
              <a:pathLst>
                <a:path extrusionOk="0" fill="none" h="1102" w="10798">
                  <a:moveTo>
                    <a:pt x="1" y="0"/>
                  </a:moveTo>
                  <a:cubicBezTo>
                    <a:pt x="1" y="0"/>
                    <a:pt x="1438" y="1102"/>
                    <a:pt x="5216" y="1102"/>
                  </a:cubicBezTo>
                  <a:cubicBezTo>
                    <a:pt x="8652" y="1102"/>
                    <a:pt x="10797" y="0"/>
                    <a:pt x="10797" y="0"/>
                  </a:cubicBezTo>
                </a:path>
              </a:pathLst>
            </a:custGeom>
            <a:noFill/>
            <a:ln cap="rnd" cmpd="sng" w="14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3"/>
            <p:cNvSpPr/>
            <p:nvPr/>
          </p:nvSpPr>
          <p:spPr>
            <a:xfrm>
              <a:off x="1327125" y="1353425"/>
              <a:ext cx="78775" cy="17550"/>
            </a:xfrm>
            <a:custGeom>
              <a:rect b="b" l="l" r="r" t="t"/>
              <a:pathLst>
                <a:path extrusionOk="0" fill="none" h="702" w="3151">
                  <a:moveTo>
                    <a:pt x="0" y="702"/>
                  </a:moveTo>
                  <a:cubicBezTo>
                    <a:pt x="0" y="702"/>
                    <a:pt x="1804" y="585"/>
                    <a:pt x="3150" y="1"/>
                  </a:cubicBezTo>
                </a:path>
              </a:pathLst>
            </a:custGeom>
            <a:noFill/>
            <a:ln cap="rnd" cmpd="sng" w="8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3"/>
            <p:cNvSpPr/>
            <p:nvPr/>
          </p:nvSpPr>
          <p:spPr>
            <a:xfrm>
              <a:off x="1430175" y="887425"/>
              <a:ext cx="243350" cy="99525"/>
            </a:xfrm>
            <a:custGeom>
              <a:rect b="b" l="l" r="r" t="t"/>
              <a:pathLst>
                <a:path extrusionOk="0" h="3981" w="9734">
                  <a:moveTo>
                    <a:pt x="3374" y="1"/>
                  </a:moveTo>
                  <a:cubicBezTo>
                    <a:pt x="885" y="1"/>
                    <a:pt x="0" y="1465"/>
                    <a:pt x="0" y="1465"/>
                  </a:cubicBezTo>
                  <a:lnTo>
                    <a:pt x="9734" y="3980"/>
                  </a:lnTo>
                  <a:cubicBezTo>
                    <a:pt x="9734" y="3980"/>
                    <a:pt x="9291" y="1251"/>
                    <a:pt x="5311" y="258"/>
                  </a:cubicBezTo>
                  <a:cubicBezTo>
                    <a:pt x="4578" y="75"/>
                    <a:pt x="3935" y="1"/>
                    <a:pt x="3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3"/>
            <p:cNvSpPr/>
            <p:nvPr/>
          </p:nvSpPr>
          <p:spPr>
            <a:xfrm>
              <a:off x="1035750" y="887425"/>
              <a:ext cx="243275" cy="99475"/>
            </a:xfrm>
            <a:custGeom>
              <a:rect b="b" l="l" r="r" t="t"/>
              <a:pathLst>
                <a:path extrusionOk="0" h="3979" w="9731">
                  <a:moveTo>
                    <a:pt x="6359" y="1"/>
                  </a:moveTo>
                  <a:cubicBezTo>
                    <a:pt x="5798" y="1"/>
                    <a:pt x="5156" y="75"/>
                    <a:pt x="4423" y="258"/>
                  </a:cubicBezTo>
                  <a:cubicBezTo>
                    <a:pt x="441" y="1251"/>
                    <a:pt x="0" y="3979"/>
                    <a:pt x="0" y="3979"/>
                  </a:cubicBezTo>
                  <a:lnTo>
                    <a:pt x="9731" y="1465"/>
                  </a:lnTo>
                  <a:cubicBezTo>
                    <a:pt x="9731" y="1465"/>
                    <a:pt x="8847" y="1"/>
                    <a:pt x="63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3"/>
            <p:cNvSpPr/>
            <p:nvPr/>
          </p:nvSpPr>
          <p:spPr>
            <a:xfrm>
              <a:off x="897050" y="468875"/>
              <a:ext cx="281050" cy="605475"/>
            </a:xfrm>
            <a:custGeom>
              <a:rect b="b" l="l" r="r" t="t"/>
              <a:pathLst>
                <a:path extrusionOk="0" h="24219" w="11242">
                  <a:moveTo>
                    <a:pt x="8402" y="1"/>
                  </a:moveTo>
                  <a:cubicBezTo>
                    <a:pt x="4562" y="1"/>
                    <a:pt x="1716" y="4811"/>
                    <a:pt x="646" y="7136"/>
                  </a:cubicBezTo>
                  <a:cubicBezTo>
                    <a:pt x="160" y="8192"/>
                    <a:pt x="1" y="9364"/>
                    <a:pt x="162" y="10516"/>
                  </a:cubicBezTo>
                  <a:lnTo>
                    <a:pt x="2662" y="24218"/>
                  </a:lnTo>
                  <a:lnTo>
                    <a:pt x="2973" y="14790"/>
                  </a:lnTo>
                  <a:cubicBezTo>
                    <a:pt x="5341" y="7069"/>
                    <a:pt x="11241" y="5878"/>
                    <a:pt x="11241" y="5878"/>
                  </a:cubicBezTo>
                  <a:lnTo>
                    <a:pt x="10013" y="283"/>
                  </a:lnTo>
                  <a:cubicBezTo>
                    <a:pt x="9459" y="89"/>
                    <a:pt x="8921" y="1"/>
                    <a:pt x="8402"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3"/>
            <p:cNvSpPr/>
            <p:nvPr/>
          </p:nvSpPr>
          <p:spPr>
            <a:xfrm>
              <a:off x="937975" y="478250"/>
              <a:ext cx="861525" cy="409225"/>
            </a:xfrm>
            <a:custGeom>
              <a:rect b="b" l="l" r="r" t="t"/>
              <a:pathLst>
                <a:path extrusionOk="0" h="16369" w="34461">
                  <a:moveTo>
                    <a:pt x="21083" y="1"/>
                  </a:moveTo>
                  <a:cubicBezTo>
                    <a:pt x="13669" y="1"/>
                    <a:pt x="7902" y="3048"/>
                    <a:pt x="7902" y="3048"/>
                  </a:cubicBezTo>
                  <a:lnTo>
                    <a:pt x="6079" y="4403"/>
                  </a:lnTo>
                  <a:cubicBezTo>
                    <a:pt x="6079" y="4403"/>
                    <a:pt x="6377" y="4762"/>
                    <a:pt x="6963" y="5341"/>
                  </a:cubicBezTo>
                  <a:cubicBezTo>
                    <a:pt x="1" y="6006"/>
                    <a:pt x="1025" y="16368"/>
                    <a:pt x="1025" y="16368"/>
                  </a:cubicBezTo>
                  <a:cubicBezTo>
                    <a:pt x="5244" y="13157"/>
                    <a:pt x="7734" y="9181"/>
                    <a:pt x="8867" y="7040"/>
                  </a:cubicBezTo>
                  <a:cubicBezTo>
                    <a:pt x="12661" y="10131"/>
                    <a:pt x="20327" y="14832"/>
                    <a:pt x="31846" y="14832"/>
                  </a:cubicBezTo>
                  <a:cubicBezTo>
                    <a:pt x="32696" y="14832"/>
                    <a:pt x="33568" y="14806"/>
                    <a:pt x="34461" y="14752"/>
                  </a:cubicBezTo>
                  <a:cubicBezTo>
                    <a:pt x="34461" y="14752"/>
                    <a:pt x="32669" y="1122"/>
                    <a:pt x="23934" y="156"/>
                  </a:cubicBezTo>
                  <a:cubicBezTo>
                    <a:pt x="22964" y="48"/>
                    <a:pt x="22011" y="1"/>
                    <a:pt x="2108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274"/>
                                        </p:tgtEl>
                                        <p:attrNameLst>
                                          <p:attrName>style.visibility</p:attrName>
                                        </p:attrNameLst>
                                      </p:cBhvr>
                                      <p:to>
                                        <p:strVal val="visible"/>
                                      </p:to>
                                    </p:set>
                                    <p:anim calcmode="lin" valueType="num">
                                      <p:cBhvr additive="base">
                                        <p:cTn dur="1000"/>
                                        <p:tgtEl>
                                          <p:spTgt spid="27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275"/>
                                        </p:tgtEl>
                                        <p:attrNameLst>
                                          <p:attrName>style.visibility</p:attrName>
                                        </p:attrNameLst>
                                      </p:cBhvr>
                                      <p:to>
                                        <p:strVal val="visible"/>
                                      </p:to>
                                    </p:set>
                                    <p:anim calcmode="lin" valueType="num">
                                      <p:cBhvr additive="base">
                                        <p:cTn dur="1000"/>
                                        <p:tgtEl>
                                          <p:spTgt spid="27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276"/>
                                        </p:tgtEl>
                                        <p:attrNameLst>
                                          <p:attrName>style.visibility</p:attrName>
                                        </p:attrNameLst>
                                      </p:cBhvr>
                                      <p:to>
                                        <p:strVal val="visible"/>
                                      </p:to>
                                    </p:set>
                                    <p:anim calcmode="lin" valueType="num">
                                      <p:cBhvr additive="base">
                                        <p:cTn dur="1000"/>
                                        <p:tgtEl>
                                          <p:spTgt spid="27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277"/>
                                        </p:tgtEl>
                                        <p:attrNameLst>
                                          <p:attrName>style.visibility</p:attrName>
                                        </p:attrNameLst>
                                      </p:cBhvr>
                                      <p:to>
                                        <p:strVal val="visible"/>
                                      </p:to>
                                    </p:set>
                                    <p:anim calcmode="lin" valueType="num">
                                      <p:cBhvr additive="base">
                                        <p:cTn dur="1000"/>
                                        <p:tgtEl>
                                          <p:spTgt spid="27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37" name="Shape 12337"/>
        <p:cNvGrpSpPr/>
        <p:nvPr/>
      </p:nvGrpSpPr>
      <p:grpSpPr>
        <a:xfrm>
          <a:off x="0" y="0"/>
          <a:ext cx="0" cy="0"/>
          <a:chOff x="0" y="0"/>
          <a:chExt cx="0" cy="0"/>
        </a:xfrm>
      </p:grpSpPr>
      <p:sp>
        <p:nvSpPr>
          <p:cNvPr id="12338" name="Google Shape;12338;p8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339" name="Google Shape;12339;p88"/>
          <p:cNvGrpSpPr/>
          <p:nvPr/>
        </p:nvGrpSpPr>
        <p:grpSpPr>
          <a:xfrm>
            <a:off x="849677" y="1500658"/>
            <a:ext cx="347872" cy="347488"/>
            <a:chOff x="849677" y="1500658"/>
            <a:chExt cx="347872" cy="347488"/>
          </a:xfrm>
        </p:grpSpPr>
        <p:sp>
          <p:nvSpPr>
            <p:cNvPr id="12340" name="Google Shape;12340;p88"/>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8"/>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8"/>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8"/>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8"/>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8"/>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88"/>
          <p:cNvGrpSpPr/>
          <p:nvPr/>
        </p:nvGrpSpPr>
        <p:grpSpPr>
          <a:xfrm>
            <a:off x="1415853" y="1500658"/>
            <a:ext cx="315872" cy="347488"/>
            <a:chOff x="1415853" y="1500658"/>
            <a:chExt cx="315872" cy="347488"/>
          </a:xfrm>
        </p:grpSpPr>
        <p:sp>
          <p:nvSpPr>
            <p:cNvPr id="12347" name="Google Shape;12347;p88"/>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8"/>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8"/>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8"/>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88"/>
          <p:cNvGrpSpPr/>
          <p:nvPr/>
        </p:nvGrpSpPr>
        <p:grpSpPr>
          <a:xfrm>
            <a:off x="4697389" y="1500658"/>
            <a:ext cx="347520" cy="347104"/>
            <a:chOff x="4697389" y="1500658"/>
            <a:chExt cx="347520" cy="347104"/>
          </a:xfrm>
        </p:grpSpPr>
        <p:sp>
          <p:nvSpPr>
            <p:cNvPr id="12352" name="Google Shape;12352;p88"/>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8"/>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8"/>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5" name="Google Shape;12355;p88"/>
          <p:cNvGrpSpPr/>
          <p:nvPr/>
        </p:nvGrpSpPr>
        <p:grpSpPr>
          <a:xfrm>
            <a:off x="3603533" y="1964946"/>
            <a:ext cx="347520" cy="353760"/>
            <a:chOff x="3603533" y="1964946"/>
            <a:chExt cx="347520" cy="353760"/>
          </a:xfrm>
        </p:grpSpPr>
        <p:sp>
          <p:nvSpPr>
            <p:cNvPr id="12356" name="Google Shape;12356;p88"/>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8"/>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8"/>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88"/>
          <p:cNvGrpSpPr/>
          <p:nvPr/>
        </p:nvGrpSpPr>
        <p:grpSpPr>
          <a:xfrm>
            <a:off x="1950765" y="1964338"/>
            <a:ext cx="357792" cy="352448"/>
            <a:chOff x="1950765" y="1964338"/>
            <a:chExt cx="357792" cy="352448"/>
          </a:xfrm>
        </p:grpSpPr>
        <p:sp>
          <p:nvSpPr>
            <p:cNvPr id="12360" name="Google Shape;12360;p88"/>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8"/>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8"/>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8"/>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88"/>
          <p:cNvGrpSpPr/>
          <p:nvPr/>
        </p:nvGrpSpPr>
        <p:grpSpPr>
          <a:xfrm>
            <a:off x="7435629" y="1964690"/>
            <a:ext cx="367712" cy="353248"/>
            <a:chOff x="7435629" y="1964690"/>
            <a:chExt cx="367712" cy="353248"/>
          </a:xfrm>
        </p:grpSpPr>
        <p:sp>
          <p:nvSpPr>
            <p:cNvPr id="12365" name="Google Shape;12365;p88"/>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8"/>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8"/>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8"/>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9" name="Google Shape;12369;p88"/>
          <p:cNvGrpSpPr/>
          <p:nvPr/>
        </p:nvGrpSpPr>
        <p:grpSpPr>
          <a:xfrm>
            <a:off x="2512749" y="1965042"/>
            <a:ext cx="333024" cy="352896"/>
            <a:chOff x="2512749" y="1965042"/>
            <a:chExt cx="333024" cy="352896"/>
          </a:xfrm>
        </p:grpSpPr>
        <p:sp>
          <p:nvSpPr>
            <p:cNvPr id="12370" name="Google Shape;12370;p88"/>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8"/>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8"/>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8"/>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8"/>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88"/>
          <p:cNvGrpSpPr/>
          <p:nvPr/>
        </p:nvGrpSpPr>
        <p:grpSpPr>
          <a:xfrm>
            <a:off x="1398317" y="1981778"/>
            <a:ext cx="365792" cy="335392"/>
            <a:chOff x="1398317" y="1981778"/>
            <a:chExt cx="365792" cy="335392"/>
          </a:xfrm>
        </p:grpSpPr>
        <p:sp>
          <p:nvSpPr>
            <p:cNvPr id="12376" name="Google Shape;12376;p88"/>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8"/>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8"/>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8"/>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8"/>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8"/>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88"/>
          <p:cNvGrpSpPr/>
          <p:nvPr/>
        </p:nvGrpSpPr>
        <p:grpSpPr>
          <a:xfrm>
            <a:off x="3052237" y="2003570"/>
            <a:ext cx="353600" cy="314752"/>
            <a:chOff x="3052237" y="2003570"/>
            <a:chExt cx="353600" cy="314752"/>
          </a:xfrm>
        </p:grpSpPr>
        <p:sp>
          <p:nvSpPr>
            <p:cNvPr id="12383" name="Google Shape;12383;p88"/>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8"/>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8"/>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88"/>
          <p:cNvGrpSpPr/>
          <p:nvPr/>
        </p:nvGrpSpPr>
        <p:grpSpPr>
          <a:xfrm>
            <a:off x="1404013" y="2958066"/>
            <a:ext cx="368096" cy="223968"/>
            <a:chOff x="1404013" y="2958066"/>
            <a:chExt cx="368096" cy="223968"/>
          </a:xfrm>
        </p:grpSpPr>
        <p:sp>
          <p:nvSpPr>
            <p:cNvPr id="12387" name="Google Shape;12387;p88"/>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8"/>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9" name="Google Shape;12389;p88"/>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8"/>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1" name="Google Shape;12391;p88"/>
          <p:cNvGrpSpPr/>
          <p:nvPr/>
        </p:nvGrpSpPr>
        <p:grpSpPr>
          <a:xfrm>
            <a:off x="1951149" y="2885202"/>
            <a:ext cx="370368" cy="367328"/>
            <a:chOff x="1951149" y="2885202"/>
            <a:chExt cx="370368" cy="367328"/>
          </a:xfrm>
        </p:grpSpPr>
        <p:sp>
          <p:nvSpPr>
            <p:cNvPr id="12392" name="Google Shape;12392;p88"/>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8"/>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8"/>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88"/>
          <p:cNvGrpSpPr/>
          <p:nvPr/>
        </p:nvGrpSpPr>
        <p:grpSpPr>
          <a:xfrm>
            <a:off x="2501677" y="2906162"/>
            <a:ext cx="367328" cy="327296"/>
            <a:chOff x="2501677" y="2906162"/>
            <a:chExt cx="367328" cy="327296"/>
          </a:xfrm>
        </p:grpSpPr>
        <p:sp>
          <p:nvSpPr>
            <p:cNvPr id="12396" name="Google Shape;12396;p88"/>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8"/>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8"/>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9" name="Google Shape;12399;p88"/>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0" name="Google Shape;12400;p88"/>
          <p:cNvGrpSpPr/>
          <p:nvPr/>
        </p:nvGrpSpPr>
        <p:grpSpPr>
          <a:xfrm>
            <a:off x="3050317" y="2893714"/>
            <a:ext cx="367712" cy="354240"/>
            <a:chOff x="3050317" y="2893714"/>
            <a:chExt cx="367712" cy="354240"/>
          </a:xfrm>
        </p:grpSpPr>
        <p:sp>
          <p:nvSpPr>
            <p:cNvPr id="12401" name="Google Shape;12401;p88"/>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8"/>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3" name="Google Shape;12403;p88"/>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8"/>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5" name="Google Shape;12405;p88"/>
          <p:cNvGrpSpPr/>
          <p:nvPr/>
        </p:nvGrpSpPr>
        <p:grpSpPr>
          <a:xfrm>
            <a:off x="7531277" y="2886354"/>
            <a:ext cx="185184" cy="367296"/>
            <a:chOff x="7531277" y="2886354"/>
            <a:chExt cx="185184" cy="367296"/>
          </a:xfrm>
        </p:grpSpPr>
        <p:sp>
          <p:nvSpPr>
            <p:cNvPr id="12406" name="Google Shape;12406;p88"/>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8"/>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8"/>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88"/>
          <p:cNvGrpSpPr/>
          <p:nvPr/>
        </p:nvGrpSpPr>
        <p:grpSpPr>
          <a:xfrm>
            <a:off x="6926637" y="2886738"/>
            <a:ext cx="297184" cy="367296"/>
            <a:chOff x="6926637" y="2886738"/>
            <a:chExt cx="297184" cy="367296"/>
          </a:xfrm>
        </p:grpSpPr>
        <p:sp>
          <p:nvSpPr>
            <p:cNvPr id="12410" name="Google Shape;12410;p88"/>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8"/>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8"/>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3" name="Google Shape;12413;p88"/>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8"/>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5" name="Google Shape;12415;p88"/>
          <p:cNvGrpSpPr/>
          <p:nvPr/>
        </p:nvGrpSpPr>
        <p:grpSpPr>
          <a:xfrm>
            <a:off x="6340653" y="2886354"/>
            <a:ext cx="370368" cy="368064"/>
            <a:chOff x="6340653" y="2886354"/>
            <a:chExt cx="370368" cy="368064"/>
          </a:xfrm>
        </p:grpSpPr>
        <p:sp>
          <p:nvSpPr>
            <p:cNvPr id="12416" name="Google Shape;12416;p88"/>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8"/>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8"/>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8"/>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8"/>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8"/>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88"/>
          <p:cNvGrpSpPr/>
          <p:nvPr/>
        </p:nvGrpSpPr>
        <p:grpSpPr>
          <a:xfrm>
            <a:off x="5246797" y="1981426"/>
            <a:ext cx="354752" cy="336512"/>
            <a:chOff x="5246797" y="1981426"/>
            <a:chExt cx="354752" cy="336512"/>
          </a:xfrm>
        </p:grpSpPr>
        <p:sp>
          <p:nvSpPr>
            <p:cNvPr id="12423" name="Google Shape;12423;p88"/>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8"/>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5" name="Google Shape;12425;p88"/>
          <p:cNvGrpSpPr/>
          <p:nvPr/>
        </p:nvGrpSpPr>
        <p:grpSpPr>
          <a:xfrm>
            <a:off x="4148749" y="2102066"/>
            <a:ext cx="355136" cy="216256"/>
            <a:chOff x="4148749" y="2102066"/>
            <a:chExt cx="355136" cy="216256"/>
          </a:xfrm>
        </p:grpSpPr>
        <p:sp>
          <p:nvSpPr>
            <p:cNvPr id="12426" name="Google Shape;12426;p88"/>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8"/>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88"/>
          <p:cNvGrpSpPr/>
          <p:nvPr/>
        </p:nvGrpSpPr>
        <p:grpSpPr>
          <a:xfrm>
            <a:off x="5794669" y="2001426"/>
            <a:ext cx="354752" cy="315360"/>
            <a:chOff x="5794669" y="2001426"/>
            <a:chExt cx="354752" cy="315360"/>
          </a:xfrm>
        </p:grpSpPr>
        <p:sp>
          <p:nvSpPr>
            <p:cNvPr id="12429" name="Google Shape;12429;p88"/>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8"/>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88"/>
          <p:cNvGrpSpPr/>
          <p:nvPr/>
        </p:nvGrpSpPr>
        <p:grpSpPr>
          <a:xfrm>
            <a:off x="6345229" y="2029842"/>
            <a:ext cx="352832" cy="289216"/>
            <a:chOff x="6345229" y="2029842"/>
            <a:chExt cx="352832" cy="289216"/>
          </a:xfrm>
        </p:grpSpPr>
        <p:sp>
          <p:nvSpPr>
            <p:cNvPr id="12432" name="Google Shape;12432;p88"/>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8"/>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4" name="Google Shape;12434;p88"/>
          <p:cNvGrpSpPr/>
          <p:nvPr/>
        </p:nvGrpSpPr>
        <p:grpSpPr>
          <a:xfrm>
            <a:off x="4697389" y="2036338"/>
            <a:ext cx="354752" cy="281984"/>
            <a:chOff x="4697389" y="2036338"/>
            <a:chExt cx="354752" cy="281984"/>
          </a:xfrm>
        </p:grpSpPr>
        <p:sp>
          <p:nvSpPr>
            <p:cNvPr id="12435" name="Google Shape;12435;p88"/>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8"/>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88"/>
          <p:cNvGrpSpPr/>
          <p:nvPr/>
        </p:nvGrpSpPr>
        <p:grpSpPr>
          <a:xfrm>
            <a:off x="1404013" y="2424754"/>
            <a:ext cx="353600" cy="354944"/>
            <a:chOff x="1404013" y="2424754"/>
            <a:chExt cx="353600" cy="354944"/>
          </a:xfrm>
        </p:grpSpPr>
        <p:sp>
          <p:nvSpPr>
            <p:cNvPr id="12438" name="Google Shape;12438;p88"/>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8"/>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8"/>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8"/>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8"/>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88"/>
          <p:cNvGrpSpPr/>
          <p:nvPr/>
        </p:nvGrpSpPr>
        <p:grpSpPr>
          <a:xfrm>
            <a:off x="854253" y="2428274"/>
            <a:ext cx="355104" cy="351040"/>
            <a:chOff x="854253" y="2428274"/>
            <a:chExt cx="355104" cy="351040"/>
          </a:xfrm>
        </p:grpSpPr>
        <p:sp>
          <p:nvSpPr>
            <p:cNvPr id="12444" name="Google Shape;12444;p88"/>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8"/>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88"/>
          <p:cNvGrpSpPr/>
          <p:nvPr/>
        </p:nvGrpSpPr>
        <p:grpSpPr>
          <a:xfrm>
            <a:off x="6896909" y="2440946"/>
            <a:ext cx="354752" cy="275904"/>
            <a:chOff x="6896909" y="2440946"/>
            <a:chExt cx="354752" cy="275904"/>
          </a:xfrm>
        </p:grpSpPr>
        <p:sp>
          <p:nvSpPr>
            <p:cNvPr id="12447" name="Google Shape;12447;p88"/>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8"/>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9" name="Google Shape;12449;p88"/>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0" name="Google Shape;12450;p88"/>
          <p:cNvGrpSpPr/>
          <p:nvPr/>
        </p:nvGrpSpPr>
        <p:grpSpPr>
          <a:xfrm>
            <a:off x="5265069" y="2424754"/>
            <a:ext cx="321984" cy="354560"/>
            <a:chOff x="5265069" y="2424754"/>
            <a:chExt cx="321984" cy="354560"/>
          </a:xfrm>
        </p:grpSpPr>
        <p:sp>
          <p:nvSpPr>
            <p:cNvPr id="12451" name="Google Shape;12451;p88"/>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8"/>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88"/>
          <p:cNvGrpSpPr/>
          <p:nvPr/>
        </p:nvGrpSpPr>
        <p:grpSpPr>
          <a:xfrm>
            <a:off x="4150669" y="2466770"/>
            <a:ext cx="355104" cy="259584"/>
            <a:chOff x="4150669" y="2466770"/>
            <a:chExt cx="355104" cy="259584"/>
          </a:xfrm>
        </p:grpSpPr>
        <p:sp>
          <p:nvSpPr>
            <p:cNvPr id="12454" name="Google Shape;12454;p88"/>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8"/>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8"/>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8"/>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88"/>
          <p:cNvGrpSpPr/>
          <p:nvPr/>
        </p:nvGrpSpPr>
        <p:grpSpPr>
          <a:xfrm>
            <a:off x="4699693" y="2424946"/>
            <a:ext cx="354336" cy="353984"/>
            <a:chOff x="4699693" y="2424946"/>
            <a:chExt cx="354336" cy="353984"/>
          </a:xfrm>
        </p:grpSpPr>
        <p:sp>
          <p:nvSpPr>
            <p:cNvPr id="12459" name="Google Shape;12459;p88"/>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8"/>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1" name="Google Shape;12461;p88"/>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8"/>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3" name="Google Shape;12463;p88"/>
          <p:cNvGrpSpPr/>
          <p:nvPr/>
        </p:nvGrpSpPr>
        <p:grpSpPr>
          <a:xfrm>
            <a:off x="1953037" y="2552242"/>
            <a:ext cx="355136" cy="227072"/>
            <a:chOff x="1953037" y="2552242"/>
            <a:chExt cx="355136" cy="227072"/>
          </a:xfrm>
        </p:grpSpPr>
        <p:sp>
          <p:nvSpPr>
            <p:cNvPr id="12464" name="Google Shape;12464;p88"/>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8"/>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6" name="Google Shape;12466;p88"/>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7" name="Google Shape;12467;p88"/>
          <p:cNvGrpSpPr/>
          <p:nvPr/>
        </p:nvGrpSpPr>
        <p:grpSpPr>
          <a:xfrm>
            <a:off x="2500941" y="2527218"/>
            <a:ext cx="355104" cy="250944"/>
            <a:chOff x="2500941" y="2527218"/>
            <a:chExt cx="355104" cy="250944"/>
          </a:xfrm>
        </p:grpSpPr>
        <p:sp>
          <p:nvSpPr>
            <p:cNvPr id="12468" name="Google Shape;12468;p88"/>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8"/>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8"/>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8"/>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8"/>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3" name="Google Shape;12473;p88"/>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4" name="Google Shape;12474;p88"/>
          <p:cNvGrpSpPr/>
          <p:nvPr/>
        </p:nvGrpSpPr>
        <p:grpSpPr>
          <a:xfrm>
            <a:off x="7993805" y="2427122"/>
            <a:ext cx="356256" cy="351808"/>
            <a:chOff x="7993805" y="2427122"/>
            <a:chExt cx="356256" cy="351808"/>
          </a:xfrm>
        </p:grpSpPr>
        <p:sp>
          <p:nvSpPr>
            <p:cNvPr id="12475" name="Google Shape;12475;p88"/>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8"/>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8"/>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8" name="Google Shape;12478;p88"/>
          <p:cNvGrpSpPr/>
          <p:nvPr/>
        </p:nvGrpSpPr>
        <p:grpSpPr>
          <a:xfrm>
            <a:off x="878637" y="1965010"/>
            <a:ext cx="308640" cy="353312"/>
            <a:chOff x="878637" y="1965010"/>
            <a:chExt cx="308640" cy="353312"/>
          </a:xfrm>
        </p:grpSpPr>
        <p:sp>
          <p:nvSpPr>
            <p:cNvPr id="12479" name="Google Shape;12479;p88"/>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8"/>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8"/>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88"/>
          <p:cNvGrpSpPr/>
          <p:nvPr/>
        </p:nvGrpSpPr>
        <p:grpSpPr>
          <a:xfrm>
            <a:off x="6896141" y="1964722"/>
            <a:ext cx="348256" cy="352448"/>
            <a:chOff x="6896141" y="1964722"/>
            <a:chExt cx="348256" cy="352448"/>
          </a:xfrm>
        </p:grpSpPr>
        <p:sp>
          <p:nvSpPr>
            <p:cNvPr id="12483" name="Google Shape;12483;p88"/>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8"/>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8"/>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6" name="Google Shape;12486;p88"/>
          <p:cNvGrpSpPr/>
          <p:nvPr/>
        </p:nvGrpSpPr>
        <p:grpSpPr>
          <a:xfrm>
            <a:off x="7989997" y="2015378"/>
            <a:ext cx="355136" cy="303328"/>
            <a:chOff x="7989997" y="2015378"/>
            <a:chExt cx="355136" cy="303328"/>
          </a:xfrm>
        </p:grpSpPr>
        <p:sp>
          <p:nvSpPr>
            <p:cNvPr id="12487" name="Google Shape;12487;p88"/>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8"/>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8"/>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88"/>
          <p:cNvGrpSpPr/>
          <p:nvPr/>
        </p:nvGrpSpPr>
        <p:grpSpPr>
          <a:xfrm>
            <a:off x="3598221" y="1509362"/>
            <a:ext cx="348640" cy="330784"/>
            <a:chOff x="3598221" y="1509362"/>
            <a:chExt cx="348640" cy="330784"/>
          </a:xfrm>
        </p:grpSpPr>
        <p:sp>
          <p:nvSpPr>
            <p:cNvPr id="12491" name="Google Shape;12491;p88"/>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8"/>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8"/>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8"/>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88"/>
          <p:cNvGrpSpPr/>
          <p:nvPr/>
        </p:nvGrpSpPr>
        <p:grpSpPr>
          <a:xfrm>
            <a:off x="5246797" y="1500658"/>
            <a:ext cx="347872" cy="347488"/>
            <a:chOff x="5246797" y="1500658"/>
            <a:chExt cx="347872" cy="347488"/>
          </a:xfrm>
        </p:grpSpPr>
        <p:sp>
          <p:nvSpPr>
            <p:cNvPr id="12496" name="Google Shape;12496;p88"/>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8"/>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8"/>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8"/>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88"/>
          <p:cNvGrpSpPr/>
          <p:nvPr/>
        </p:nvGrpSpPr>
        <p:grpSpPr>
          <a:xfrm>
            <a:off x="5796589" y="1500658"/>
            <a:ext cx="349024" cy="346752"/>
            <a:chOff x="5796589" y="1500658"/>
            <a:chExt cx="349024" cy="346752"/>
          </a:xfrm>
        </p:grpSpPr>
        <p:sp>
          <p:nvSpPr>
            <p:cNvPr id="12501" name="Google Shape;12501;p88"/>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2" name="Google Shape;12502;p88"/>
            <p:cNvGrpSpPr/>
            <p:nvPr/>
          </p:nvGrpSpPr>
          <p:grpSpPr>
            <a:xfrm>
              <a:off x="5796589" y="1500658"/>
              <a:ext cx="349024" cy="346752"/>
              <a:chOff x="5796589" y="1500658"/>
              <a:chExt cx="349024" cy="346752"/>
            </a:xfrm>
          </p:grpSpPr>
          <p:sp>
            <p:nvSpPr>
              <p:cNvPr id="12503" name="Google Shape;12503;p88"/>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8"/>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8"/>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8"/>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07" name="Google Shape;12507;p88"/>
          <p:cNvGrpSpPr/>
          <p:nvPr/>
        </p:nvGrpSpPr>
        <p:grpSpPr>
          <a:xfrm>
            <a:off x="6895373" y="1502578"/>
            <a:ext cx="348640" cy="343296"/>
            <a:chOff x="6895373" y="1502578"/>
            <a:chExt cx="348640" cy="343296"/>
          </a:xfrm>
        </p:grpSpPr>
        <p:sp>
          <p:nvSpPr>
            <p:cNvPr id="12508" name="Google Shape;12508;p88"/>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8"/>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8"/>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1" name="Google Shape;12511;p88"/>
          <p:cNvGrpSpPr/>
          <p:nvPr/>
        </p:nvGrpSpPr>
        <p:grpSpPr>
          <a:xfrm>
            <a:off x="4147597" y="1505458"/>
            <a:ext cx="347904" cy="336992"/>
            <a:chOff x="4147597" y="1505458"/>
            <a:chExt cx="347904" cy="336992"/>
          </a:xfrm>
        </p:grpSpPr>
        <p:sp>
          <p:nvSpPr>
            <p:cNvPr id="12512" name="Google Shape;12512;p88"/>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8"/>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8"/>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8"/>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8"/>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8"/>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8"/>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8"/>
          <p:cNvGrpSpPr/>
          <p:nvPr/>
        </p:nvGrpSpPr>
        <p:grpSpPr>
          <a:xfrm>
            <a:off x="2499405" y="1499890"/>
            <a:ext cx="347488" cy="348256"/>
            <a:chOff x="2499405" y="1499890"/>
            <a:chExt cx="347488" cy="348256"/>
          </a:xfrm>
        </p:grpSpPr>
        <p:sp>
          <p:nvSpPr>
            <p:cNvPr id="12520" name="Google Shape;12520;p88"/>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8"/>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8"/>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8"/>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8"/>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88"/>
          <p:cNvGrpSpPr/>
          <p:nvPr/>
        </p:nvGrpSpPr>
        <p:grpSpPr>
          <a:xfrm>
            <a:off x="1956845" y="1500498"/>
            <a:ext cx="331520" cy="348032"/>
            <a:chOff x="1956845" y="1500498"/>
            <a:chExt cx="331520" cy="348032"/>
          </a:xfrm>
        </p:grpSpPr>
        <p:sp>
          <p:nvSpPr>
            <p:cNvPr id="12526" name="Google Shape;12526;p88"/>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8"/>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8"/>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8"/>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8"/>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8"/>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8"/>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8"/>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8"/>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8"/>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8"/>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8"/>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8"/>
          <p:cNvGrpSpPr/>
          <p:nvPr/>
        </p:nvGrpSpPr>
        <p:grpSpPr>
          <a:xfrm>
            <a:off x="6345613" y="1549874"/>
            <a:ext cx="348640" cy="250656"/>
            <a:chOff x="6345613" y="1549874"/>
            <a:chExt cx="348640" cy="250656"/>
          </a:xfrm>
        </p:grpSpPr>
        <p:sp>
          <p:nvSpPr>
            <p:cNvPr id="12539" name="Google Shape;12539;p88"/>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8"/>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8"/>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8"/>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8"/>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8"/>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88"/>
          <p:cNvGrpSpPr/>
          <p:nvPr/>
        </p:nvGrpSpPr>
        <p:grpSpPr>
          <a:xfrm>
            <a:off x="7444781" y="1507026"/>
            <a:ext cx="348640" cy="334272"/>
            <a:chOff x="7444781" y="1507026"/>
            <a:chExt cx="348640" cy="334272"/>
          </a:xfrm>
        </p:grpSpPr>
        <p:sp>
          <p:nvSpPr>
            <p:cNvPr id="12546" name="Google Shape;12546;p88"/>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8"/>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8"/>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8"/>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8"/>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88"/>
          <p:cNvGrpSpPr/>
          <p:nvPr/>
        </p:nvGrpSpPr>
        <p:grpSpPr>
          <a:xfrm>
            <a:off x="7995341" y="1506738"/>
            <a:ext cx="347872" cy="334944"/>
            <a:chOff x="7995341" y="1506738"/>
            <a:chExt cx="347872" cy="334944"/>
          </a:xfrm>
        </p:grpSpPr>
        <p:sp>
          <p:nvSpPr>
            <p:cNvPr id="12552" name="Google Shape;12552;p88"/>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8"/>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8"/>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8"/>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8"/>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8"/>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88"/>
          <p:cNvGrpSpPr/>
          <p:nvPr/>
        </p:nvGrpSpPr>
        <p:grpSpPr>
          <a:xfrm>
            <a:off x="3048045" y="1522930"/>
            <a:ext cx="347872" cy="303904"/>
            <a:chOff x="3048045" y="1522930"/>
            <a:chExt cx="347872" cy="303904"/>
          </a:xfrm>
        </p:grpSpPr>
        <p:sp>
          <p:nvSpPr>
            <p:cNvPr id="12559" name="Google Shape;12559;p8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0" name="Google Shape;12560;p88"/>
            <p:cNvGrpSpPr/>
            <p:nvPr/>
          </p:nvGrpSpPr>
          <p:grpSpPr>
            <a:xfrm>
              <a:off x="3048045" y="1522930"/>
              <a:ext cx="347872" cy="303904"/>
              <a:chOff x="3048045" y="1522930"/>
              <a:chExt cx="347872" cy="303904"/>
            </a:xfrm>
          </p:grpSpPr>
          <p:sp>
            <p:nvSpPr>
              <p:cNvPr id="12561" name="Google Shape;12561;p88"/>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8"/>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63" name="Google Shape;12563;p88"/>
          <p:cNvGrpSpPr/>
          <p:nvPr/>
        </p:nvGrpSpPr>
        <p:grpSpPr>
          <a:xfrm>
            <a:off x="1133133" y="3351922"/>
            <a:ext cx="313984" cy="358560"/>
            <a:chOff x="1133133" y="3351922"/>
            <a:chExt cx="313984" cy="358560"/>
          </a:xfrm>
        </p:grpSpPr>
        <p:sp>
          <p:nvSpPr>
            <p:cNvPr id="12564" name="Google Shape;12564;p88"/>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8"/>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8"/>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8"/>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8"/>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8"/>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8"/>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8"/>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8"/>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8"/>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8"/>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8"/>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8"/>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8"/>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8"/>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8"/>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0" name="Google Shape;12580;p88"/>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1" name="Google Shape;12581;p88"/>
          <p:cNvGrpSpPr/>
          <p:nvPr/>
        </p:nvGrpSpPr>
        <p:grpSpPr>
          <a:xfrm>
            <a:off x="2795053" y="3352594"/>
            <a:ext cx="288448" cy="357120"/>
            <a:chOff x="2795053" y="3352594"/>
            <a:chExt cx="288448" cy="357120"/>
          </a:xfrm>
        </p:grpSpPr>
        <p:sp>
          <p:nvSpPr>
            <p:cNvPr id="12582" name="Google Shape;12582;p88"/>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8"/>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8"/>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8"/>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8"/>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8"/>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8"/>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8"/>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8"/>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88"/>
          <p:cNvGrpSpPr/>
          <p:nvPr/>
        </p:nvGrpSpPr>
        <p:grpSpPr>
          <a:xfrm>
            <a:off x="2236525" y="3353202"/>
            <a:ext cx="304832" cy="356512"/>
            <a:chOff x="2236525" y="3353202"/>
            <a:chExt cx="304832" cy="356512"/>
          </a:xfrm>
        </p:grpSpPr>
        <p:sp>
          <p:nvSpPr>
            <p:cNvPr id="12592" name="Google Shape;12592;p88"/>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8"/>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8"/>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88"/>
          <p:cNvGrpSpPr/>
          <p:nvPr/>
        </p:nvGrpSpPr>
        <p:grpSpPr>
          <a:xfrm>
            <a:off x="3910637" y="3352690"/>
            <a:ext cx="256800" cy="357024"/>
            <a:chOff x="3910637" y="3352690"/>
            <a:chExt cx="256800" cy="357024"/>
          </a:xfrm>
        </p:grpSpPr>
        <p:sp>
          <p:nvSpPr>
            <p:cNvPr id="12596" name="Google Shape;12596;p88"/>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8"/>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8"/>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88"/>
          <p:cNvGrpSpPr/>
          <p:nvPr/>
        </p:nvGrpSpPr>
        <p:grpSpPr>
          <a:xfrm>
            <a:off x="6056429" y="3351922"/>
            <a:ext cx="360064" cy="360096"/>
            <a:chOff x="6056429" y="3351922"/>
            <a:chExt cx="360064" cy="360096"/>
          </a:xfrm>
        </p:grpSpPr>
        <p:sp>
          <p:nvSpPr>
            <p:cNvPr id="12600" name="Google Shape;12600;p88"/>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8"/>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8"/>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88"/>
          <p:cNvGrpSpPr/>
          <p:nvPr/>
        </p:nvGrpSpPr>
        <p:grpSpPr>
          <a:xfrm>
            <a:off x="6608877" y="3353074"/>
            <a:ext cx="357408" cy="357408"/>
            <a:chOff x="6608877" y="3353074"/>
            <a:chExt cx="357408" cy="357408"/>
          </a:xfrm>
        </p:grpSpPr>
        <p:sp>
          <p:nvSpPr>
            <p:cNvPr id="12604" name="Google Shape;12604;p88"/>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8"/>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8"/>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8"/>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8"/>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8"/>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8"/>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1" name="Google Shape;12611;p88"/>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2" name="Google Shape;12612;p88"/>
          <p:cNvGrpSpPr/>
          <p:nvPr/>
        </p:nvGrpSpPr>
        <p:grpSpPr>
          <a:xfrm>
            <a:off x="3316269" y="3352402"/>
            <a:ext cx="344832" cy="356544"/>
            <a:chOff x="3316269" y="3352402"/>
            <a:chExt cx="344832" cy="356544"/>
          </a:xfrm>
        </p:grpSpPr>
        <p:sp>
          <p:nvSpPr>
            <p:cNvPr id="12613" name="Google Shape;12613;p88"/>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8"/>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8"/>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6" name="Google Shape;12616;p88"/>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7" name="Google Shape;12617;p88"/>
          <p:cNvGrpSpPr/>
          <p:nvPr/>
        </p:nvGrpSpPr>
        <p:grpSpPr>
          <a:xfrm>
            <a:off x="4959533" y="3370226"/>
            <a:ext cx="357408" cy="323488"/>
            <a:chOff x="4959533" y="3370226"/>
            <a:chExt cx="357408" cy="323488"/>
          </a:xfrm>
        </p:grpSpPr>
        <p:sp>
          <p:nvSpPr>
            <p:cNvPr id="12618" name="Google Shape;12618;p88"/>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8"/>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88"/>
          <p:cNvGrpSpPr/>
          <p:nvPr/>
        </p:nvGrpSpPr>
        <p:grpSpPr>
          <a:xfrm>
            <a:off x="7158637" y="3353074"/>
            <a:ext cx="357056" cy="357408"/>
            <a:chOff x="7158637" y="3353074"/>
            <a:chExt cx="357056" cy="357408"/>
          </a:xfrm>
        </p:grpSpPr>
        <p:sp>
          <p:nvSpPr>
            <p:cNvPr id="12621" name="Google Shape;12621;p88"/>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8"/>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8"/>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8"/>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5" name="Google Shape;12625;p88"/>
          <p:cNvGrpSpPr/>
          <p:nvPr/>
        </p:nvGrpSpPr>
        <p:grpSpPr>
          <a:xfrm>
            <a:off x="5508909" y="3371506"/>
            <a:ext cx="358560" cy="319552"/>
            <a:chOff x="5508909" y="3371506"/>
            <a:chExt cx="358560" cy="319552"/>
          </a:xfrm>
        </p:grpSpPr>
        <p:sp>
          <p:nvSpPr>
            <p:cNvPr id="12626" name="Google Shape;12626;p88"/>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8"/>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8"/>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8"/>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8"/>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8"/>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8"/>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8"/>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8"/>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8"/>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39" name="Shape 12639"/>
        <p:cNvGrpSpPr/>
        <p:nvPr/>
      </p:nvGrpSpPr>
      <p:grpSpPr>
        <a:xfrm>
          <a:off x="0" y="0"/>
          <a:ext cx="0" cy="0"/>
          <a:chOff x="0" y="0"/>
          <a:chExt cx="0" cy="0"/>
        </a:xfrm>
      </p:grpSpPr>
      <p:sp>
        <p:nvSpPr>
          <p:cNvPr id="12640" name="Google Shape;12640;p8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641" name="Google Shape;12641;p89"/>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2" name="Google Shape;12642;p89"/>
          <p:cNvGrpSpPr/>
          <p:nvPr/>
        </p:nvGrpSpPr>
        <p:grpSpPr>
          <a:xfrm>
            <a:off x="3303268" y="3817349"/>
            <a:ext cx="346056" cy="345674"/>
            <a:chOff x="3303268" y="3817349"/>
            <a:chExt cx="346056" cy="345674"/>
          </a:xfrm>
        </p:grpSpPr>
        <p:sp>
          <p:nvSpPr>
            <p:cNvPr id="12643" name="Google Shape;12643;p8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89"/>
          <p:cNvGrpSpPr/>
          <p:nvPr/>
        </p:nvGrpSpPr>
        <p:grpSpPr>
          <a:xfrm>
            <a:off x="3752358" y="3817349"/>
            <a:ext cx="346056" cy="345674"/>
            <a:chOff x="3752358" y="3817349"/>
            <a:chExt cx="346056" cy="345674"/>
          </a:xfrm>
        </p:grpSpPr>
        <p:sp>
          <p:nvSpPr>
            <p:cNvPr id="12648" name="Google Shape;12648;p8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89"/>
          <p:cNvGrpSpPr/>
          <p:nvPr/>
        </p:nvGrpSpPr>
        <p:grpSpPr>
          <a:xfrm>
            <a:off x="5100008" y="3817349"/>
            <a:ext cx="346024" cy="345674"/>
            <a:chOff x="5100008" y="3817349"/>
            <a:chExt cx="346024" cy="345674"/>
          </a:xfrm>
        </p:grpSpPr>
        <p:sp>
          <p:nvSpPr>
            <p:cNvPr id="12653" name="Google Shape;12653;p89"/>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9"/>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9"/>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89"/>
          <p:cNvGrpSpPr/>
          <p:nvPr/>
        </p:nvGrpSpPr>
        <p:grpSpPr>
          <a:xfrm>
            <a:off x="5998919" y="3817349"/>
            <a:ext cx="345674" cy="345674"/>
            <a:chOff x="5998919" y="3817349"/>
            <a:chExt cx="345674" cy="345674"/>
          </a:xfrm>
        </p:grpSpPr>
        <p:sp>
          <p:nvSpPr>
            <p:cNvPr id="12657" name="Google Shape;12657;p89"/>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9"/>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9"/>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89"/>
          <p:cNvGrpSpPr/>
          <p:nvPr/>
        </p:nvGrpSpPr>
        <p:grpSpPr>
          <a:xfrm>
            <a:off x="4201447" y="3817349"/>
            <a:ext cx="346024" cy="345674"/>
            <a:chOff x="4201447" y="3817349"/>
            <a:chExt cx="346024" cy="345674"/>
          </a:xfrm>
        </p:grpSpPr>
        <p:sp>
          <p:nvSpPr>
            <p:cNvPr id="12661" name="Google Shape;12661;p8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89"/>
          <p:cNvGrpSpPr/>
          <p:nvPr/>
        </p:nvGrpSpPr>
        <p:grpSpPr>
          <a:xfrm>
            <a:off x="4650919" y="3817349"/>
            <a:ext cx="346024" cy="345674"/>
            <a:chOff x="4650919" y="3817349"/>
            <a:chExt cx="346024" cy="345674"/>
          </a:xfrm>
        </p:grpSpPr>
        <p:sp>
          <p:nvSpPr>
            <p:cNvPr id="12664" name="Google Shape;12664;p89"/>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9"/>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9"/>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89"/>
          <p:cNvGrpSpPr/>
          <p:nvPr/>
        </p:nvGrpSpPr>
        <p:grpSpPr>
          <a:xfrm>
            <a:off x="5549861" y="3817349"/>
            <a:ext cx="345642" cy="345674"/>
            <a:chOff x="5549861" y="3817349"/>
            <a:chExt cx="345642" cy="345674"/>
          </a:xfrm>
        </p:grpSpPr>
        <p:sp>
          <p:nvSpPr>
            <p:cNvPr id="12668" name="Google Shape;12668;p89"/>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9"/>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9"/>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1" name="Google Shape;12671;p89"/>
          <p:cNvGrpSpPr/>
          <p:nvPr/>
        </p:nvGrpSpPr>
        <p:grpSpPr>
          <a:xfrm>
            <a:off x="1306445" y="3397829"/>
            <a:ext cx="367255" cy="269855"/>
            <a:chOff x="1306445" y="3397829"/>
            <a:chExt cx="367255" cy="269855"/>
          </a:xfrm>
        </p:grpSpPr>
        <p:sp>
          <p:nvSpPr>
            <p:cNvPr id="12672" name="Google Shape;12672;p89"/>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9"/>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9"/>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9"/>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9"/>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9"/>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89"/>
          <p:cNvGrpSpPr/>
          <p:nvPr/>
        </p:nvGrpSpPr>
        <p:grpSpPr>
          <a:xfrm>
            <a:off x="1781317" y="3391400"/>
            <a:ext cx="367255" cy="282364"/>
            <a:chOff x="1781317" y="3391400"/>
            <a:chExt cx="367255" cy="282364"/>
          </a:xfrm>
        </p:grpSpPr>
        <p:sp>
          <p:nvSpPr>
            <p:cNvPr id="12679" name="Google Shape;12679;p89"/>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9"/>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9"/>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9"/>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9"/>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9"/>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89"/>
          <p:cNvGrpSpPr/>
          <p:nvPr/>
        </p:nvGrpSpPr>
        <p:grpSpPr>
          <a:xfrm>
            <a:off x="3678830" y="3370933"/>
            <a:ext cx="369164" cy="323297"/>
            <a:chOff x="3678830" y="3370933"/>
            <a:chExt cx="369164" cy="323297"/>
          </a:xfrm>
        </p:grpSpPr>
        <p:sp>
          <p:nvSpPr>
            <p:cNvPr id="12686" name="Google Shape;12686;p89"/>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9"/>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9"/>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9"/>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9"/>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9"/>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9"/>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9"/>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9"/>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9"/>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9"/>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89"/>
          <p:cNvGrpSpPr/>
          <p:nvPr/>
        </p:nvGrpSpPr>
        <p:grpSpPr>
          <a:xfrm>
            <a:off x="859265" y="3348175"/>
            <a:ext cx="312316" cy="368400"/>
            <a:chOff x="859265" y="3348175"/>
            <a:chExt cx="312316" cy="368400"/>
          </a:xfrm>
        </p:grpSpPr>
        <p:sp>
          <p:nvSpPr>
            <p:cNvPr id="12698" name="Google Shape;12698;p89"/>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9"/>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9"/>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9"/>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9"/>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3" name="Google Shape;12703;p89"/>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4" name="Google Shape;12704;p89"/>
          <p:cNvGrpSpPr/>
          <p:nvPr/>
        </p:nvGrpSpPr>
        <p:grpSpPr>
          <a:xfrm>
            <a:off x="2766374" y="3361013"/>
            <a:ext cx="330110" cy="308908"/>
            <a:chOff x="2766264" y="3394042"/>
            <a:chExt cx="294873" cy="275934"/>
          </a:xfrm>
        </p:grpSpPr>
        <p:sp>
          <p:nvSpPr>
            <p:cNvPr id="12705" name="Google Shape;12705;p89"/>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9"/>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9"/>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9"/>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9" name="Google Shape;12709;p89"/>
          <p:cNvGrpSpPr/>
          <p:nvPr/>
        </p:nvGrpSpPr>
        <p:grpSpPr>
          <a:xfrm>
            <a:off x="3214972" y="3359188"/>
            <a:ext cx="346406" cy="347552"/>
            <a:chOff x="3214972" y="3359188"/>
            <a:chExt cx="346406" cy="347552"/>
          </a:xfrm>
        </p:grpSpPr>
        <p:sp>
          <p:nvSpPr>
            <p:cNvPr id="12710" name="Google Shape;12710;p89"/>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9"/>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9"/>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9"/>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9"/>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9"/>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89"/>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89"/>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9"/>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9"/>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9"/>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9"/>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9"/>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9"/>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89"/>
          <p:cNvGrpSpPr/>
          <p:nvPr/>
        </p:nvGrpSpPr>
        <p:grpSpPr>
          <a:xfrm>
            <a:off x="4629306" y="3409193"/>
            <a:ext cx="367255" cy="244486"/>
            <a:chOff x="4629306" y="3409193"/>
            <a:chExt cx="367255" cy="244486"/>
          </a:xfrm>
        </p:grpSpPr>
        <p:sp>
          <p:nvSpPr>
            <p:cNvPr id="12725" name="Google Shape;12725;p89"/>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9"/>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9"/>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9"/>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9"/>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9"/>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9"/>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9"/>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9"/>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9"/>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89"/>
          <p:cNvGrpSpPr/>
          <p:nvPr/>
        </p:nvGrpSpPr>
        <p:grpSpPr>
          <a:xfrm>
            <a:off x="4193490" y="3350084"/>
            <a:ext cx="289939" cy="334661"/>
            <a:chOff x="4193490" y="3350084"/>
            <a:chExt cx="289939" cy="334661"/>
          </a:xfrm>
        </p:grpSpPr>
        <p:sp>
          <p:nvSpPr>
            <p:cNvPr id="12736" name="Google Shape;12736;p89"/>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9"/>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9"/>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9"/>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9"/>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9"/>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9"/>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9"/>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9"/>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9"/>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9"/>
          <p:cNvGrpSpPr/>
          <p:nvPr/>
        </p:nvGrpSpPr>
        <p:grpSpPr>
          <a:xfrm>
            <a:off x="6533281" y="3351230"/>
            <a:ext cx="357037" cy="357005"/>
            <a:chOff x="6533281" y="3351230"/>
            <a:chExt cx="357037" cy="357005"/>
          </a:xfrm>
        </p:grpSpPr>
        <p:sp>
          <p:nvSpPr>
            <p:cNvPr id="12747" name="Google Shape;12747;p89"/>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9"/>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9"/>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89"/>
          <p:cNvGrpSpPr/>
          <p:nvPr/>
        </p:nvGrpSpPr>
        <p:grpSpPr>
          <a:xfrm>
            <a:off x="6058441" y="3351230"/>
            <a:ext cx="357387" cy="357005"/>
            <a:chOff x="6058441" y="3351230"/>
            <a:chExt cx="357387" cy="357005"/>
          </a:xfrm>
        </p:grpSpPr>
        <p:sp>
          <p:nvSpPr>
            <p:cNvPr id="12751" name="Google Shape;12751;p89"/>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9"/>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89"/>
          <p:cNvGrpSpPr/>
          <p:nvPr/>
        </p:nvGrpSpPr>
        <p:grpSpPr>
          <a:xfrm>
            <a:off x="7957483" y="3350848"/>
            <a:ext cx="357387" cy="357387"/>
            <a:chOff x="7957483" y="3350848"/>
            <a:chExt cx="357387" cy="357387"/>
          </a:xfrm>
        </p:grpSpPr>
        <p:sp>
          <p:nvSpPr>
            <p:cNvPr id="12754" name="Google Shape;12754;p89"/>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9"/>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9"/>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89"/>
          <p:cNvGrpSpPr/>
          <p:nvPr/>
        </p:nvGrpSpPr>
        <p:grpSpPr>
          <a:xfrm>
            <a:off x="7007771" y="3351230"/>
            <a:ext cx="357387" cy="357005"/>
            <a:chOff x="7007771" y="3351230"/>
            <a:chExt cx="357387" cy="357005"/>
          </a:xfrm>
        </p:grpSpPr>
        <p:sp>
          <p:nvSpPr>
            <p:cNvPr id="12758" name="Google Shape;12758;p89"/>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9"/>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9"/>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9"/>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9"/>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89"/>
          <p:cNvGrpSpPr/>
          <p:nvPr/>
        </p:nvGrpSpPr>
        <p:grpSpPr>
          <a:xfrm>
            <a:off x="5108729" y="3351230"/>
            <a:ext cx="357005" cy="357005"/>
            <a:chOff x="5108729" y="3351230"/>
            <a:chExt cx="357005" cy="357005"/>
          </a:xfrm>
        </p:grpSpPr>
        <p:sp>
          <p:nvSpPr>
            <p:cNvPr id="12764" name="Google Shape;12764;p89"/>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9"/>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89"/>
          <p:cNvGrpSpPr/>
          <p:nvPr/>
        </p:nvGrpSpPr>
        <p:grpSpPr>
          <a:xfrm>
            <a:off x="5583569" y="3351230"/>
            <a:ext cx="357419" cy="357005"/>
            <a:chOff x="5583569" y="3351230"/>
            <a:chExt cx="357419" cy="357005"/>
          </a:xfrm>
        </p:grpSpPr>
        <p:sp>
          <p:nvSpPr>
            <p:cNvPr id="12767" name="Google Shape;12767;p89"/>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9"/>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89"/>
          <p:cNvGrpSpPr/>
          <p:nvPr/>
        </p:nvGrpSpPr>
        <p:grpSpPr>
          <a:xfrm>
            <a:off x="7482229" y="3351230"/>
            <a:ext cx="357419" cy="357005"/>
            <a:chOff x="7482229" y="3351230"/>
            <a:chExt cx="357419" cy="357005"/>
          </a:xfrm>
        </p:grpSpPr>
        <p:sp>
          <p:nvSpPr>
            <p:cNvPr id="12770" name="Google Shape;12770;p8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89"/>
          <p:cNvGrpSpPr/>
          <p:nvPr/>
        </p:nvGrpSpPr>
        <p:grpSpPr>
          <a:xfrm>
            <a:off x="3764485" y="2890682"/>
            <a:ext cx="222874" cy="345737"/>
            <a:chOff x="3764485" y="2890682"/>
            <a:chExt cx="222874" cy="345737"/>
          </a:xfrm>
        </p:grpSpPr>
        <p:sp>
          <p:nvSpPr>
            <p:cNvPr id="12776" name="Google Shape;12776;p89"/>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9"/>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9"/>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89"/>
          <p:cNvGrpSpPr/>
          <p:nvPr/>
        </p:nvGrpSpPr>
        <p:grpSpPr>
          <a:xfrm>
            <a:off x="2238616" y="2908131"/>
            <a:ext cx="422596" cy="310382"/>
            <a:chOff x="2278533" y="2937377"/>
            <a:chExt cx="346788" cy="254704"/>
          </a:xfrm>
        </p:grpSpPr>
        <p:sp>
          <p:nvSpPr>
            <p:cNvPr id="12780" name="Google Shape;12780;p89"/>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9"/>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2" name="Google Shape;12782;p89"/>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3" name="Google Shape;12783;p89"/>
          <p:cNvGrpSpPr/>
          <p:nvPr/>
        </p:nvGrpSpPr>
        <p:grpSpPr>
          <a:xfrm>
            <a:off x="1836637" y="2891510"/>
            <a:ext cx="286152" cy="346438"/>
            <a:chOff x="1836637" y="2891510"/>
            <a:chExt cx="286152" cy="346438"/>
          </a:xfrm>
        </p:grpSpPr>
        <p:sp>
          <p:nvSpPr>
            <p:cNvPr id="12784" name="Google Shape;12784;p89"/>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9"/>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9"/>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89"/>
          <p:cNvGrpSpPr/>
          <p:nvPr/>
        </p:nvGrpSpPr>
        <p:grpSpPr>
          <a:xfrm>
            <a:off x="5585861" y="2905929"/>
            <a:ext cx="379764" cy="337684"/>
            <a:chOff x="5585861" y="2905929"/>
            <a:chExt cx="379764" cy="337684"/>
          </a:xfrm>
        </p:grpSpPr>
        <p:sp>
          <p:nvSpPr>
            <p:cNvPr id="12788" name="Google Shape;12788;p89"/>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9"/>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9"/>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9"/>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89"/>
          <p:cNvGrpSpPr/>
          <p:nvPr/>
        </p:nvGrpSpPr>
        <p:grpSpPr>
          <a:xfrm>
            <a:off x="1327676" y="2910480"/>
            <a:ext cx="347934" cy="310024"/>
            <a:chOff x="1327676" y="2910480"/>
            <a:chExt cx="347934" cy="310024"/>
          </a:xfrm>
        </p:grpSpPr>
        <p:sp>
          <p:nvSpPr>
            <p:cNvPr id="12793" name="Google Shape;12793;p89"/>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9"/>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9"/>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9"/>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9"/>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8" name="Google Shape;12798;p89"/>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9" name="Google Shape;12799;p89"/>
          <p:cNvGrpSpPr/>
          <p:nvPr/>
        </p:nvGrpSpPr>
        <p:grpSpPr>
          <a:xfrm>
            <a:off x="2753401" y="2869564"/>
            <a:ext cx="382828" cy="358601"/>
            <a:chOff x="2753373" y="2902523"/>
            <a:chExt cx="347552" cy="325557"/>
          </a:xfrm>
        </p:grpSpPr>
        <p:sp>
          <p:nvSpPr>
            <p:cNvPr id="12800" name="Google Shape;12800;p89"/>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9"/>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9"/>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9"/>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9"/>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9"/>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89"/>
          <p:cNvGrpSpPr/>
          <p:nvPr/>
        </p:nvGrpSpPr>
        <p:grpSpPr>
          <a:xfrm>
            <a:off x="849016" y="2903255"/>
            <a:ext cx="356655" cy="335425"/>
            <a:chOff x="849016" y="2903255"/>
            <a:chExt cx="356655" cy="335425"/>
          </a:xfrm>
        </p:grpSpPr>
        <p:sp>
          <p:nvSpPr>
            <p:cNvPr id="12807" name="Google Shape;12807;p8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89"/>
          <p:cNvGrpSpPr/>
          <p:nvPr/>
        </p:nvGrpSpPr>
        <p:grpSpPr>
          <a:xfrm>
            <a:off x="4210933" y="2926777"/>
            <a:ext cx="280072" cy="275520"/>
            <a:chOff x="4210933" y="2926777"/>
            <a:chExt cx="280072" cy="275520"/>
          </a:xfrm>
        </p:grpSpPr>
        <p:sp>
          <p:nvSpPr>
            <p:cNvPr id="12819" name="Google Shape;12819;p89"/>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9"/>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9"/>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9"/>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9"/>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9"/>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9"/>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9"/>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9"/>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9"/>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9"/>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9"/>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9"/>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89"/>
          <p:cNvGrpSpPr/>
          <p:nvPr/>
        </p:nvGrpSpPr>
        <p:grpSpPr>
          <a:xfrm>
            <a:off x="4667216" y="2915382"/>
            <a:ext cx="320273" cy="318395"/>
            <a:chOff x="4667216" y="2915382"/>
            <a:chExt cx="320273" cy="318395"/>
          </a:xfrm>
        </p:grpSpPr>
        <p:sp>
          <p:nvSpPr>
            <p:cNvPr id="12833" name="Google Shape;12833;p89"/>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9"/>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9"/>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9"/>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7" name="Google Shape;12837;p89"/>
          <p:cNvGrpSpPr/>
          <p:nvPr/>
        </p:nvGrpSpPr>
        <p:grpSpPr>
          <a:xfrm>
            <a:off x="5170480" y="2934639"/>
            <a:ext cx="261929" cy="280550"/>
            <a:chOff x="5170480" y="2934639"/>
            <a:chExt cx="261929" cy="280550"/>
          </a:xfrm>
        </p:grpSpPr>
        <p:sp>
          <p:nvSpPr>
            <p:cNvPr id="12838" name="Google Shape;12838;p89"/>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9"/>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9"/>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9"/>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9"/>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9"/>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9"/>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89"/>
          <p:cNvGrpSpPr/>
          <p:nvPr/>
        </p:nvGrpSpPr>
        <p:grpSpPr>
          <a:xfrm>
            <a:off x="6069423" y="2891892"/>
            <a:ext cx="362321" cy="364231"/>
            <a:chOff x="6069423" y="2891892"/>
            <a:chExt cx="362321" cy="364231"/>
          </a:xfrm>
        </p:grpSpPr>
        <p:sp>
          <p:nvSpPr>
            <p:cNvPr id="12846" name="Google Shape;12846;p89"/>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9"/>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9"/>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9"/>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9"/>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9"/>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2" name="Google Shape;12852;p89"/>
          <p:cNvGrpSpPr/>
          <p:nvPr/>
        </p:nvGrpSpPr>
        <p:grpSpPr>
          <a:xfrm>
            <a:off x="6571955" y="2919170"/>
            <a:ext cx="308878" cy="311170"/>
            <a:chOff x="6571955" y="2919170"/>
            <a:chExt cx="308878" cy="311170"/>
          </a:xfrm>
        </p:grpSpPr>
        <p:sp>
          <p:nvSpPr>
            <p:cNvPr id="12853" name="Google Shape;12853;p89"/>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9"/>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9"/>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9"/>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9"/>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9"/>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9"/>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9"/>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9"/>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9"/>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89"/>
          <p:cNvGrpSpPr/>
          <p:nvPr/>
        </p:nvGrpSpPr>
        <p:grpSpPr>
          <a:xfrm>
            <a:off x="7500054" y="2934735"/>
            <a:ext cx="350576" cy="280454"/>
            <a:chOff x="7500054" y="2934735"/>
            <a:chExt cx="350576" cy="280454"/>
          </a:xfrm>
        </p:grpSpPr>
        <p:sp>
          <p:nvSpPr>
            <p:cNvPr id="12864" name="Google Shape;12864;p89"/>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9"/>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9"/>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9"/>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9"/>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9"/>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9"/>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9"/>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89"/>
          <p:cNvGrpSpPr/>
          <p:nvPr/>
        </p:nvGrpSpPr>
        <p:grpSpPr>
          <a:xfrm>
            <a:off x="7024430" y="2874662"/>
            <a:ext cx="332012" cy="355454"/>
            <a:chOff x="7055134" y="2919170"/>
            <a:chExt cx="290321" cy="310820"/>
          </a:xfrm>
        </p:grpSpPr>
        <p:sp>
          <p:nvSpPr>
            <p:cNvPr id="12873" name="Google Shape;12873;p89"/>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9"/>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9"/>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9"/>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9"/>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9"/>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9"/>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9"/>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9"/>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9"/>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9"/>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9"/>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9"/>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9"/>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89"/>
          <p:cNvGrpSpPr/>
          <p:nvPr/>
        </p:nvGrpSpPr>
        <p:grpSpPr>
          <a:xfrm>
            <a:off x="7985143" y="2900613"/>
            <a:ext cx="330109" cy="347552"/>
            <a:chOff x="7985143" y="2900613"/>
            <a:chExt cx="330109" cy="347552"/>
          </a:xfrm>
        </p:grpSpPr>
        <p:sp>
          <p:nvSpPr>
            <p:cNvPr id="12888" name="Google Shape;12888;p89"/>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9"/>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9"/>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9"/>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9"/>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9"/>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9"/>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9"/>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6" name="Google Shape;12896;p89"/>
          <p:cNvGrpSpPr/>
          <p:nvPr/>
        </p:nvGrpSpPr>
        <p:grpSpPr>
          <a:xfrm>
            <a:off x="7990840" y="2435226"/>
            <a:ext cx="354363" cy="353631"/>
            <a:chOff x="7990840" y="2435226"/>
            <a:chExt cx="354363" cy="353631"/>
          </a:xfrm>
        </p:grpSpPr>
        <p:sp>
          <p:nvSpPr>
            <p:cNvPr id="12897" name="Google Shape;12897;p89"/>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9"/>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9"/>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89"/>
          <p:cNvGrpSpPr/>
          <p:nvPr/>
        </p:nvGrpSpPr>
        <p:grpSpPr>
          <a:xfrm>
            <a:off x="1817317" y="2480330"/>
            <a:ext cx="350958" cy="263043"/>
            <a:chOff x="1817317" y="2480330"/>
            <a:chExt cx="350958" cy="263043"/>
          </a:xfrm>
        </p:grpSpPr>
        <p:sp>
          <p:nvSpPr>
            <p:cNvPr id="12901" name="Google Shape;12901;p89"/>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9"/>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9"/>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9"/>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9"/>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89"/>
          <p:cNvGrpSpPr/>
          <p:nvPr/>
        </p:nvGrpSpPr>
        <p:grpSpPr>
          <a:xfrm>
            <a:off x="1341727" y="2483349"/>
            <a:ext cx="419913" cy="308109"/>
            <a:chOff x="1341727" y="2483349"/>
            <a:chExt cx="419913" cy="308109"/>
          </a:xfrm>
        </p:grpSpPr>
        <p:sp>
          <p:nvSpPr>
            <p:cNvPr id="12907" name="Google Shape;12907;p89"/>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9"/>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9"/>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0" name="Google Shape;12910;p89"/>
          <p:cNvGrpSpPr/>
          <p:nvPr/>
        </p:nvGrpSpPr>
        <p:grpSpPr>
          <a:xfrm>
            <a:off x="854332" y="2447736"/>
            <a:ext cx="376358" cy="330109"/>
            <a:chOff x="854332" y="2447736"/>
            <a:chExt cx="376358" cy="330109"/>
          </a:xfrm>
        </p:grpSpPr>
        <p:sp>
          <p:nvSpPr>
            <p:cNvPr id="12911" name="Google Shape;12911;p89"/>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9"/>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9"/>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9"/>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9"/>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9"/>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9"/>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9"/>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89"/>
          <p:cNvGrpSpPr/>
          <p:nvPr/>
        </p:nvGrpSpPr>
        <p:grpSpPr>
          <a:xfrm>
            <a:off x="4206763" y="2450951"/>
            <a:ext cx="322151" cy="322374"/>
            <a:chOff x="4206763" y="2450951"/>
            <a:chExt cx="322151" cy="322374"/>
          </a:xfrm>
        </p:grpSpPr>
        <p:sp>
          <p:nvSpPr>
            <p:cNvPr id="12920" name="Google Shape;12920;p89"/>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9"/>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2" name="Google Shape;12922;p89"/>
          <p:cNvGrpSpPr/>
          <p:nvPr/>
        </p:nvGrpSpPr>
        <p:grpSpPr>
          <a:xfrm>
            <a:off x="7528096" y="2450059"/>
            <a:ext cx="327976" cy="324316"/>
            <a:chOff x="7528096" y="2450059"/>
            <a:chExt cx="327976" cy="324316"/>
          </a:xfrm>
        </p:grpSpPr>
        <p:sp>
          <p:nvSpPr>
            <p:cNvPr id="12923" name="Google Shape;12923;p89"/>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9"/>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9"/>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9"/>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9"/>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89"/>
          <p:cNvGrpSpPr/>
          <p:nvPr/>
        </p:nvGrpSpPr>
        <p:grpSpPr>
          <a:xfrm>
            <a:off x="7077129" y="2512542"/>
            <a:ext cx="282364" cy="198619"/>
            <a:chOff x="7077129" y="2512542"/>
            <a:chExt cx="282364" cy="198619"/>
          </a:xfrm>
        </p:grpSpPr>
        <p:sp>
          <p:nvSpPr>
            <p:cNvPr id="12929" name="Google Shape;12929;p89"/>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9"/>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9"/>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9"/>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9"/>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9"/>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89"/>
          <p:cNvGrpSpPr/>
          <p:nvPr/>
        </p:nvGrpSpPr>
        <p:grpSpPr>
          <a:xfrm>
            <a:off x="3725461" y="2444712"/>
            <a:ext cx="334279" cy="334661"/>
            <a:chOff x="3725461" y="2444712"/>
            <a:chExt cx="334279" cy="334661"/>
          </a:xfrm>
        </p:grpSpPr>
        <p:sp>
          <p:nvSpPr>
            <p:cNvPr id="12936" name="Google Shape;12936;p89"/>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9"/>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9"/>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9"/>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9"/>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9"/>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9"/>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89"/>
          <p:cNvGrpSpPr/>
          <p:nvPr/>
        </p:nvGrpSpPr>
        <p:grpSpPr>
          <a:xfrm>
            <a:off x="6577238" y="2457221"/>
            <a:ext cx="332019" cy="310788"/>
            <a:chOff x="6577238" y="2457221"/>
            <a:chExt cx="332019" cy="310788"/>
          </a:xfrm>
        </p:grpSpPr>
        <p:sp>
          <p:nvSpPr>
            <p:cNvPr id="12944" name="Google Shape;12944;p89"/>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9"/>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9"/>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9"/>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9"/>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9"/>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89"/>
          <p:cNvGrpSpPr/>
          <p:nvPr/>
        </p:nvGrpSpPr>
        <p:grpSpPr>
          <a:xfrm>
            <a:off x="2818561" y="2439778"/>
            <a:ext cx="247892" cy="346024"/>
            <a:chOff x="2818561" y="2439778"/>
            <a:chExt cx="247892" cy="346024"/>
          </a:xfrm>
        </p:grpSpPr>
        <p:sp>
          <p:nvSpPr>
            <p:cNvPr id="12951" name="Google Shape;12951;p89"/>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9"/>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9"/>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9"/>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9"/>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9"/>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9"/>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9"/>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9"/>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9"/>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9"/>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9"/>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89"/>
          <p:cNvGrpSpPr/>
          <p:nvPr/>
        </p:nvGrpSpPr>
        <p:grpSpPr>
          <a:xfrm>
            <a:off x="3207778" y="2474632"/>
            <a:ext cx="419933" cy="275170"/>
            <a:chOff x="3207778" y="2474632"/>
            <a:chExt cx="419933" cy="275170"/>
          </a:xfrm>
        </p:grpSpPr>
        <p:sp>
          <p:nvSpPr>
            <p:cNvPr id="12964" name="Google Shape;12964;p89"/>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9"/>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9"/>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9"/>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9"/>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9"/>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9"/>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9"/>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9"/>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9"/>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9"/>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9"/>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9"/>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9"/>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8" name="Google Shape;12978;p89"/>
          <p:cNvGrpSpPr/>
          <p:nvPr/>
        </p:nvGrpSpPr>
        <p:grpSpPr>
          <a:xfrm>
            <a:off x="6099375" y="2456075"/>
            <a:ext cx="337684" cy="314194"/>
            <a:chOff x="6099375" y="2456075"/>
            <a:chExt cx="337684" cy="314194"/>
          </a:xfrm>
        </p:grpSpPr>
        <p:sp>
          <p:nvSpPr>
            <p:cNvPr id="12979" name="Google Shape;12979;p89"/>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9"/>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89"/>
          <p:cNvGrpSpPr/>
          <p:nvPr/>
        </p:nvGrpSpPr>
        <p:grpSpPr>
          <a:xfrm>
            <a:off x="2312623" y="2468584"/>
            <a:ext cx="312698" cy="286534"/>
            <a:chOff x="2312623" y="2468584"/>
            <a:chExt cx="312698" cy="286534"/>
          </a:xfrm>
        </p:grpSpPr>
        <p:sp>
          <p:nvSpPr>
            <p:cNvPr id="12982" name="Google Shape;12982;p89"/>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9"/>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9"/>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89"/>
          <p:cNvGrpSpPr/>
          <p:nvPr/>
        </p:nvGrpSpPr>
        <p:grpSpPr>
          <a:xfrm>
            <a:off x="5618805" y="2440924"/>
            <a:ext cx="345292" cy="342618"/>
            <a:chOff x="5618805" y="2440924"/>
            <a:chExt cx="345292" cy="342618"/>
          </a:xfrm>
        </p:grpSpPr>
        <p:sp>
          <p:nvSpPr>
            <p:cNvPr id="12986" name="Google Shape;12986;p89"/>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9"/>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9"/>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9"/>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9"/>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89"/>
          <p:cNvGrpSpPr/>
          <p:nvPr/>
        </p:nvGrpSpPr>
        <p:grpSpPr>
          <a:xfrm>
            <a:off x="4653179" y="2446590"/>
            <a:ext cx="377886" cy="331255"/>
            <a:chOff x="4653179" y="2446590"/>
            <a:chExt cx="377886" cy="331255"/>
          </a:xfrm>
        </p:grpSpPr>
        <p:sp>
          <p:nvSpPr>
            <p:cNvPr id="12992" name="Google Shape;12992;p89"/>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9"/>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9"/>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9"/>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89"/>
          <p:cNvGrpSpPr/>
          <p:nvPr/>
        </p:nvGrpSpPr>
        <p:grpSpPr>
          <a:xfrm>
            <a:off x="5184517" y="2459481"/>
            <a:ext cx="252062" cy="305122"/>
            <a:chOff x="5184517" y="2459481"/>
            <a:chExt cx="252062" cy="305122"/>
          </a:xfrm>
        </p:grpSpPr>
        <p:sp>
          <p:nvSpPr>
            <p:cNvPr id="12997" name="Google Shape;12997;p89"/>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9"/>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9"/>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9"/>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9"/>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9"/>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3" name="Google Shape;13003;p89"/>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4" name="Google Shape;13004;p89"/>
          <p:cNvGrpSpPr/>
          <p:nvPr/>
        </p:nvGrpSpPr>
        <p:grpSpPr>
          <a:xfrm>
            <a:off x="6155459" y="1969108"/>
            <a:ext cx="249770" cy="363849"/>
            <a:chOff x="6155459" y="1969108"/>
            <a:chExt cx="249770" cy="363849"/>
          </a:xfrm>
        </p:grpSpPr>
        <p:sp>
          <p:nvSpPr>
            <p:cNvPr id="13005" name="Google Shape;13005;p89"/>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9"/>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9"/>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9"/>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9"/>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9"/>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9"/>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9"/>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9"/>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89"/>
          <p:cNvGrpSpPr/>
          <p:nvPr/>
        </p:nvGrpSpPr>
        <p:grpSpPr>
          <a:xfrm>
            <a:off x="2280029" y="1970604"/>
            <a:ext cx="353631" cy="354395"/>
            <a:chOff x="2280029" y="1970604"/>
            <a:chExt cx="353631" cy="354395"/>
          </a:xfrm>
        </p:grpSpPr>
        <p:sp>
          <p:nvSpPr>
            <p:cNvPr id="13015" name="Google Shape;13015;p89"/>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9"/>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9"/>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9"/>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89"/>
          <p:cNvGrpSpPr/>
          <p:nvPr/>
        </p:nvGrpSpPr>
        <p:grpSpPr>
          <a:xfrm>
            <a:off x="8065100" y="2000174"/>
            <a:ext cx="255086" cy="301685"/>
            <a:chOff x="8065100" y="2000174"/>
            <a:chExt cx="255086" cy="301685"/>
          </a:xfrm>
        </p:grpSpPr>
        <p:sp>
          <p:nvSpPr>
            <p:cNvPr id="13020" name="Google Shape;13020;p89"/>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9"/>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9"/>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9"/>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89"/>
          <p:cNvGrpSpPr/>
          <p:nvPr/>
        </p:nvGrpSpPr>
        <p:grpSpPr>
          <a:xfrm>
            <a:off x="6633705" y="1969108"/>
            <a:ext cx="249420" cy="363849"/>
            <a:chOff x="6633705" y="1969108"/>
            <a:chExt cx="249420" cy="363849"/>
          </a:xfrm>
        </p:grpSpPr>
        <p:sp>
          <p:nvSpPr>
            <p:cNvPr id="13025" name="Google Shape;13025;p89"/>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9"/>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9"/>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9"/>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9"/>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9"/>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9"/>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9"/>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89"/>
          <p:cNvGrpSpPr/>
          <p:nvPr/>
        </p:nvGrpSpPr>
        <p:grpSpPr>
          <a:xfrm>
            <a:off x="5211031" y="1969108"/>
            <a:ext cx="226661" cy="363467"/>
            <a:chOff x="5211031" y="1969108"/>
            <a:chExt cx="226661" cy="363467"/>
          </a:xfrm>
        </p:grpSpPr>
        <p:sp>
          <p:nvSpPr>
            <p:cNvPr id="13034" name="Google Shape;13034;p89"/>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9"/>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6" name="Google Shape;13036;p89"/>
          <p:cNvGrpSpPr/>
          <p:nvPr/>
        </p:nvGrpSpPr>
        <p:grpSpPr>
          <a:xfrm>
            <a:off x="3712952" y="1970604"/>
            <a:ext cx="354363" cy="354395"/>
            <a:chOff x="3712952" y="1970604"/>
            <a:chExt cx="354363" cy="354395"/>
          </a:xfrm>
        </p:grpSpPr>
        <p:sp>
          <p:nvSpPr>
            <p:cNvPr id="13037" name="Google Shape;13037;p89"/>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9"/>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9"/>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9"/>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9"/>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9"/>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9"/>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9"/>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9"/>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6" name="Google Shape;13046;p89"/>
          <p:cNvGrpSpPr/>
          <p:nvPr/>
        </p:nvGrpSpPr>
        <p:grpSpPr>
          <a:xfrm>
            <a:off x="3235438" y="1970604"/>
            <a:ext cx="354363" cy="354745"/>
            <a:chOff x="3235438" y="1970604"/>
            <a:chExt cx="354363" cy="354745"/>
          </a:xfrm>
        </p:grpSpPr>
        <p:sp>
          <p:nvSpPr>
            <p:cNvPr id="13047" name="Google Shape;13047;p89"/>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9"/>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9"/>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9"/>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9"/>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9"/>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9"/>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9"/>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9"/>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9"/>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9"/>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9"/>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9"/>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89"/>
          <p:cNvGrpSpPr/>
          <p:nvPr/>
        </p:nvGrpSpPr>
        <p:grpSpPr>
          <a:xfrm>
            <a:off x="1329585" y="1989925"/>
            <a:ext cx="341472" cy="335074"/>
            <a:chOff x="1329585" y="1989925"/>
            <a:chExt cx="341472" cy="335074"/>
          </a:xfrm>
        </p:grpSpPr>
        <p:sp>
          <p:nvSpPr>
            <p:cNvPr id="13061" name="Google Shape;13061;p89"/>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9"/>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9"/>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89"/>
          <p:cNvGrpSpPr/>
          <p:nvPr/>
        </p:nvGrpSpPr>
        <p:grpSpPr>
          <a:xfrm>
            <a:off x="5591871" y="1989906"/>
            <a:ext cx="416649" cy="325597"/>
            <a:chOff x="5626763" y="2013829"/>
            <a:chExt cx="351722" cy="274788"/>
          </a:xfrm>
        </p:grpSpPr>
        <p:sp>
          <p:nvSpPr>
            <p:cNvPr id="13065" name="Google Shape;13065;p89"/>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9"/>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9"/>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9"/>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9"/>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9"/>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9"/>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9"/>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9"/>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9"/>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89"/>
          <p:cNvGrpSpPr/>
          <p:nvPr/>
        </p:nvGrpSpPr>
        <p:grpSpPr>
          <a:xfrm>
            <a:off x="7576605" y="1983877"/>
            <a:ext cx="276698" cy="333133"/>
            <a:chOff x="7576605" y="1983877"/>
            <a:chExt cx="276698" cy="333133"/>
          </a:xfrm>
        </p:grpSpPr>
        <p:sp>
          <p:nvSpPr>
            <p:cNvPr id="13076" name="Google Shape;13076;p89"/>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9"/>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89"/>
          <p:cNvGrpSpPr/>
          <p:nvPr/>
        </p:nvGrpSpPr>
        <p:grpSpPr>
          <a:xfrm>
            <a:off x="853568" y="1975538"/>
            <a:ext cx="337334" cy="353599"/>
            <a:chOff x="853568" y="1975538"/>
            <a:chExt cx="337334" cy="353599"/>
          </a:xfrm>
        </p:grpSpPr>
        <p:sp>
          <p:nvSpPr>
            <p:cNvPr id="13079" name="Google Shape;13079;p89"/>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9"/>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9"/>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9"/>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89"/>
          <p:cNvGrpSpPr/>
          <p:nvPr/>
        </p:nvGrpSpPr>
        <p:grpSpPr>
          <a:xfrm>
            <a:off x="2770052" y="2009628"/>
            <a:ext cx="327085" cy="277080"/>
            <a:chOff x="2770052" y="2009628"/>
            <a:chExt cx="327085" cy="277080"/>
          </a:xfrm>
        </p:grpSpPr>
        <p:sp>
          <p:nvSpPr>
            <p:cNvPr id="13084" name="Google Shape;13084;p89"/>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9"/>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6" name="Google Shape;13086;p89"/>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7" name="Google Shape;13087;p89"/>
          <p:cNvGrpSpPr/>
          <p:nvPr/>
        </p:nvGrpSpPr>
        <p:grpSpPr>
          <a:xfrm>
            <a:off x="4195399" y="1970604"/>
            <a:ext cx="344878" cy="343573"/>
            <a:chOff x="4195399" y="1970604"/>
            <a:chExt cx="344878" cy="343573"/>
          </a:xfrm>
        </p:grpSpPr>
        <p:sp>
          <p:nvSpPr>
            <p:cNvPr id="13088" name="Google Shape;13088;p89"/>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9"/>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9"/>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9"/>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89"/>
          <p:cNvGrpSpPr/>
          <p:nvPr/>
        </p:nvGrpSpPr>
        <p:grpSpPr>
          <a:xfrm>
            <a:off x="4674791" y="1977447"/>
            <a:ext cx="344528" cy="344114"/>
            <a:chOff x="4674791" y="1977447"/>
            <a:chExt cx="344528" cy="344114"/>
          </a:xfrm>
        </p:grpSpPr>
        <p:sp>
          <p:nvSpPr>
            <p:cNvPr id="13093" name="Google Shape;13093;p89"/>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9"/>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9"/>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9"/>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9"/>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9"/>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9"/>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9"/>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9"/>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9"/>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9"/>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9"/>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9"/>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9"/>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9"/>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9"/>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9"/>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9"/>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9"/>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9"/>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9"/>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9"/>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9"/>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9"/>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9"/>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9"/>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89"/>
          <p:cNvGrpSpPr/>
          <p:nvPr/>
        </p:nvGrpSpPr>
        <p:grpSpPr>
          <a:xfrm>
            <a:off x="6083810" y="1547297"/>
            <a:ext cx="382819" cy="310788"/>
            <a:chOff x="6083810" y="1547297"/>
            <a:chExt cx="382819" cy="310788"/>
          </a:xfrm>
        </p:grpSpPr>
        <p:sp>
          <p:nvSpPr>
            <p:cNvPr id="13120" name="Google Shape;13120;p89"/>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9"/>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9"/>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9"/>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9"/>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9"/>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9"/>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9"/>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9"/>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9"/>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9"/>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9"/>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9"/>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9"/>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9"/>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9"/>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9"/>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9"/>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89"/>
          <p:cNvGrpSpPr/>
          <p:nvPr/>
        </p:nvGrpSpPr>
        <p:grpSpPr>
          <a:xfrm>
            <a:off x="6558300" y="1538193"/>
            <a:ext cx="382788" cy="328613"/>
            <a:chOff x="6558300" y="1538193"/>
            <a:chExt cx="382788" cy="328613"/>
          </a:xfrm>
        </p:grpSpPr>
        <p:sp>
          <p:nvSpPr>
            <p:cNvPr id="13139" name="Google Shape;13139;p89"/>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9"/>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89"/>
          <p:cNvGrpSpPr/>
          <p:nvPr/>
        </p:nvGrpSpPr>
        <p:grpSpPr>
          <a:xfrm>
            <a:off x="5194002" y="1511297"/>
            <a:ext cx="259605" cy="346024"/>
            <a:chOff x="5194002" y="1511297"/>
            <a:chExt cx="259605" cy="346024"/>
          </a:xfrm>
        </p:grpSpPr>
        <p:sp>
          <p:nvSpPr>
            <p:cNvPr id="13142" name="Google Shape;13142;p89"/>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9"/>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9"/>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9"/>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6" name="Google Shape;13146;p89"/>
          <p:cNvGrpSpPr/>
          <p:nvPr/>
        </p:nvGrpSpPr>
        <p:grpSpPr>
          <a:xfrm>
            <a:off x="1394741" y="1512061"/>
            <a:ext cx="252444" cy="351722"/>
            <a:chOff x="1394741" y="1512061"/>
            <a:chExt cx="252444" cy="351722"/>
          </a:xfrm>
        </p:grpSpPr>
        <p:sp>
          <p:nvSpPr>
            <p:cNvPr id="13147" name="Google Shape;13147;p8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89"/>
          <p:cNvGrpSpPr/>
          <p:nvPr/>
        </p:nvGrpSpPr>
        <p:grpSpPr>
          <a:xfrm>
            <a:off x="855096" y="1504485"/>
            <a:ext cx="380910" cy="339594"/>
            <a:chOff x="855096" y="1504485"/>
            <a:chExt cx="380910" cy="339594"/>
          </a:xfrm>
        </p:grpSpPr>
        <p:sp>
          <p:nvSpPr>
            <p:cNvPr id="13165" name="Google Shape;13165;p89"/>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9"/>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9"/>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9"/>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9"/>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89"/>
          <p:cNvGrpSpPr/>
          <p:nvPr/>
        </p:nvGrpSpPr>
        <p:grpSpPr>
          <a:xfrm>
            <a:off x="1819576" y="1511679"/>
            <a:ext cx="352103" cy="352103"/>
            <a:chOff x="1819576" y="1511679"/>
            <a:chExt cx="352103" cy="352103"/>
          </a:xfrm>
        </p:grpSpPr>
        <p:sp>
          <p:nvSpPr>
            <p:cNvPr id="13171" name="Google Shape;13171;p8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89"/>
          <p:cNvGrpSpPr/>
          <p:nvPr/>
        </p:nvGrpSpPr>
        <p:grpSpPr>
          <a:xfrm>
            <a:off x="5621097" y="1500761"/>
            <a:ext cx="371424" cy="355446"/>
            <a:chOff x="5621097" y="1500761"/>
            <a:chExt cx="371424" cy="355446"/>
          </a:xfrm>
        </p:grpSpPr>
        <p:sp>
          <p:nvSpPr>
            <p:cNvPr id="13176" name="Google Shape;13176;p89"/>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9"/>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8" name="Google Shape;13178;p89"/>
          <p:cNvGrpSpPr/>
          <p:nvPr/>
        </p:nvGrpSpPr>
        <p:grpSpPr>
          <a:xfrm>
            <a:off x="4670239" y="1541599"/>
            <a:ext cx="359679" cy="321833"/>
            <a:chOff x="4670239" y="1541599"/>
            <a:chExt cx="359679" cy="321833"/>
          </a:xfrm>
        </p:grpSpPr>
        <p:sp>
          <p:nvSpPr>
            <p:cNvPr id="13179" name="Google Shape;13179;p89"/>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9"/>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9"/>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9"/>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9"/>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4" name="Google Shape;13184;p89"/>
          <p:cNvGrpSpPr/>
          <p:nvPr/>
        </p:nvGrpSpPr>
        <p:grpSpPr>
          <a:xfrm>
            <a:off x="4212429" y="1502385"/>
            <a:ext cx="321037" cy="353822"/>
            <a:chOff x="4212429" y="1502385"/>
            <a:chExt cx="321037" cy="353822"/>
          </a:xfrm>
        </p:grpSpPr>
        <p:sp>
          <p:nvSpPr>
            <p:cNvPr id="13185" name="Google Shape;13185;p89"/>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9"/>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9"/>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9"/>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9" name="Google Shape;13189;p89"/>
          <p:cNvGrpSpPr/>
          <p:nvPr/>
        </p:nvGrpSpPr>
        <p:grpSpPr>
          <a:xfrm>
            <a:off x="2302788" y="1505981"/>
            <a:ext cx="336188" cy="335425"/>
            <a:chOff x="2302788" y="1505981"/>
            <a:chExt cx="336188" cy="335425"/>
          </a:xfrm>
        </p:grpSpPr>
        <p:sp>
          <p:nvSpPr>
            <p:cNvPr id="13190" name="Google Shape;13190;p8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89"/>
          <p:cNvGrpSpPr/>
          <p:nvPr/>
        </p:nvGrpSpPr>
        <p:grpSpPr>
          <a:xfrm>
            <a:off x="2780301" y="1521896"/>
            <a:ext cx="333133" cy="321037"/>
            <a:chOff x="2780301" y="1521896"/>
            <a:chExt cx="333133" cy="321037"/>
          </a:xfrm>
        </p:grpSpPr>
        <p:sp>
          <p:nvSpPr>
            <p:cNvPr id="13208" name="Google Shape;13208;p8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8" name="Google Shape;13228;p89"/>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9"/>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9"/>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1" name="Google Shape;13231;p89"/>
          <p:cNvGrpSpPr/>
          <p:nvPr/>
        </p:nvGrpSpPr>
        <p:grpSpPr>
          <a:xfrm>
            <a:off x="3316159" y="1515085"/>
            <a:ext cx="211892" cy="339594"/>
            <a:chOff x="3316159" y="1515085"/>
            <a:chExt cx="211892" cy="339594"/>
          </a:xfrm>
        </p:grpSpPr>
        <p:sp>
          <p:nvSpPr>
            <p:cNvPr id="13232" name="Google Shape;13232;p89"/>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9"/>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9"/>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9"/>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9"/>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9"/>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89"/>
          <p:cNvGrpSpPr/>
          <p:nvPr/>
        </p:nvGrpSpPr>
        <p:grpSpPr>
          <a:xfrm>
            <a:off x="3716358" y="1544655"/>
            <a:ext cx="361971" cy="314958"/>
            <a:chOff x="3716358" y="1544655"/>
            <a:chExt cx="361971" cy="314958"/>
          </a:xfrm>
        </p:grpSpPr>
        <p:sp>
          <p:nvSpPr>
            <p:cNvPr id="13239" name="Google Shape;13239;p89"/>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9"/>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9"/>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9"/>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9"/>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4" name="Google Shape;13244;p89"/>
            <p:cNvGrpSpPr/>
            <p:nvPr/>
          </p:nvGrpSpPr>
          <p:grpSpPr>
            <a:xfrm>
              <a:off x="3716358" y="1544655"/>
              <a:ext cx="361971" cy="314958"/>
              <a:chOff x="3716358" y="1544655"/>
              <a:chExt cx="361971" cy="314958"/>
            </a:xfrm>
          </p:grpSpPr>
          <p:sp>
            <p:nvSpPr>
              <p:cNvPr id="13245" name="Google Shape;13245;p89"/>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9"/>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9"/>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9"/>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9"/>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50" name="Google Shape;13250;p89"/>
          <p:cNvGrpSpPr/>
          <p:nvPr/>
        </p:nvGrpSpPr>
        <p:grpSpPr>
          <a:xfrm>
            <a:off x="7011924" y="1557552"/>
            <a:ext cx="499533" cy="305136"/>
            <a:chOff x="7009649" y="1541981"/>
            <a:chExt cx="524940" cy="320655"/>
          </a:xfrm>
        </p:grpSpPr>
        <p:sp>
          <p:nvSpPr>
            <p:cNvPr id="13251" name="Google Shape;13251;p89"/>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9"/>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9"/>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9"/>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9"/>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9"/>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9"/>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9"/>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89"/>
          <p:cNvGrpSpPr/>
          <p:nvPr/>
        </p:nvGrpSpPr>
        <p:grpSpPr>
          <a:xfrm>
            <a:off x="8034034" y="1518109"/>
            <a:ext cx="282746" cy="340358"/>
            <a:chOff x="8034034" y="1518109"/>
            <a:chExt cx="282746" cy="340358"/>
          </a:xfrm>
        </p:grpSpPr>
        <p:sp>
          <p:nvSpPr>
            <p:cNvPr id="13260" name="Google Shape;13260;p89"/>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9"/>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9"/>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9"/>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89"/>
          <p:cNvGrpSpPr/>
          <p:nvPr/>
        </p:nvGrpSpPr>
        <p:grpSpPr>
          <a:xfrm>
            <a:off x="7582302" y="1499934"/>
            <a:ext cx="369133" cy="360411"/>
            <a:chOff x="7582302" y="1499934"/>
            <a:chExt cx="369133" cy="360411"/>
          </a:xfrm>
        </p:grpSpPr>
        <p:sp>
          <p:nvSpPr>
            <p:cNvPr id="13265" name="Google Shape;13265;p89"/>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9"/>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9"/>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9"/>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9"/>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73" name="Shape 13273"/>
        <p:cNvGrpSpPr/>
        <p:nvPr/>
      </p:nvGrpSpPr>
      <p:grpSpPr>
        <a:xfrm>
          <a:off x="0" y="0"/>
          <a:ext cx="0" cy="0"/>
          <a:chOff x="0" y="0"/>
          <a:chExt cx="0" cy="0"/>
        </a:xfrm>
      </p:grpSpPr>
      <p:pic>
        <p:nvPicPr>
          <p:cNvPr id="13274" name="Google Shape;13274;p9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 name="Shape 310"/>
        <p:cNvGrpSpPr/>
        <p:nvPr/>
      </p:nvGrpSpPr>
      <p:grpSpPr>
        <a:xfrm>
          <a:off x="0" y="0"/>
          <a:ext cx="0" cy="0"/>
          <a:chOff x="0" y="0"/>
          <a:chExt cx="0" cy="0"/>
        </a:xfrm>
      </p:grpSpPr>
      <p:sp>
        <p:nvSpPr>
          <p:cNvPr id="311" name="Google Shape;311;p44"/>
          <p:cNvSpPr txBox="1"/>
          <p:nvPr>
            <p:ph idx="2" type="title"/>
          </p:nvPr>
        </p:nvSpPr>
        <p:spPr>
          <a:xfrm>
            <a:off x="3164700" y="1210950"/>
            <a:ext cx="2814600" cy="93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01</a:t>
            </a:r>
            <a:endParaRPr/>
          </a:p>
        </p:txBody>
      </p:sp>
      <p:cxnSp>
        <p:nvCxnSpPr>
          <p:cNvPr id="312" name="Google Shape;312;p44"/>
          <p:cNvCxnSpPr/>
          <p:nvPr/>
        </p:nvCxnSpPr>
        <p:spPr>
          <a:xfrm>
            <a:off x="4206000" y="2150838"/>
            <a:ext cx="732000" cy="0"/>
          </a:xfrm>
          <a:prstGeom prst="straightConnector1">
            <a:avLst/>
          </a:prstGeom>
          <a:noFill/>
          <a:ln cap="flat" cmpd="sng" w="19050">
            <a:solidFill>
              <a:schemeClr val="lt1"/>
            </a:solidFill>
            <a:prstDash val="solid"/>
            <a:round/>
            <a:headEnd len="med" w="med" type="none"/>
            <a:tailEnd len="med" w="med" type="none"/>
          </a:ln>
        </p:spPr>
      </p:cxnSp>
      <p:sp>
        <p:nvSpPr>
          <p:cNvPr id="313" name="Google Shape;313;p44"/>
          <p:cNvSpPr txBox="1"/>
          <p:nvPr>
            <p:ph type="title"/>
          </p:nvPr>
        </p:nvSpPr>
        <p:spPr>
          <a:xfrm>
            <a:off x="2598900" y="2134075"/>
            <a:ext cx="3946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Company</a:t>
            </a:r>
            <a:endParaRPr/>
          </a:p>
        </p:txBody>
      </p:sp>
      <p:sp>
        <p:nvSpPr>
          <p:cNvPr id="314" name="Google Shape;314;p44"/>
          <p:cNvSpPr txBox="1"/>
          <p:nvPr>
            <p:ph idx="1" type="subTitle"/>
          </p:nvPr>
        </p:nvSpPr>
        <p:spPr>
          <a:xfrm>
            <a:off x="2360550" y="3345873"/>
            <a:ext cx="4422900" cy="50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sz="1800"/>
          </a:p>
        </p:txBody>
      </p:sp>
      <p:cxnSp>
        <p:nvCxnSpPr>
          <p:cNvPr id="315" name="Google Shape;315;p44"/>
          <p:cNvCxnSpPr/>
          <p:nvPr/>
        </p:nvCxnSpPr>
        <p:spPr>
          <a:xfrm>
            <a:off x="4206000" y="3158813"/>
            <a:ext cx="7320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 name="Shape 319"/>
        <p:cNvGrpSpPr/>
        <p:nvPr/>
      </p:nvGrpSpPr>
      <p:grpSpPr>
        <a:xfrm>
          <a:off x="0" y="0"/>
          <a:ext cx="0" cy="0"/>
          <a:chOff x="0" y="0"/>
          <a:chExt cx="0" cy="0"/>
        </a:xfrm>
      </p:grpSpPr>
      <p:sp>
        <p:nvSpPr>
          <p:cNvPr id="320" name="Google Shape;320;p45"/>
          <p:cNvSpPr txBox="1"/>
          <p:nvPr>
            <p:ph type="title"/>
          </p:nvPr>
        </p:nvSpPr>
        <p:spPr>
          <a:xfrm>
            <a:off x="2442150" y="582645"/>
            <a:ext cx="6583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321" name="Google Shape;321;p45"/>
          <p:cNvSpPr txBox="1"/>
          <p:nvPr>
            <p:ph idx="1" type="body"/>
          </p:nvPr>
        </p:nvSpPr>
        <p:spPr>
          <a:xfrm>
            <a:off x="2442150" y="1660375"/>
            <a:ext cx="4769700" cy="290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to make your point clear? Lists like this one:</a:t>
            </a:r>
            <a:endParaRPr/>
          </a:p>
          <a:p>
            <a:pPr indent="-330200" lvl="0" marL="457200" rtl="0" algn="l">
              <a:spcBef>
                <a:spcPts val="1600"/>
              </a:spcBef>
              <a:spcAft>
                <a:spcPts val="0"/>
              </a:spcAft>
              <a:buSzPts val="1600"/>
              <a:buChar char="●"/>
            </a:pPr>
            <a:r>
              <a:rPr lang="en"/>
              <a:t>They’re simple</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1600"/>
              </a:spcBef>
              <a:spcAft>
                <a:spcPts val="1600"/>
              </a:spcAft>
              <a:buNone/>
            </a:pPr>
            <a:r>
              <a:rPr lang="en"/>
              <a:t>And the most important thing: the audience won’t miss the point of your presentation</a:t>
            </a:r>
            <a:endParaRPr/>
          </a:p>
        </p:txBody>
      </p:sp>
      <p:cxnSp>
        <p:nvCxnSpPr>
          <p:cNvPr id="322" name="Google Shape;322;p45"/>
          <p:cNvCxnSpPr/>
          <p:nvPr/>
        </p:nvCxnSpPr>
        <p:spPr>
          <a:xfrm>
            <a:off x="2533141" y="1228513"/>
            <a:ext cx="732000" cy="0"/>
          </a:xfrm>
          <a:prstGeom prst="straightConnector1">
            <a:avLst/>
          </a:prstGeom>
          <a:noFill/>
          <a:ln cap="flat" cmpd="sng" w="19050">
            <a:solidFill>
              <a:schemeClr val="lt1"/>
            </a:solidFill>
            <a:prstDash val="solid"/>
            <a:round/>
            <a:headEnd len="med" w="med" type="none"/>
            <a:tailEnd len="med" w="med" type="none"/>
          </a:ln>
        </p:spPr>
      </p:cxnSp>
      <p:cxnSp>
        <p:nvCxnSpPr>
          <p:cNvPr id="323" name="Google Shape;323;p45"/>
          <p:cNvCxnSpPr/>
          <p:nvPr/>
        </p:nvCxnSpPr>
        <p:spPr>
          <a:xfrm rot="10800000">
            <a:off x="8481000" y="1380750"/>
            <a:ext cx="0" cy="23820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mc:AlternateContent>
    <mc:Choice Requires="p14">
      <p:transition spd="slow" p14:dur="1000">
        <p:push dir="r"/>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 name="Shape 327"/>
        <p:cNvGrpSpPr/>
        <p:nvPr/>
      </p:nvGrpSpPr>
      <p:grpSpPr>
        <a:xfrm>
          <a:off x="0" y="0"/>
          <a:ext cx="0" cy="0"/>
          <a:chOff x="0" y="0"/>
          <a:chExt cx="0" cy="0"/>
        </a:xfrm>
      </p:grpSpPr>
      <p:sp>
        <p:nvSpPr>
          <p:cNvPr id="328" name="Google Shape;328;p46"/>
          <p:cNvSpPr txBox="1"/>
          <p:nvPr>
            <p:ph idx="1" type="subTitle"/>
          </p:nvPr>
        </p:nvSpPr>
        <p:spPr>
          <a:xfrm>
            <a:off x="1283475" y="3433850"/>
            <a:ext cx="20631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and</a:t>
            </a:r>
            <a:endParaRPr/>
          </a:p>
          <a:p>
            <a:pPr indent="0" lvl="0" marL="0" rtl="0" algn="ctr">
              <a:spcBef>
                <a:spcPts val="0"/>
              </a:spcBef>
              <a:spcAft>
                <a:spcPts val="0"/>
              </a:spcAft>
              <a:buNone/>
            </a:pPr>
            <a:r>
              <a:rPr lang="en"/>
              <a:t>the smallest one </a:t>
            </a:r>
            <a:endParaRPr/>
          </a:p>
        </p:txBody>
      </p:sp>
      <p:sp>
        <p:nvSpPr>
          <p:cNvPr id="329" name="Google Shape;329;p46"/>
          <p:cNvSpPr txBox="1"/>
          <p:nvPr>
            <p:ph type="ctrTitle"/>
          </p:nvPr>
        </p:nvSpPr>
        <p:spPr>
          <a:xfrm>
            <a:off x="1283475" y="2991650"/>
            <a:ext cx="20631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Mercury</a:t>
            </a:r>
            <a:endParaRPr>
              <a:solidFill>
                <a:schemeClr val="accent2"/>
              </a:solidFill>
            </a:endParaRPr>
          </a:p>
        </p:txBody>
      </p:sp>
      <p:sp>
        <p:nvSpPr>
          <p:cNvPr id="330" name="Google Shape;330;p46"/>
          <p:cNvSpPr txBox="1"/>
          <p:nvPr>
            <p:ph idx="2" type="subTitle"/>
          </p:nvPr>
        </p:nvSpPr>
        <p:spPr>
          <a:xfrm>
            <a:off x="4033125" y="3433850"/>
            <a:ext cx="20631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31" name="Google Shape;331;p46"/>
          <p:cNvSpPr txBox="1"/>
          <p:nvPr>
            <p:ph idx="3" type="ctrTitle"/>
          </p:nvPr>
        </p:nvSpPr>
        <p:spPr>
          <a:xfrm>
            <a:off x="4033125" y="2991650"/>
            <a:ext cx="20631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2"/>
                </a:solidFill>
              </a:rPr>
              <a:t>Venus</a:t>
            </a:r>
            <a:endParaRPr>
              <a:solidFill>
                <a:schemeClr val="accent2"/>
              </a:solidFill>
            </a:endParaRPr>
          </a:p>
        </p:txBody>
      </p:sp>
      <p:cxnSp>
        <p:nvCxnSpPr>
          <p:cNvPr id="332" name="Google Shape;332;p46"/>
          <p:cNvCxnSpPr/>
          <p:nvPr/>
        </p:nvCxnSpPr>
        <p:spPr>
          <a:xfrm>
            <a:off x="505691" y="831813"/>
            <a:ext cx="0" cy="646500"/>
          </a:xfrm>
          <a:prstGeom prst="straightConnector1">
            <a:avLst/>
          </a:prstGeom>
          <a:noFill/>
          <a:ln cap="flat" cmpd="sng" w="19050">
            <a:solidFill>
              <a:schemeClr val="lt1"/>
            </a:solidFill>
            <a:prstDash val="solid"/>
            <a:round/>
            <a:headEnd len="med" w="med" type="none"/>
            <a:tailEnd len="med" w="med" type="none"/>
          </a:ln>
        </p:spPr>
      </p:cxnSp>
      <p:grpSp>
        <p:nvGrpSpPr>
          <p:cNvPr id="333" name="Google Shape;333;p46"/>
          <p:cNvGrpSpPr/>
          <p:nvPr/>
        </p:nvGrpSpPr>
        <p:grpSpPr>
          <a:xfrm>
            <a:off x="2112356" y="2181121"/>
            <a:ext cx="405340" cy="628862"/>
            <a:chOff x="3764485" y="2890682"/>
            <a:chExt cx="222874" cy="345737"/>
          </a:xfrm>
        </p:grpSpPr>
        <p:sp>
          <p:nvSpPr>
            <p:cNvPr id="334" name="Google Shape;334;p4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46"/>
          <p:cNvGrpSpPr/>
          <p:nvPr/>
        </p:nvGrpSpPr>
        <p:grpSpPr>
          <a:xfrm>
            <a:off x="4762765" y="2172300"/>
            <a:ext cx="603811" cy="646505"/>
            <a:chOff x="7055134" y="2919170"/>
            <a:chExt cx="290321" cy="310820"/>
          </a:xfrm>
        </p:grpSpPr>
        <p:sp>
          <p:nvSpPr>
            <p:cNvPr id="338" name="Google Shape;338;p4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 name="Google Shape;352;p46"/>
          <p:cNvSpPr txBox="1"/>
          <p:nvPr>
            <p:ph idx="4" type="title"/>
          </p:nvPr>
        </p:nvSpPr>
        <p:spPr>
          <a:xfrm>
            <a:off x="572125" y="582650"/>
            <a:ext cx="4151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Maybe You Need to Divide the Content...</a:t>
            </a:r>
            <a:endParaRPr/>
          </a:p>
        </p:txBody>
      </p:sp>
    </p:spTree>
  </p:cSld>
  <p:clrMapOvr>
    <a:masterClrMapping/>
  </p:clrMapOvr>
  <mc:AlternateContent>
    <mc:Choice Requires="p14">
      <p:transition spd="slow" p14:dur="1000">
        <p:push dir="r"/>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6" name="Shape 356"/>
        <p:cNvGrpSpPr/>
        <p:nvPr/>
      </p:nvGrpSpPr>
      <p:grpSpPr>
        <a:xfrm>
          <a:off x="0" y="0"/>
          <a:ext cx="0" cy="0"/>
          <a:chOff x="0" y="0"/>
          <a:chExt cx="0" cy="0"/>
        </a:xfrm>
      </p:grpSpPr>
      <p:sp>
        <p:nvSpPr>
          <p:cNvPr id="357" name="Google Shape;357;p47"/>
          <p:cNvSpPr txBox="1"/>
          <p:nvPr>
            <p:ph idx="1" type="subTitle"/>
          </p:nvPr>
        </p:nvSpPr>
        <p:spPr>
          <a:xfrm>
            <a:off x="1504100" y="3435050"/>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a:p>
            <a:pPr indent="0" lvl="0" marL="0" rtl="0" algn="ctr">
              <a:spcBef>
                <a:spcPts val="0"/>
              </a:spcBef>
              <a:spcAft>
                <a:spcPts val="0"/>
              </a:spcAft>
              <a:buNone/>
            </a:pPr>
            <a:r>
              <a:t/>
            </a:r>
            <a:endParaRPr/>
          </a:p>
        </p:txBody>
      </p:sp>
      <p:sp>
        <p:nvSpPr>
          <p:cNvPr id="358" name="Google Shape;358;p47"/>
          <p:cNvSpPr txBox="1"/>
          <p:nvPr>
            <p:ph type="ctrTitle"/>
          </p:nvPr>
        </p:nvSpPr>
        <p:spPr>
          <a:xfrm>
            <a:off x="1504100" y="29928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59" name="Google Shape;359;p47"/>
          <p:cNvSpPr txBox="1"/>
          <p:nvPr>
            <p:ph idx="2" type="subTitle"/>
          </p:nvPr>
        </p:nvSpPr>
        <p:spPr>
          <a:xfrm>
            <a:off x="3694650" y="3435050"/>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a gas giant and the biggest planet in the Solar System</a:t>
            </a:r>
            <a:endParaRPr/>
          </a:p>
          <a:p>
            <a:pPr indent="0" lvl="0" marL="0" rtl="0" algn="ctr">
              <a:spcBef>
                <a:spcPts val="0"/>
              </a:spcBef>
              <a:spcAft>
                <a:spcPts val="0"/>
              </a:spcAft>
              <a:buNone/>
            </a:pPr>
            <a:r>
              <a:t/>
            </a:r>
            <a:endParaRPr/>
          </a:p>
        </p:txBody>
      </p:sp>
      <p:sp>
        <p:nvSpPr>
          <p:cNvPr id="360" name="Google Shape;360;p47"/>
          <p:cNvSpPr txBox="1"/>
          <p:nvPr>
            <p:ph idx="3" type="ctrTitle"/>
          </p:nvPr>
        </p:nvSpPr>
        <p:spPr>
          <a:xfrm>
            <a:off x="3694650" y="29928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61" name="Google Shape;361;p47"/>
          <p:cNvSpPr txBox="1"/>
          <p:nvPr>
            <p:ph idx="4" type="subTitle"/>
          </p:nvPr>
        </p:nvSpPr>
        <p:spPr>
          <a:xfrm>
            <a:off x="5885200" y="3435050"/>
            <a:ext cx="1754700" cy="76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also helium</a:t>
            </a:r>
            <a:endParaRPr/>
          </a:p>
        </p:txBody>
      </p:sp>
      <p:sp>
        <p:nvSpPr>
          <p:cNvPr id="362" name="Google Shape;362;p47"/>
          <p:cNvSpPr txBox="1"/>
          <p:nvPr>
            <p:ph idx="5" type="ctrTitle"/>
          </p:nvPr>
        </p:nvSpPr>
        <p:spPr>
          <a:xfrm>
            <a:off x="5885200" y="2992850"/>
            <a:ext cx="1754700" cy="5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cxnSp>
        <p:nvCxnSpPr>
          <p:cNvPr id="363" name="Google Shape;363;p47"/>
          <p:cNvCxnSpPr/>
          <p:nvPr/>
        </p:nvCxnSpPr>
        <p:spPr>
          <a:xfrm>
            <a:off x="4206000" y="1228513"/>
            <a:ext cx="732000" cy="0"/>
          </a:xfrm>
          <a:prstGeom prst="straightConnector1">
            <a:avLst/>
          </a:prstGeom>
          <a:noFill/>
          <a:ln cap="flat" cmpd="sng" w="19050">
            <a:solidFill>
              <a:schemeClr val="lt1"/>
            </a:solidFill>
            <a:prstDash val="solid"/>
            <a:round/>
            <a:headEnd len="med" w="med" type="none"/>
            <a:tailEnd len="med" w="med" type="none"/>
          </a:ln>
        </p:spPr>
      </p:cxnSp>
      <p:sp>
        <p:nvSpPr>
          <p:cNvPr id="364" name="Google Shape;364;p47"/>
          <p:cNvSpPr/>
          <p:nvPr/>
        </p:nvSpPr>
        <p:spPr>
          <a:xfrm>
            <a:off x="1946450" y="18785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7"/>
          <p:cNvSpPr/>
          <p:nvPr/>
        </p:nvSpPr>
        <p:spPr>
          <a:xfrm>
            <a:off x="4137000" y="18785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7"/>
          <p:cNvSpPr/>
          <p:nvPr/>
        </p:nvSpPr>
        <p:spPr>
          <a:xfrm>
            <a:off x="6327550" y="1878500"/>
            <a:ext cx="870000" cy="870000"/>
          </a:xfrm>
          <a:prstGeom prst="roundRect">
            <a:avLst>
              <a:gd fmla="val 16667" name="adj"/>
            </a:avLst>
          </a:pr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 name="Google Shape;367;p47"/>
          <p:cNvGrpSpPr/>
          <p:nvPr/>
        </p:nvGrpSpPr>
        <p:grpSpPr>
          <a:xfrm>
            <a:off x="4416623" y="2083796"/>
            <a:ext cx="310754" cy="496003"/>
            <a:chOff x="4054103" y="2430191"/>
            <a:chExt cx="218687" cy="349052"/>
          </a:xfrm>
        </p:grpSpPr>
        <p:sp>
          <p:nvSpPr>
            <p:cNvPr id="368" name="Google Shape;368;p47"/>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7"/>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 name="Google Shape;370;p47"/>
          <p:cNvGrpSpPr/>
          <p:nvPr/>
        </p:nvGrpSpPr>
        <p:grpSpPr>
          <a:xfrm>
            <a:off x="6512844" y="2078114"/>
            <a:ext cx="499395" cy="491616"/>
            <a:chOff x="1754279" y="4286593"/>
            <a:chExt cx="351439" cy="345965"/>
          </a:xfrm>
        </p:grpSpPr>
        <p:sp>
          <p:nvSpPr>
            <p:cNvPr id="371" name="Google Shape;371;p47"/>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7"/>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7"/>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7"/>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7"/>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47"/>
          <p:cNvGrpSpPr/>
          <p:nvPr/>
        </p:nvGrpSpPr>
        <p:grpSpPr>
          <a:xfrm>
            <a:off x="2193487" y="2072963"/>
            <a:ext cx="375926" cy="501928"/>
            <a:chOff x="903530" y="3806125"/>
            <a:chExt cx="264550" cy="353222"/>
          </a:xfrm>
        </p:grpSpPr>
        <p:sp>
          <p:nvSpPr>
            <p:cNvPr id="377" name="Google Shape;377;p47"/>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7"/>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7"/>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7"/>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 name="Google Shape;381;p47"/>
          <p:cNvSpPr txBox="1"/>
          <p:nvPr>
            <p:ph idx="6" type="title"/>
          </p:nvPr>
        </p:nvSpPr>
        <p:spPr>
          <a:xfrm>
            <a:off x="1280250" y="582645"/>
            <a:ext cx="6583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Use Three Columns</a:t>
            </a:r>
            <a:endParaRPr/>
          </a:p>
        </p:txBody>
      </p:sp>
    </p:spTree>
  </p:cSld>
  <p:clrMapOvr>
    <a:masterClrMapping/>
  </p:clrMapOvr>
  <mc:AlternateContent>
    <mc:Choice Requires="p14">
      <p:transition spd="slow" p14:dur="1000">
        <p:push dir="r"/>
      </p:transition>
    </mc:Choice>
    <mc:Fallback>
      <p:transition spd="slow">
        <p:fade/>
      </p:transition>
    </mc:Fallback>
  </mc:AlternateContent>
</p:sld>
</file>

<file path=ppt/theme/theme1.xml><?xml version="1.0" encoding="utf-8"?>
<a:theme xmlns:a="http://schemas.openxmlformats.org/drawingml/2006/main" xmlns:r="http://schemas.openxmlformats.org/officeDocument/2006/relationships" name="Chanty Board by Slidesgo">
  <a:themeElements>
    <a:clrScheme name="Simple Light">
      <a:dk1>
        <a:srgbClr val="005F73"/>
      </a:dk1>
      <a:lt1>
        <a:srgbClr val="FFFFFF"/>
      </a:lt1>
      <a:dk2>
        <a:srgbClr val="00AED1"/>
      </a:dk2>
      <a:lt2>
        <a:srgbClr val="FFBC51"/>
      </a:lt2>
      <a:accent1>
        <a:srgbClr val="005F73"/>
      </a:accent1>
      <a:accent2>
        <a:srgbClr val="00AED1"/>
      </a:accent2>
      <a:accent3>
        <a:srgbClr val="FFBC51"/>
      </a:accent3>
      <a:accent4>
        <a:srgbClr val="FFFFFF"/>
      </a:accent4>
      <a:accent5>
        <a:srgbClr val="005F73"/>
      </a:accent5>
      <a:accent6>
        <a:srgbClr val="FFBC51"/>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